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8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4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9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6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8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2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4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6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7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2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2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E827B-1513-428D-AC31-45CB40F419D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1B4A4-0493-463A-AE08-A23F3477B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50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0922" y="1247775"/>
            <a:ext cx="6115050" cy="4295775"/>
          </a:xfrm>
        </p:spPr>
        <p:txBody>
          <a:bodyPr>
            <a:noAutofit/>
          </a:bodyPr>
          <a:lstStyle/>
          <a:p>
            <a:r>
              <a:rPr lang="en-US" sz="3600" dirty="0" smtClean="0"/>
              <a:t>For an elementary school graduation, chairs need to be placed in rows and columns on a playing field for the graduates to sit in. </a:t>
            </a:r>
            <a:r>
              <a:rPr lang="en-US" sz="3600" dirty="0" smtClean="0"/>
              <a:t>For </a:t>
            </a:r>
            <a:r>
              <a:rPr lang="en-US" sz="3600" dirty="0" smtClean="0"/>
              <a:t>the graduation to look nice, each row and column must have the same number of chairs.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7219950" y="50482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05700" y="50482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0" y="50482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58150" y="50482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34375" y="50482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620125" y="50482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19950" y="53149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05700" y="53149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72400" y="53149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058150" y="53149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334375" y="53149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620125" y="53149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19950" y="55816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505700" y="55816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72400" y="55816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058150" y="55816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334375" y="55816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620125" y="55816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219950" y="58483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505700" y="58483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772400" y="58483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058150" y="58483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334375" y="58483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620125" y="58483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19950" y="61150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505700" y="61150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772400" y="61150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058150" y="61150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334375" y="61150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620125" y="61150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219950" y="6381750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505700" y="6381750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772400" y="63817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058150" y="63817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334375" y="6381750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620125" y="6381750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772400" y="2190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8058150" y="2190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324850" y="2190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610600" y="2190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772400" y="18192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8058150" y="18192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772400" y="4857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058150" y="4857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324850" y="4857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8610600" y="4857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772400" y="20859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058150" y="20859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772400" y="7524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058150" y="7524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324850" y="7524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8610600" y="7524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772400" y="23526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058150" y="23526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772400" y="10191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8058150" y="10191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8324850" y="10191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8610600" y="10191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8324850" y="18192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8610600" y="18192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772400" y="12858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8058150" y="12858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8324850" y="12858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8610600" y="12858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8324850" y="20859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8610600" y="20859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7772400" y="15525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8058150" y="15525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8324850" y="155257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8610600" y="155257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8324850" y="23526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8610600" y="23526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76225" y="2000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61975" y="2000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828675" y="2000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1114425" y="2000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390650" y="2000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1676400" y="2000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76225" y="4667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561975" y="4667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28675" y="4667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114425" y="4667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390650" y="4667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676400" y="4667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276225" y="7334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61975" y="7334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828675" y="7334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114425" y="7334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1390650" y="7334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676400" y="7334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962150" y="2000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2247900" y="2000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2514600" y="2000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2800350" y="2000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3076575" y="2000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3362325" y="2000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1962150" y="4667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247900" y="4667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2514600" y="4667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2800350" y="4667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076575" y="4667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3362325" y="4667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962150" y="73342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2247900" y="73342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514600" y="733425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2800350" y="733425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076575" y="73342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362325" y="73342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276225" y="18573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561975" y="18573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276225" y="34861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561975" y="34861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266700" y="50958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552450" y="50958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276225" y="21240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561975" y="21240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276225" y="37528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561975" y="37528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266700" y="53625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552450" y="53625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276225" y="23907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561975" y="23907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276225" y="40195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561975" y="40195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266700" y="56292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552450" y="56292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276225" y="26574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561975" y="26574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276225" y="42862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561975" y="42862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266700" y="58959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552450" y="58959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276225" y="29241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561975" y="29241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276225" y="45529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561975" y="45529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266700" y="61626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552450" y="61626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276225" y="3190875"/>
            <a:ext cx="2286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561975" y="3190875"/>
            <a:ext cx="228600" cy="228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276225" y="4819650"/>
            <a:ext cx="22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561975" y="4819650"/>
            <a:ext cx="2286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266700" y="6429375"/>
            <a:ext cx="2286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552450" y="6429375"/>
            <a:ext cx="2286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88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5669</TotalTime>
  <Words>45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For an elementary school graduation, chairs need to be placed in rows and columns on a playing field for the graduates to sit in. For the graduation to look nice, each row and column must have the same number of chairs.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Progress Peer Review Copy Editing Publication</dc:title>
  <dc:creator>Raymond, Kate M.</dc:creator>
  <cp:lastModifiedBy>Schlasner, Jacqueline</cp:lastModifiedBy>
  <cp:revision>7</cp:revision>
  <cp:lastPrinted>2015-08-24T18:54:46Z</cp:lastPrinted>
  <dcterms:created xsi:type="dcterms:W3CDTF">2015-08-24T17:54:44Z</dcterms:created>
  <dcterms:modified xsi:type="dcterms:W3CDTF">2016-07-13T13:38:32Z</dcterms:modified>
</cp:coreProperties>
</file>