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81" r:id="rId2"/>
  </p:sldMasterIdLst>
  <p:notesMasterIdLst>
    <p:notesMasterId r:id="rId18"/>
  </p:notesMasterIdLst>
  <p:sldIdLst>
    <p:sldId id="256" r:id="rId3"/>
    <p:sldId id="270" r:id="rId4"/>
    <p:sldId id="262" r:id="rId5"/>
    <p:sldId id="263" r:id="rId6"/>
    <p:sldId id="264" r:id="rId7"/>
    <p:sldId id="274" r:id="rId8"/>
    <p:sldId id="260" r:id="rId9"/>
    <p:sldId id="271" r:id="rId10"/>
    <p:sldId id="275" r:id="rId11"/>
    <p:sldId id="276" r:id="rId12"/>
    <p:sldId id="277" r:id="rId13"/>
    <p:sldId id="278" r:id="rId14"/>
    <p:sldId id="266" r:id="rId15"/>
    <p:sldId id="273" r:id="rId16"/>
    <p:sldId id="279" r:id="rId17"/>
  </p:sldIdLst>
  <p:sldSz cx="9144000" cy="5143500" type="screen16x9"/>
  <p:notesSz cx="6858000" cy="9144000"/>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EDF182F-1DE7-4F13-8AA3-002D9E3B458A}">
  <a:tblStyle styleId="{BEDF182F-1DE7-4F13-8AA3-002D9E3B458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94315"/>
  </p:normalViewPr>
  <p:slideViewPr>
    <p:cSldViewPr snapToGrid="0">
      <p:cViewPr varScale="1">
        <p:scale>
          <a:sx n="135" d="100"/>
          <a:sy n="135" d="100"/>
        </p:scale>
        <p:origin x="2370" y="10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Google Shape;3;n">
            <a:extLst>
              <a:ext uri="{FF2B5EF4-FFF2-40B4-BE49-F238E27FC236}">
                <a16:creationId xmlns:a16="http://schemas.microsoft.com/office/drawing/2014/main" id="{8624FC82-B5A2-5FA3-CBF3-BCBFA34F9D96}"/>
              </a:ext>
            </a:extLst>
          </p:cNvPr>
          <p:cNvSpPr>
            <a:spLocks noGrp="1" noRot="1" noChangeAspec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9459" name="Google Shape;4;n">
            <a:extLst>
              <a:ext uri="{FF2B5EF4-FFF2-40B4-BE49-F238E27FC236}">
                <a16:creationId xmlns:a16="http://schemas.microsoft.com/office/drawing/2014/main" id="{8976970C-9707-70A8-F003-735290520F14}"/>
              </a:ext>
            </a:extLst>
          </p:cNvPr>
          <p:cNvSpPr txBox="1">
            <a:spLocks noGrp="1" noChangeArrowheads="1"/>
          </p:cNvSpPr>
          <p:nvPr>
            <p:ph type="body" idx="1"/>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learn.k20center.ou.edu/strategy/128"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learn.k20center.ou.edu/strategy/128"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learn.k20center.ou.edu/strategy/116"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learn.k20center.ou.edu/strategy/138"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5" name="Google Shape;38;p:notes">
            <a:extLst>
              <a:ext uri="{FF2B5EF4-FFF2-40B4-BE49-F238E27FC236}">
                <a16:creationId xmlns:a16="http://schemas.microsoft.com/office/drawing/2014/main" id="{9366B4A2-DBA3-CFE8-53CE-BFEE9562E40A}"/>
              </a:ext>
            </a:extLst>
          </p:cNvPr>
          <p:cNvSpPr>
            <a:spLocks noGrp="1" noRot="1" noChangeAspect="1" noTextEdit="1"/>
          </p:cNvSpPr>
          <p:nvPr>
            <p:ph type="sldImg" idx="2"/>
          </p:nvPr>
        </p:nvSpPr>
        <p:spPr>
          <a:noFill/>
          <a:ln>
            <a:headEnd/>
            <a:tailEnd/>
          </a:ln>
        </p:spPr>
      </p:sp>
      <p:sp>
        <p:nvSpPr>
          <p:cNvPr id="21506" name="Google Shape;39;p:notes">
            <a:extLst>
              <a:ext uri="{FF2B5EF4-FFF2-40B4-BE49-F238E27FC236}">
                <a16:creationId xmlns:a16="http://schemas.microsoft.com/office/drawing/2014/main" id="{3F2534ED-FEAD-412D-0543-27B7B303B0D9}"/>
              </a:ext>
            </a:extLst>
          </p:cNvPr>
          <p:cNvSpPr txBox="1">
            <a:spLocks noGrp="1" noChangeArrowheads="1"/>
          </p:cNvSpPr>
          <p:nvPr>
            <p:ph type="body" idx="1"/>
          </p:nvPr>
        </p:nvSpPr>
        <p:spPr/>
        <p:txBody>
          <a:bodyPr/>
          <a:lstStyle/>
          <a:p>
            <a:pPr marL="0" indent="0" eaLnBrk="1" hangingPunct="1">
              <a:buSzPts val="1100"/>
            </a:pPr>
            <a:endParaRPr lang="en-US" altLang="en-US" sz="1100">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Why-lighting. Strategies. </a:t>
            </a:r>
            <a:r>
              <a:rPr lang="en-US" dirty="0">
                <a:hlinkClick r:id="rId3"/>
              </a:rPr>
              <a:t>https://learn.k20center.ou.edu/strategy/128</a:t>
            </a:r>
            <a:r>
              <a:rPr lang="en-US" dirty="0"/>
              <a:t> </a:t>
            </a:r>
          </a:p>
          <a:p>
            <a:endParaRPr lang="en-US" dirty="0"/>
          </a:p>
        </p:txBody>
      </p:sp>
    </p:spTree>
    <p:extLst>
      <p:ext uri="{BB962C8B-B14F-4D97-AF65-F5344CB8AC3E}">
        <p14:creationId xmlns:p14="http://schemas.microsoft.com/office/powerpoint/2010/main" val="4153727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Why-lighting. Strategies. </a:t>
            </a:r>
            <a:r>
              <a:rPr lang="en-US" dirty="0">
                <a:hlinkClick r:id="rId3"/>
              </a:rPr>
              <a:t>https://learn.k20center.ou.edu/strategy/128</a:t>
            </a:r>
            <a:r>
              <a:rPr lang="en-US" dirty="0"/>
              <a:t> </a:t>
            </a:r>
          </a:p>
          <a:p>
            <a:endParaRPr lang="en-US" dirty="0"/>
          </a:p>
        </p:txBody>
      </p:sp>
    </p:spTree>
    <p:extLst>
      <p:ext uri="{BB962C8B-B14F-4D97-AF65-F5344CB8AC3E}">
        <p14:creationId xmlns:p14="http://schemas.microsoft.com/office/powerpoint/2010/main" val="3570295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Elbow partners. Strategies. </a:t>
            </a:r>
            <a:r>
              <a:rPr lang="en-US">
                <a:hlinkClick r:id="rId3"/>
              </a:rPr>
              <a:t>https://learn.k20center.ou.edu/strategy/116</a:t>
            </a:r>
            <a:r>
              <a:rPr lang="en-US"/>
              <a:t> </a:t>
            </a:r>
          </a:p>
          <a:p>
            <a:endParaRPr lang="en-US"/>
          </a:p>
        </p:txBody>
      </p:sp>
    </p:spTree>
    <p:extLst>
      <p:ext uri="{BB962C8B-B14F-4D97-AF65-F5344CB8AC3E}">
        <p14:creationId xmlns:p14="http://schemas.microsoft.com/office/powerpoint/2010/main" val="2204648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K20 Center. (n.d.). Four corners. Strategies. </a:t>
            </a:r>
            <a:r>
              <a:rPr lang="en-US" dirty="0">
                <a:hlinkClick r:id="rId3"/>
              </a:rPr>
              <a:t>https://learn.k20center.ou.edu/strategy/138</a:t>
            </a:r>
            <a:r>
              <a:rPr lang="en-US" dirty="0"/>
              <a:t> </a:t>
            </a:r>
          </a:p>
          <a:p>
            <a:endParaRPr lang="en-US" dirty="0"/>
          </a:p>
        </p:txBody>
      </p:sp>
    </p:spTree>
    <p:extLst>
      <p:ext uri="{BB962C8B-B14F-4D97-AF65-F5344CB8AC3E}">
        <p14:creationId xmlns:p14="http://schemas.microsoft.com/office/powerpoint/2010/main" val="3824066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710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623888" y="2807732"/>
            <a:ext cx="7885113" cy="1397000"/>
          </a:xfrm>
          <a:prstGeom prst="rect">
            <a:avLst/>
          </a:prstGeom>
        </p:spPr>
        <p:txBody>
          <a:bodyPr/>
          <a:lstStyle>
            <a:lvl1pPr marL="0" indent="0">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432459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With Cover Imag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Google Shape;13;p3" title="k20center-logo-variations_K20 Bug - White.png">
            <a:extLst>
              <a:ext uri="{FF2B5EF4-FFF2-40B4-BE49-F238E27FC236}">
                <a16:creationId xmlns:a16="http://schemas.microsoft.com/office/drawing/2014/main" id="{07A283A7-4BAE-5607-F552-FF9DE8E501F0}"/>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3569666" y="559689"/>
            <a:ext cx="4940921" cy="2139950"/>
          </a:xfrm>
        </p:spPr>
        <p:txBody>
          <a:bodyPr anchor="b">
            <a:normAutofit/>
          </a:bodyPr>
          <a:lstStyle>
            <a:lvl1pPr>
              <a:lnSpc>
                <a:spcPct val="100000"/>
              </a:lnSpc>
              <a:defRPr sz="5000">
                <a:solidFill>
                  <a:schemeClr val="bg1"/>
                </a:solidFill>
              </a:defRPr>
            </a:lvl1pPr>
          </a:lstStyle>
          <a:p>
            <a:r>
              <a:rPr lang="en-US"/>
              <a:t>Click to edit Master title style</a:t>
            </a:r>
            <a:endParaRPr lang="en-US" dirty="0"/>
          </a:p>
        </p:txBody>
      </p:sp>
      <p:sp>
        <p:nvSpPr>
          <p:cNvPr id="9" name="Text Placeholder 8"/>
          <p:cNvSpPr>
            <a:spLocks noGrp="1"/>
          </p:cNvSpPr>
          <p:nvPr>
            <p:ph type="body" sz="quarter" idx="10"/>
          </p:nvPr>
        </p:nvSpPr>
        <p:spPr>
          <a:xfrm>
            <a:off x="3569073" y="2807732"/>
            <a:ext cx="4939927" cy="1397000"/>
          </a:xfrm>
          <a:prstGeom prst="rect">
            <a:avLst/>
          </a:prstGeom>
        </p:spPr>
        <p:txBody>
          <a:bodyPr/>
          <a:lstStyle>
            <a:lvl1pPr marL="0" indent="0">
              <a:lnSpc>
                <a:spcPct val="100000"/>
              </a:lnSpc>
              <a:buClr>
                <a:schemeClr val="bg1"/>
              </a:buClr>
              <a:buNone/>
              <a:defRPr>
                <a:solidFill>
                  <a:schemeClr val="bg1"/>
                </a:solidFill>
              </a:defRPr>
            </a:lvl1pPr>
            <a:lvl2pPr marL="365760" indent="0">
              <a:buClr>
                <a:schemeClr val="bg1"/>
              </a:buClr>
              <a:buNone/>
              <a:defRPr>
                <a:solidFill>
                  <a:schemeClr val="bg1"/>
                </a:solidFill>
              </a:defRPr>
            </a:lvl2pPr>
            <a:lvl3pPr marL="822960" indent="0">
              <a:buClr>
                <a:schemeClr val="bg1"/>
              </a:buClr>
              <a:buNone/>
              <a:defRPr>
                <a:solidFill>
                  <a:schemeClr val="bg1"/>
                </a:solidFill>
              </a:defRPr>
            </a:lvl3pPr>
            <a:lvl4pPr marL="1371600" indent="0">
              <a:buClr>
                <a:schemeClr val="bg1"/>
              </a:buClr>
              <a:buNone/>
              <a:defRPr>
                <a:solidFill>
                  <a:schemeClr val="bg1"/>
                </a:solidFill>
              </a:defRPr>
            </a:lvl4pPr>
            <a:lvl5pPr marL="1828800" indent="0">
              <a:buClr>
                <a:schemeClr val="bg1"/>
              </a:buClr>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00446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ssential Question(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5D844917-401A-C607-900F-8340B4453A33}"/>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61757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ive(s)">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Google Shape;13;p3" title="k20center-logo-variations_K20 Bug - White.png">
            <a:extLst>
              <a:ext uri="{FF2B5EF4-FFF2-40B4-BE49-F238E27FC236}">
                <a16:creationId xmlns:a16="http://schemas.microsoft.com/office/drawing/2014/main" id="{2190A501-5ACD-F178-69EF-6D3C6116E867}"/>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4" name="Title 1"/>
          <p:cNvSpPr>
            <a:spLocks noGrp="1"/>
          </p:cNvSpPr>
          <p:nvPr>
            <p:ph type="title"/>
          </p:nvPr>
        </p:nvSpPr>
        <p:spPr>
          <a:xfrm>
            <a:off x="623888" y="559689"/>
            <a:ext cx="7886700" cy="2139950"/>
          </a:xfrm>
        </p:spPr>
        <p:txBody>
          <a:bodyPr anchor="b">
            <a:normAutofit/>
          </a:bodyPr>
          <a:lstStyle>
            <a:lvl1pPr>
              <a:defRPr sz="5000">
                <a:solidFill>
                  <a:schemeClr val="bg1"/>
                </a:solidFill>
              </a:defRPr>
            </a:lvl1pPr>
          </a:lstStyle>
          <a:p>
            <a:r>
              <a:rPr lang="en-US"/>
              <a:t>Click to edit Master title style</a:t>
            </a:r>
            <a:endParaRPr lang="en-US" dirty="0"/>
          </a:p>
        </p:txBody>
      </p:sp>
      <p:sp>
        <p:nvSpPr>
          <p:cNvPr id="5" name="Text Placeholder 8"/>
          <p:cNvSpPr>
            <a:spLocks noGrp="1"/>
          </p:cNvSpPr>
          <p:nvPr>
            <p:ph type="body" sz="quarter" idx="10"/>
          </p:nvPr>
        </p:nvSpPr>
        <p:spPr>
          <a:xfrm>
            <a:off x="623888" y="2807732"/>
            <a:ext cx="7885113" cy="13970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31420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1 Column">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7A36BC56-4BFB-F2FB-2704-1CEB5D4A557E}"/>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4" name="Content Placeholder 3"/>
          <p:cNvSpPr>
            <a:spLocks noGrp="1"/>
          </p:cNvSpPr>
          <p:nvPr>
            <p:ph sz="half" idx="2"/>
          </p:nvPr>
        </p:nvSpPr>
        <p:spPr>
          <a:xfrm>
            <a:off x="628649" y="1370013"/>
            <a:ext cx="7886699" cy="3262312"/>
          </a:xfrm>
          <a:prstGeom prst="rect">
            <a:avLst/>
          </a:prstGeom>
        </p:spPr>
        <p:txBody>
          <a:bodyPr/>
          <a:lstStyle>
            <a:lvl1pPr marL="228600" indent="-22860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228600">
              <a:lnSpc>
                <a:spcPct val="100000"/>
              </a:lnSpc>
              <a:buSzPct val="120000"/>
              <a:buFont typeface="Arial" panose="020B0604020202020204" pitchFamily="34" charset="0"/>
              <a:buChar char="•"/>
              <a:defRPr/>
            </a:lvl4pPr>
            <a:lvl5pPr marL="2057400" indent="-22860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5648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Content - 1 Column">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D51A9934-4731-CF7D-01F8-8F8BC4047EED}"/>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idx="1"/>
          </p:nvPr>
        </p:nvSpPr>
        <p:spPr>
          <a:xfrm>
            <a:off x="628650" y="1370013"/>
            <a:ext cx="788670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3130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Content - 2 column">
    <p:spTree>
      <p:nvGrpSpPr>
        <p:cNvPr id="1" name=""/>
        <p:cNvGrpSpPr/>
        <p:nvPr/>
      </p:nvGrpSpPr>
      <p:grpSpPr>
        <a:xfrm>
          <a:off x="0" y="0"/>
          <a:ext cx="0" cy="0"/>
          <a:chOff x="0" y="0"/>
          <a:chExt cx="0" cy="0"/>
        </a:xfrm>
      </p:grpSpPr>
      <p:pic>
        <p:nvPicPr>
          <p:cNvPr id="5" name="Google Shape;29;p7" title="k20center-logo-variations_K20 - Bug Color.png">
            <a:extLst>
              <a:ext uri="{FF2B5EF4-FFF2-40B4-BE49-F238E27FC236}">
                <a16:creationId xmlns:a16="http://schemas.microsoft.com/office/drawing/2014/main" id="{CC1A804E-1971-8E34-9464-0A90A0072EB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370013"/>
            <a:ext cx="3867150" cy="3262312"/>
          </a:xfrm>
          <a:prstGeom prst="rect">
            <a:avLst/>
          </a:prstGeom>
        </p:spPr>
        <p:txBody>
          <a:bodyPr/>
          <a:lstStyle>
            <a:lvl1pPr marL="228600" indent="-320040">
              <a:buFont typeface="+mj-lt"/>
              <a:buAutoNum type="arabicPeriod"/>
              <a:defRPr/>
            </a:lvl1pPr>
            <a:lvl2pPr marL="685800" indent="-320040">
              <a:buFont typeface="+mj-lt"/>
              <a:buAutoNum type="alphaLcPeriod"/>
              <a:defRPr/>
            </a:lvl2pPr>
            <a:lvl3pPr marL="1143000" indent="-320040">
              <a:buFont typeface="+mj-lt"/>
              <a:buAutoNum type="romanLcPeriod"/>
              <a:defRPr/>
            </a:lvl3pPr>
            <a:lvl4pPr marL="1600200" indent="-320040">
              <a:lnSpc>
                <a:spcPct val="100000"/>
              </a:lnSpc>
              <a:buSzPct val="120000"/>
              <a:buFont typeface="Arial" panose="020B0604020202020204" pitchFamily="34" charset="0"/>
              <a:buChar char="•"/>
              <a:defRPr/>
            </a:lvl4pPr>
            <a:lvl5pPr marL="2057400" indent="-320040">
              <a:lnSpc>
                <a:spcPct val="100000"/>
              </a:lnSpc>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06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structional Strategy">
    <p:spTree>
      <p:nvGrpSpPr>
        <p:cNvPr id="1" name=""/>
        <p:cNvGrpSpPr/>
        <p:nvPr/>
      </p:nvGrpSpPr>
      <p:grpSpPr>
        <a:xfrm>
          <a:off x="0" y="0"/>
          <a:ext cx="0" cy="0"/>
          <a:chOff x="0" y="0"/>
          <a:chExt cx="0" cy="0"/>
        </a:xfrm>
      </p:grpSpPr>
      <p:pic>
        <p:nvPicPr>
          <p:cNvPr id="4" name="Google Shape;29;p7" title="k20center-logo-variations_K20 - Bug Color.png">
            <a:extLst>
              <a:ext uri="{FF2B5EF4-FFF2-40B4-BE49-F238E27FC236}">
                <a16:creationId xmlns:a16="http://schemas.microsoft.com/office/drawing/2014/main" id="{5D168AF4-32E4-74C0-4A18-039BCF6D6B8B}"/>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28650" y="1370013"/>
            <a:ext cx="3867150" cy="32623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00850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4B20552E-7342-E84A-F371-1971A3F6C44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7" name="Google Shape;32;p8"/>
          <p:cNvSpPr txBox="1">
            <a:spLocks noGrp="1"/>
          </p:cNvSpPr>
          <p:nvPr>
            <p:ph type="title"/>
          </p:nvPr>
        </p:nvSpPr>
        <p:spPr>
          <a:xfrm>
            <a:off x="754050" y="4329575"/>
            <a:ext cx="7635900" cy="572700"/>
          </a:xfrm>
          <a:prstGeom prst="rect">
            <a:avLst/>
          </a:prstGeom>
          <a:noFill/>
          <a:ln>
            <a:noFill/>
          </a:ln>
        </p:spPr>
        <p:txBody>
          <a:bodyPr spcFirstLastPara="1" lIns="91425" tIns="91425" rIns="91425" bIns="91425" anchor="t">
            <a:normAutofit/>
          </a:bodyPr>
          <a:lstStyle>
            <a:lvl1pPr lvl="0" algn="ctr">
              <a:lnSpc>
                <a:spcPct val="150000"/>
              </a:lnSpc>
              <a:spcBef>
                <a:spcPts val="0"/>
              </a:spcBef>
              <a:spcAft>
                <a:spcPts val="0"/>
              </a:spcAft>
              <a:buClr>
                <a:srgbClr val="275781"/>
              </a:buClr>
              <a:buSzPts val="1800"/>
              <a:buFont typeface="Calibri"/>
              <a:buNone/>
              <a:defRPr sz="1800">
                <a:solidFill>
                  <a:srgbClr val="275781"/>
                </a:solidFill>
                <a:latin typeface="Calibri"/>
                <a:ea typeface="Calibri"/>
                <a:cs typeface="Calibri"/>
                <a:sym typeface="Calibri"/>
              </a:defRPr>
            </a:lvl1pPr>
            <a:lvl2pPr lvl="1">
              <a:spcBef>
                <a:spcPts val="0"/>
              </a:spcBef>
              <a:spcAft>
                <a:spcPts val="0"/>
              </a:spcAft>
              <a:buSzPts val="2800"/>
              <a:buFont typeface="Calibri"/>
              <a:buNone/>
              <a:defRPr>
                <a:latin typeface="Calibri"/>
                <a:ea typeface="Calibri"/>
                <a:cs typeface="Calibri"/>
                <a:sym typeface="Calibri"/>
              </a:defRPr>
            </a:lvl2pPr>
            <a:lvl3pPr lvl="2">
              <a:spcBef>
                <a:spcPts val="0"/>
              </a:spcBef>
              <a:spcAft>
                <a:spcPts val="0"/>
              </a:spcAft>
              <a:buSzPts val="2800"/>
              <a:buFont typeface="Calibri"/>
              <a:buNone/>
              <a:defRPr>
                <a:latin typeface="Calibri"/>
                <a:ea typeface="Calibri"/>
                <a:cs typeface="Calibri"/>
                <a:sym typeface="Calibri"/>
              </a:defRPr>
            </a:lvl3pPr>
            <a:lvl4pPr lvl="3">
              <a:spcBef>
                <a:spcPts val="0"/>
              </a:spcBef>
              <a:spcAft>
                <a:spcPts val="0"/>
              </a:spcAft>
              <a:buSzPts val="2800"/>
              <a:buFont typeface="Calibri"/>
              <a:buNone/>
              <a:defRPr>
                <a:latin typeface="Calibri"/>
                <a:ea typeface="Calibri"/>
                <a:cs typeface="Calibri"/>
                <a:sym typeface="Calibri"/>
              </a:defRPr>
            </a:lvl4pPr>
            <a:lvl5pPr lvl="4">
              <a:spcBef>
                <a:spcPts val="0"/>
              </a:spcBef>
              <a:spcAft>
                <a:spcPts val="0"/>
              </a:spcAft>
              <a:buSzPts val="2800"/>
              <a:buFont typeface="Calibri"/>
              <a:buNone/>
              <a:defRPr>
                <a:latin typeface="Calibri"/>
                <a:ea typeface="Calibri"/>
                <a:cs typeface="Calibri"/>
                <a:sym typeface="Calibri"/>
              </a:defRPr>
            </a:lvl5pPr>
            <a:lvl6pPr lvl="5">
              <a:spcBef>
                <a:spcPts val="0"/>
              </a:spcBef>
              <a:spcAft>
                <a:spcPts val="0"/>
              </a:spcAft>
              <a:buSzPts val="2800"/>
              <a:buFont typeface="Calibri"/>
              <a:buNone/>
              <a:defRPr>
                <a:latin typeface="Calibri"/>
                <a:ea typeface="Calibri"/>
                <a:cs typeface="Calibri"/>
                <a:sym typeface="Calibri"/>
              </a:defRPr>
            </a:lvl6pPr>
            <a:lvl7pPr lvl="6">
              <a:spcBef>
                <a:spcPts val="0"/>
              </a:spcBef>
              <a:spcAft>
                <a:spcPts val="0"/>
              </a:spcAft>
              <a:buSzPts val="2800"/>
              <a:buFont typeface="Calibri"/>
              <a:buNone/>
              <a:defRPr>
                <a:latin typeface="Calibri"/>
                <a:ea typeface="Calibri"/>
                <a:cs typeface="Calibri"/>
                <a:sym typeface="Calibri"/>
              </a:defRPr>
            </a:lvl7pPr>
            <a:lvl8pPr lvl="7">
              <a:spcBef>
                <a:spcPts val="0"/>
              </a:spcBef>
              <a:spcAft>
                <a:spcPts val="0"/>
              </a:spcAft>
              <a:buSzPts val="2800"/>
              <a:buFont typeface="Calibri"/>
              <a:buNone/>
              <a:defRPr>
                <a:latin typeface="Calibri"/>
                <a:ea typeface="Calibri"/>
                <a:cs typeface="Calibri"/>
                <a:sym typeface="Calibri"/>
              </a:defRPr>
            </a:lvl8pPr>
            <a:lvl9pPr lvl="8">
              <a:spcBef>
                <a:spcPts val="0"/>
              </a:spcBef>
              <a:spcAft>
                <a:spcPts val="0"/>
              </a:spcAft>
              <a:buSzPts val="2800"/>
              <a:buFont typeface="Calibri"/>
              <a:buNone/>
              <a:defRPr>
                <a:latin typeface="Calibri"/>
                <a:ea typeface="Calibri"/>
                <a:cs typeface="Calibri"/>
                <a:sym typeface="Calibri"/>
              </a:defRPr>
            </a:lvl9pPr>
          </a:lstStyle>
          <a:p>
            <a:r>
              <a:rPr lang="en-US"/>
              <a:t>Click to edit Master title style</a:t>
            </a:r>
            <a:endParaRPr dirty="0"/>
          </a:p>
        </p:txBody>
      </p:sp>
    </p:spTree>
    <p:extLst>
      <p:ext uri="{BB962C8B-B14F-4D97-AF65-F5344CB8AC3E}">
        <p14:creationId xmlns:p14="http://schemas.microsoft.com/office/powerpoint/2010/main" val="2969048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Google Shape;29;p7" title="k20center-logo-variations_K20 - Bug Color.png">
            <a:extLst>
              <a:ext uri="{FF2B5EF4-FFF2-40B4-BE49-F238E27FC236}">
                <a16:creationId xmlns:a16="http://schemas.microsoft.com/office/drawing/2014/main" id="{AD6EEF45-89C6-035A-7767-7ED289963CD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30238" y="274638"/>
            <a:ext cx="7886700" cy="993775"/>
          </a:xfrm>
        </p:spPr>
        <p:txBody>
          <a:bodyPr anchor="b"/>
          <a:lstStyle>
            <a:lvl1pPr>
              <a:defRPr>
                <a:solidFill>
                  <a:schemeClr val="accent3"/>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0238" y="1260475"/>
            <a:ext cx="3868737" cy="619125"/>
          </a:xfrm>
          <a:prstGeom prst="rect">
            <a:avLst/>
          </a:prstGeo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1879600"/>
            <a:ext cx="3868737"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475"/>
            <a:ext cx="3887788" cy="619125"/>
          </a:xfrm>
          <a:prstGeom prst="rect">
            <a:avLst/>
          </a:prstGeom>
        </p:spPr>
        <p:txBody>
          <a:bodyPr anchor="b"/>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879600"/>
            <a:ext cx="3887788" cy="27622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7393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Google Shape;29;p7" title="k20center-logo-variations_K20 - Bug Color.png">
            <a:extLst>
              <a:ext uri="{FF2B5EF4-FFF2-40B4-BE49-F238E27FC236}">
                <a16:creationId xmlns:a16="http://schemas.microsoft.com/office/drawing/2014/main" id="{C972B790-E0EA-1D94-2E39-E91EBF32EFA9}"/>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p:txBody>
          <a:bodyPr anchor="b"/>
          <a:lstStyle>
            <a:lvl1pPr>
              <a:defRPr>
                <a:solidFill>
                  <a:schemeClr val="accent3"/>
                </a:solidFill>
              </a:defRPr>
            </a:lvl1pPr>
          </a:lstStyle>
          <a:p>
            <a:r>
              <a:rPr lang="en-US"/>
              <a:t>Click to edit Master title style</a:t>
            </a:r>
            <a:endParaRPr lang="en-US" dirty="0"/>
          </a:p>
        </p:txBody>
      </p:sp>
    </p:spTree>
    <p:extLst>
      <p:ext uri="{BB962C8B-B14F-4D97-AF65-F5344CB8AC3E}">
        <p14:creationId xmlns:p14="http://schemas.microsoft.com/office/powerpoint/2010/main" val="1532824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Quot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Google Shape;13;p3" title="k20center-logo-variations_K20 Bug - White.png">
            <a:extLst>
              <a:ext uri="{FF2B5EF4-FFF2-40B4-BE49-F238E27FC236}">
                <a16:creationId xmlns:a16="http://schemas.microsoft.com/office/drawing/2014/main" id="{A98AC9D7-ABC9-ABD1-C36A-7174189F79D4}"/>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2" name="Title 1"/>
          <p:cNvSpPr>
            <a:spLocks noGrp="1"/>
          </p:cNvSpPr>
          <p:nvPr>
            <p:ph type="title"/>
          </p:nvPr>
        </p:nvSpPr>
        <p:spPr>
          <a:xfrm>
            <a:off x="623888" y="559689"/>
            <a:ext cx="7886700" cy="2139950"/>
          </a:xfrm>
        </p:spPr>
        <p:txBody>
          <a:bodyPr anchor="b">
            <a:normAutofit/>
          </a:bodyPr>
          <a:lstStyle>
            <a:lvl1pPr>
              <a:defRPr sz="360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3888" y="2718689"/>
            <a:ext cx="7886700" cy="1125538"/>
          </a:xfrm>
          <a:prstGeom prst="rect">
            <a:avLst/>
          </a:prstGeom>
        </p:spPr>
        <p:txBody>
          <a:bodyPr>
            <a:normAutofit/>
          </a:bodyPr>
          <a:lstStyle>
            <a:lvl1pPr marL="0" indent="0">
              <a:buNone/>
              <a:defRPr sz="26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4002958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Blue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120B5383-12EC-4263-1497-9698C0CF58F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895F1D04-4812-04B5-3299-BCB12F584B19}"/>
              </a:ext>
            </a:extLst>
          </p:cNvPr>
          <p:cNvSpPr/>
          <p:nvPr/>
        </p:nvSpPr>
        <p:spPr>
          <a:xfrm>
            <a:off x="4572000" y="0"/>
            <a:ext cx="4572000"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0201FEDF-1B17-4939-DD49-DF358C79259B}"/>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27211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Red Background">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86F1E247-B682-7CCA-0967-E63908DD64C2}"/>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
        <p:nvSpPr>
          <p:cNvPr id="4" name="Rectangle 3">
            <a:extLst>
              <a:ext uri="{FF2B5EF4-FFF2-40B4-BE49-F238E27FC236}">
                <a16:creationId xmlns:a16="http://schemas.microsoft.com/office/drawing/2014/main" id="{D492F45D-B2D5-2BE4-2F75-6C684136B567}"/>
              </a:ext>
            </a:extLst>
          </p:cNvPr>
          <p:cNvSpPr/>
          <p:nvPr/>
        </p:nvSpPr>
        <p:spPr>
          <a:xfrm>
            <a:off x="4572000" y="0"/>
            <a:ext cx="4572000" cy="51435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Clr>
                <a:srgbClr val="000000"/>
              </a:buClr>
              <a:buFont typeface="Arial"/>
              <a:buNone/>
              <a:defRPr/>
            </a:pPr>
            <a:endParaRPr lang="en-US" kern="0">
              <a:sym typeface="Arial"/>
            </a:endParaRPr>
          </a:p>
        </p:txBody>
      </p:sp>
      <p:pic>
        <p:nvPicPr>
          <p:cNvPr id="5" name="Google Shape;13;p3" title="k20center-logo-variations_K20 Bug - White.png">
            <a:extLst>
              <a:ext uri="{FF2B5EF4-FFF2-40B4-BE49-F238E27FC236}">
                <a16:creationId xmlns:a16="http://schemas.microsoft.com/office/drawing/2014/main" id="{80D6DD3C-71EE-3C73-DDA5-5CEF6C3263A1}"/>
              </a:ext>
            </a:extLst>
          </p:cNvPr>
          <p:cNvPicPr preferRelativeResize="0"/>
          <p:nvPr/>
        </p:nvPicPr>
        <p:blipFill>
          <a:blip r:embed="rId3">
            <a:alphaModFix/>
          </a:blip>
          <a:stretch>
            <a:fillRect/>
          </a:stretch>
        </p:blipFill>
        <p:spPr>
          <a:xfrm>
            <a:off x="8428038" y="4451350"/>
            <a:ext cx="511175" cy="509588"/>
          </a:xfrm>
          <a:prstGeom prst="rect">
            <a:avLst/>
          </a:prstGeom>
          <a:noFill/>
          <a:ln>
            <a:noFill/>
          </a:ln>
        </p:spPr>
      </p:pic>
      <p:sp>
        <p:nvSpPr>
          <p:cNvPr id="3" name="Content Placeholder 2"/>
          <p:cNvSpPr>
            <a:spLocks noGrp="1"/>
          </p:cNvSpPr>
          <p:nvPr>
            <p:ph sz="half" idx="1"/>
          </p:nvPr>
        </p:nvSpPr>
        <p:spPr>
          <a:xfrm>
            <a:off x="351496" y="521401"/>
            <a:ext cx="3867150" cy="41006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93306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Google Shape;29;p7" title="k20center-logo-variations_K20 - Bug Color.png">
            <a:extLst>
              <a:ext uri="{FF2B5EF4-FFF2-40B4-BE49-F238E27FC236}">
                <a16:creationId xmlns:a16="http://schemas.microsoft.com/office/drawing/2014/main" id="{AF74F841-FC3F-3B0B-3269-2B1C811007C1}"/>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extLst>
      <p:ext uri="{BB962C8B-B14F-4D97-AF65-F5344CB8AC3E}">
        <p14:creationId xmlns:p14="http://schemas.microsoft.com/office/powerpoint/2010/main" val="1421586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ver" type="title">
  <p:cSld name="Cover">
    <p:bg>
      <p:bgPr>
        <a:blipFill dpi="0" rotWithShape="0">
          <a:blip r:embed="rId2"/>
          <a:srcRect/>
          <a:stretch>
            <a:fillRect/>
          </a:stretch>
        </a:blip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4063379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92A09B7-DA10-1158-CAB4-8798C3E2F87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7CF834B-CD39-B870-A33D-BB16E7C46C64}"/>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 </a:t>
            </a:r>
          </a:p>
          <a:p>
            <a:pPr lvl="1"/>
            <a:r>
              <a:rPr lang="en-US" altLang="en-US" dirty="0"/>
              <a:t>Second</a:t>
            </a:r>
          </a:p>
          <a:p>
            <a:pPr lvl="2"/>
            <a:r>
              <a:rPr lang="en-US" altLang="en-US" dirty="0"/>
              <a:t>Third level</a:t>
            </a:r>
          </a:p>
          <a:p>
            <a:pPr lvl="3"/>
            <a:r>
              <a:rPr lang="en-US" altLang="en-US" dirty="0"/>
              <a:t>Fourth level</a:t>
            </a:r>
          </a:p>
          <a:p>
            <a:pPr lvl="4"/>
            <a:r>
              <a:rPr lang="en-US" altLang="en-US" dirty="0"/>
              <a:t>Fifth level</a:t>
            </a: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15"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txStyles>
    <p:titleStyle>
      <a:lvl1pPr algn="l" rtl="0" eaLnBrk="1" fontAlgn="base" hangingPunct="1">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eaLnBrk="1" fontAlgn="base" hangingPunct="1">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457200" indent="-393192" algn="l" rtl="0" eaLnBrk="1" fontAlgn="base" hangingPunct="1">
        <a:spcBef>
          <a:spcPts val="520"/>
        </a:spcBef>
        <a:spcAft>
          <a:spcPct val="0"/>
        </a:spcAft>
        <a:buClr>
          <a:srgbClr val="971D20"/>
        </a:buClr>
        <a:buSzPct val="100000"/>
        <a:buFont typeface="System Font Regular"/>
        <a:buChar char="●"/>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eaLnBrk="1" fontAlgn="base" hangingPunct="1">
        <a:spcBef>
          <a:spcPts val="400"/>
        </a:spcBef>
        <a:spcAft>
          <a:spcPct val="0"/>
        </a:spcAft>
        <a:buClr>
          <a:schemeClr val="accent1"/>
        </a:buClr>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eaLnBrk="1" fontAlgn="base" hangingPunct="1">
        <a:spcBef>
          <a:spcPts val="340"/>
        </a:spcBef>
        <a:spcAft>
          <a:spcPct val="0"/>
        </a:spcAft>
        <a:buClr>
          <a:srgbClr val="E8BF3C"/>
        </a:buClr>
        <a:buFont typeface="Wingdings" pitchFamily="2" charset="2"/>
        <a:buChar char="§"/>
        <a:defRPr sz="2600" kern="1200">
          <a:solidFill>
            <a:schemeClr val="tx1"/>
          </a:solidFill>
          <a:latin typeface="Calibri" panose="020F0502020204030204" pitchFamily="34" charset="0"/>
          <a:ea typeface="+mn-ea"/>
          <a:cs typeface="Calibri" panose="020F0502020204030204" pitchFamily="34" charset="0"/>
        </a:defRPr>
      </a:lvl3pPr>
      <a:lvl4pPr marL="1828800" indent="-320040" algn="l" rtl="0" eaLnBrk="1" fontAlgn="base" hangingPunct="1">
        <a:lnSpc>
          <a:spcPct val="90000"/>
        </a:lnSpc>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eaLnBrk="1" fontAlgn="base" hangingPunct="1">
        <a:lnSpc>
          <a:spcPct val="90000"/>
        </a:lnSpc>
        <a:spcBef>
          <a:spcPts val="270"/>
        </a:spcBef>
        <a:spcAft>
          <a:spcPct val="0"/>
        </a:spcAft>
        <a:buClr>
          <a:schemeClr val="accent1"/>
        </a:buClr>
        <a:buSzPct val="80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BC93EE6-7CCD-518F-84C9-A4397115C5F0}"/>
              </a:ext>
            </a:extLst>
          </p:cNvPr>
          <p:cNvSpPr>
            <a:spLocks noGrp="1" noChangeArrowheads="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4DDC3D1B-4E0E-1D9F-CB2D-3C12C36432EE}"/>
              </a:ext>
            </a:extLst>
          </p:cNvPr>
          <p:cNvSpPr>
            <a:spLocks noGrp="1" noChangeArrowheads="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7" name="Google Shape;29;p7" title="k20center-logo-variations_K20 - Bug Color.png">
            <a:extLst>
              <a:ext uri="{FF2B5EF4-FFF2-40B4-BE49-F238E27FC236}">
                <a16:creationId xmlns:a16="http://schemas.microsoft.com/office/drawing/2014/main" id="{A6C23A54-FCC8-0F9D-1665-130E35DC754A}"/>
              </a:ext>
            </a:extLst>
          </p:cNvPr>
          <p:cNvPicPr preferRelativeResize="0"/>
          <p:nvPr/>
        </p:nvPicPr>
        <p:blipFill>
          <a:blip r:embed="rId2">
            <a:alphaModFix/>
          </a:blip>
          <a:stretch>
            <a:fillRect/>
          </a:stretch>
        </p:blipFill>
        <p:spPr>
          <a:xfrm>
            <a:off x="8428038" y="4451350"/>
            <a:ext cx="511175" cy="509588"/>
          </a:xfrm>
          <a:prstGeom prst="rect">
            <a:avLst/>
          </a:prstGeom>
          <a:noFill/>
          <a:ln>
            <a:noFill/>
          </a:ln>
        </p:spPr>
      </p:pic>
    </p:spTree>
  </p:cSld>
  <p:clrMap bg1="lt1" tx1="dk1" bg2="lt2" tx2="dk2" accent1="accent1" accent2="accent2" accent3="accent3" accent4="accent4" accent5="accent5" accent6="accent6" hlink="hlink" folHlink="folHlink"/>
  <p:txStyles>
    <p:titleStyle>
      <a:lvl1pPr algn="l" rtl="0" fontAlgn="base">
        <a:lnSpc>
          <a:spcPct val="90000"/>
        </a:lnSpc>
        <a:spcBef>
          <a:spcPct val="0"/>
        </a:spcBef>
        <a:spcAft>
          <a:spcPct val="0"/>
        </a:spcAft>
        <a:defRPr sz="3600" kern="1200">
          <a:solidFill>
            <a:schemeClr val="tx1"/>
          </a:solidFill>
          <a:latin typeface="Calibri" panose="020F0502020204030204" pitchFamily="34" charset="0"/>
          <a:ea typeface="+mj-ea"/>
          <a:cs typeface="Calibri" panose="020F0502020204030204" pitchFamily="34" charset="0"/>
        </a:defRPr>
      </a:lvl1pPr>
      <a:lvl2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2pPr>
      <a:lvl3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3pPr>
      <a:lvl4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4pPr>
      <a:lvl5pPr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5pPr>
      <a:lvl6pPr marL="4572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6pPr>
      <a:lvl7pPr marL="9144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7pPr>
      <a:lvl8pPr marL="13716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8pPr>
      <a:lvl9pPr marL="1828800" algn="l" rtl="0" fontAlgn="base">
        <a:lnSpc>
          <a:spcPct val="90000"/>
        </a:lnSpc>
        <a:spcBef>
          <a:spcPct val="0"/>
        </a:spcBef>
        <a:spcAft>
          <a:spcPct val="0"/>
        </a:spcAft>
        <a:defRPr sz="3600">
          <a:solidFill>
            <a:schemeClr val="tx1"/>
          </a:solidFill>
          <a:latin typeface="Calibri" panose="020F0502020204030204" pitchFamily="34" charset="0"/>
          <a:cs typeface="Calibri" panose="020F0502020204030204" pitchFamily="34" charset="0"/>
        </a:defRPr>
      </a:lvl9pPr>
    </p:titleStyle>
    <p:bodyStyle>
      <a:lvl1pPr marL="228600" indent="-393192" algn="l" rtl="0" fontAlgn="base">
        <a:spcBef>
          <a:spcPts val="520"/>
        </a:spcBef>
        <a:spcAft>
          <a:spcPct val="0"/>
        </a:spcAft>
        <a:buClr>
          <a:srgbClr val="971D20"/>
        </a:buClr>
        <a:buFont typeface="Aptos Display" panose="020B0004020202020204" pitchFamily="34" charset="0"/>
        <a:buAutoNum type="arabicPeriod"/>
        <a:defRPr sz="2600" kern="1200">
          <a:solidFill>
            <a:schemeClr val="tx1"/>
          </a:solidFill>
          <a:latin typeface="Calibri" panose="020F0502020204030204" pitchFamily="34" charset="0"/>
          <a:ea typeface="+mn-ea"/>
          <a:cs typeface="Calibri" panose="020F0502020204030204" pitchFamily="34" charset="0"/>
        </a:defRPr>
      </a:lvl1pPr>
      <a:lvl2pPr marL="914400" indent="-356616" algn="l" rtl="0" fontAlgn="base">
        <a:spcBef>
          <a:spcPts val="400"/>
        </a:spcBef>
        <a:spcAft>
          <a:spcPct val="0"/>
        </a:spcAft>
        <a:buClr>
          <a:schemeClr val="accent1"/>
        </a:buClr>
        <a:buFont typeface="Aptos Display" panose="020B0004020202020204" pitchFamily="34" charset="0"/>
        <a:buAutoNum type="alphaLcPeriod"/>
        <a:defRPr sz="2600" kern="1200">
          <a:solidFill>
            <a:schemeClr val="tx1"/>
          </a:solidFill>
          <a:latin typeface="Calibri" panose="020F0502020204030204" pitchFamily="34" charset="0"/>
          <a:ea typeface="+mn-ea"/>
          <a:cs typeface="Calibri" panose="020F0502020204030204" pitchFamily="34" charset="0"/>
        </a:defRPr>
      </a:lvl2pPr>
      <a:lvl3pPr marL="1371600" indent="-338328" algn="l" rtl="0" fontAlgn="base">
        <a:spcBef>
          <a:spcPts val="340"/>
        </a:spcBef>
        <a:spcAft>
          <a:spcPct val="0"/>
        </a:spcAft>
        <a:buClr>
          <a:srgbClr val="E8BF3C"/>
        </a:buClr>
        <a:buFont typeface="Aptos Display" panose="020B0004020202020204" pitchFamily="34" charset="0"/>
        <a:buAutoNum type="romanLcPeriod"/>
        <a:defRPr sz="2600" kern="1200">
          <a:solidFill>
            <a:schemeClr val="tx1"/>
          </a:solidFill>
          <a:latin typeface="Calibri" panose="020F0502020204030204" pitchFamily="34" charset="0"/>
          <a:ea typeface="+mn-ea"/>
          <a:cs typeface="Calibri" panose="020F0502020204030204" pitchFamily="34" charset="0"/>
        </a:defRPr>
      </a:lvl3pPr>
      <a:lvl4pPr marL="1828800" indent="-319088" algn="l" rtl="0" fontAlgn="base">
        <a:spcBef>
          <a:spcPts val="300"/>
        </a:spcBef>
        <a:spcAft>
          <a:spcPct val="0"/>
        </a:spcAft>
        <a:buClr>
          <a:srgbClr val="971D20"/>
        </a:buClr>
        <a:buFont typeface="Arial" panose="020B0604020202020204" pitchFamily="34" charset="0"/>
        <a:buChar char="•"/>
        <a:defRPr sz="2600" kern="1200">
          <a:solidFill>
            <a:schemeClr val="tx1"/>
          </a:solidFill>
          <a:latin typeface="Calibri" panose="020F0502020204030204" pitchFamily="34" charset="0"/>
          <a:ea typeface="+mn-ea"/>
          <a:cs typeface="Calibri" panose="020F0502020204030204" pitchFamily="34" charset="0"/>
        </a:defRPr>
      </a:lvl4pPr>
      <a:lvl5pPr marL="2286000" indent="-310896" algn="l" rtl="0" fontAlgn="base">
        <a:spcBef>
          <a:spcPts val="270"/>
        </a:spcBef>
        <a:spcAft>
          <a:spcPct val="0"/>
        </a:spcAft>
        <a:buClr>
          <a:schemeClr val="accent1"/>
        </a:buClr>
        <a:buSzPct val="75000"/>
        <a:buFont typeface="Courier New" panose="02070309020205020404" pitchFamily="49" charset="0"/>
        <a:buChar char="o"/>
        <a:defRPr sz="26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497E2-88CE-452F-3FF8-96EE085AE418}"/>
              </a:ext>
            </a:extLst>
          </p:cNvPr>
          <p:cNvSpPr>
            <a:spLocks noGrp="1"/>
          </p:cNvSpPr>
          <p:nvPr>
            <p:ph type="title"/>
          </p:nvPr>
        </p:nvSpPr>
        <p:spPr/>
        <p:txBody>
          <a:bodyPr/>
          <a:lstStyle/>
          <a:p>
            <a:r>
              <a:rPr lang="en-US" dirty="0"/>
              <a:t>War is Life Itself</a:t>
            </a:r>
          </a:p>
        </p:txBody>
      </p:sp>
      <p:sp>
        <p:nvSpPr>
          <p:cNvPr id="3" name="Text Placeholder 2">
            <a:extLst>
              <a:ext uri="{FF2B5EF4-FFF2-40B4-BE49-F238E27FC236}">
                <a16:creationId xmlns:a16="http://schemas.microsoft.com/office/drawing/2014/main" id="{FEFF57AB-21DC-21E2-F0B4-543CF54F3ECC}"/>
              </a:ext>
            </a:extLst>
          </p:cNvPr>
          <p:cNvSpPr>
            <a:spLocks noGrp="1"/>
          </p:cNvSpPr>
          <p:nvPr>
            <p:ph type="body" sz="quarter" idx="10"/>
          </p:nvPr>
        </p:nvSpPr>
        <p:spPr/>
        <p:txBody>
          <a:bodyPr/>
          <a:lstStyle/>
          <a:p>
            <a:r>
              <a:rPr lang="en-US" dirty="0"/>
              <a:t>The Causes </a:t>
            </a:r>
            <a:r>
              <a:rPr lang="en-US"/>
              <a:t>of World War I</a:t>
            </a:r>
            <a:endParaRPr lang="en-US" dirty="0"/>
          </a:p>
        </p:txBody>
      </p:sp>
      <p:sp>
        <p:nvSpPr>
          <p:cNvPr id="5" name="Hexagon 4">
            <a:extLst>
              <a:ext uri="{FF2B5EF4-FFF2-40B4-BE49-F238E27FC236}">
                <a16:creationId xmlns:a16="http://schemas.microsoft.com/office/drawing/2014/main" id="{A9CE501F-ECB1-9E90-9382-8F0363093F5F}"/>
              </a:ext>
            </a:extLst>
          </p:cNvPr>
          <p:cNvSpPr/>
          <p:nvPr/>
        </p:nvSpPr>
        <p:spPr>
          <a:xfrm>
            <a:off x="647355" y="1312133"/>
            <a:ext cx="2922311" cy="2519234"/>
          </a:xfrm>
          <a:prstGeom prst="hexagon">
            <a:avLst/>
          </a:prstGeom>
          <a:blipFill dpi="0" rotWithShape="1">
            <a:blip r:embed="rId2">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9661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3">
            <a:extLst>
              <a:ext uri="{FF2B5EF4-FFF2-40B4-BE49-F238E27FC236}">
                <a16:creationId xmlns:a16="http://schemas.microsoft.com/office/drawing/2014/main" id="{1C1DB67A-4418-8D73-6089-D989CE677E90}"/>
              </a:ext>
            </a:extLst>
          </p:cNvPr>
          <p:cNvSpPr>
            <a:spLocks noGrp="1" noChangeArrowheads="1"/>
          </p:cNvSpPr>
          <p:nvPr>
            <p:ph type="title"/>
          </p:nvPr>
        </p:nvSpPr>
        <p:spPr>
          <a:xfrm>
            <a:off x="623888" y="560388"/>
            <a:ext cx="7886700" cy="2139950"/>
          </a:xfrm>
        </p:spPr>
        <p:txBody>
          <a:bodyPr/>
          <a:lstStyle/>
          <a:p>
            <a:r>
              <a:rPr lang="en-US" altLang="en-US" dirty="0"/>
              <a:t>Essential Question</a:t>
            </a:r>
          </a:p>
        </p:txBody>
      </p:sp>
      <p:sp>
        <p:nvSpPr>
          <p:cNvPr id="23554" name="Text Placeholder 4">
            <a:extLst>
              <a:ext uri="{FF2B5EF4-FFF2-40B4-BE49-F238E27FC236}">
                <a16:creationId xmlns:a16="http://schemas.microsoft.com/office/drawing/2014/main" id="{F01DC99E-0FC2-0634-50E3-612982742493}"/>
              </a:ext>
            </a:extLst>
          </p:cNvPr>
          <p:cNvSpPr>
            <a:spLocks noGrp="1" noChangeArrowheads="1"/>
          </p:cNvSpPr>
          <p:nvPr>
            <p:ph type="body" sz="quarter" idx="10"/>
          </p:nvPr>
        </p:nvSpPr>
        <p:spPr>
          <a:xfrm>
            <a:off x="623888" y="2808288"/>
            <a:ext cx="7885112" cy="1397000"/>
          </a:xfrm>
        </p:spPr>
        <p:txBody>
          <a:bodyPr/>
          <a:lstStyle/>
          <a:p>
            <a:pPr marL="64008" indent="0">
              <a:buNone/>
            </a:pPr>
            <a:r>
              <a:rPr lang="en-US" altLang="en-US" dirty="0"/>
              <a:t>Is war between nations inevitable?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3">
            <a:extLst>
              <a:ext uri="{FF2B5EF4-FFF2-40B4-BE49-F238E27FC236}">
                <a16:creationId xmlns:a16="http://schemas.microsoft.com/office/drawing/2014/main" id="{7A133F9F-8BD4-BFCE-947E-74745460EF13}"/>
              </a:ext>
            </a:extLst>
          </p:cNvPr>
          <p:cNvSpPr>
            <a:spLocks noGrp="1" noChangeArrowheads="1"/>
          </p:cNvSpPr>
          <p:nvPr>
            <p:ph type="title"/>
          </p:nvPr>
        </p:nvSpPr>
        <p:spPr>
          <a:xfrm>
            <a:off x="623888" y="560388"/>
            <a:ext cx="7886700" cy="2139950"/>
          </a:xfrm>
        </p:spPr>
        <p:txBody>
          <a:bodyPr/>
          <a:lstStyle/>
          <a:p>
            <a:r>
              <a:rPr lang="en-US" altLang="en-US" dirty="0"/>
              <a:t>Learning Objective</a:t>
            </a:r>
          </a:p>
        </p:txBody>
      </p:sp>
      <p:sp>
        <p:nvSpPr>
          <p:cNvPr id="5" name="Text Placeholder 4">
            <a:extLst>
              <a:ext uri="{FF2B5EF4-FFF2-40B4-BE49-F238E27FC236}">
                <a16:creationId xmlns:a16="http://schemas.microsoft.com/office/drawing/2014/main" id="{4928C0DD-EBA7-945F-414B-0577DA3BB329}"/>
              </a:ext>
            </a:extLst>
          </p:cNvPr>
          <p:cNvSpPr>
            <a:spLocks noGrp="1"/>
          </p:cNvSpPr>
          <p:nvPr>
            <p:ph type="body" sz="quarter" idx="10"/>
          </p:nvPr>
        </p:nvSpPr>
        <p:spPr>
          <a:xfrm>
            <a:off x="623888" y="2808288"/>
            <a:ext cx="7885112" cy="1397000"/>
          </a:xfrm>
        </p:spPr>
        <p:txBody>
          <a:bodyPr rtlCol="0">
            <a:normAutofit/>
          </a:bodyPr>
          <a:lstStyle/>
          <a:p>
            <a:pPr marL="64008" indent="0" fontAlgn="auto">
              <a:spcAft>
                <a:spcPts val="0"/>
              </a:spcAft>
              <a:buNone/>
              <a:defRPr/>
            </a:pPr>
            <a:r>
              <a:rPr lang="en-US" dirty="0"/>
              <a:t>Explain the causes of World War I.</a:t>
            </a:r>
          </a:p>
          <a:p>
            <a:pPr marL="457200" indent="-457200" fontAlgn="auto">
              <a:spcAft>
                <a:spcPts val="0"/>
              </a:spcAft>
              <a:defRPr/>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5D84C-B1B9-7487-2919-4DBFDC69B10A}"/>
              </a:ext>
            </a:extLst>
          </p:cNvPr>
          <p:cNvSpPr>
            <a:spLocks noGrp="1"/>
          </p:cNvSpPr>
          <p:nvPr>
            <p:ph type="title"/>
          </p:nvPr>
        </p:nvSpPr>
        <p:spPr/>
        <p:txBody>
          <a:bodyPr rtlCol="0">
            <a:normAutofit/>
          </a:bodyPr>
          <a:lstStyle/>
          <a:p>
            <a:pPr fontAlgn="auto">
              <a:spcAft>
                <a:spcPts val="0"/>
              </a:spcAft>
              <a:defRPr/>
            </a:pPr>
            <a:r>
              <a:rPr lang="en-US" dirty="0"/>
              <a:t>Why-Lighting</a:t>
            </a:r>
          </a:p>
        </p:txBody>
      </p:sp>
      <p:sp>
        <p:nvSpPr>
          <p:cNvPr id="28675" name="Content Placeholder 7">
            <a:extLst>
              <a:ext uri="{FF2B5EF4-FFF2-40B4-BE49-F238E27FC236}">
                <a16:creationId xmlns:a16="http://schemas.microsoft.com/office/drawing/2014/main" id="{001687CA-0FFD-B396-81EB-DB04465691AC}"/>
              </a:ext>
            </a:extLst>
          </p:cNvPr>
          <p:cNvSpPr>
            <a:spLocks noGrp="1" noChangeArrowheads="1"/>
          </p:cNvSpPr>
          <p:nvPr>
            <p:ph idx="4294967295"/>
          </p:nvPr>
        </p:nvSpPr>
        <p:spPr/>
        <p:txBody>
          <a:bodyPr/>
          <a:lstStyle/>
          <a:p>
            <a:r>
              <a:rPr lang="en-US" altLang="en-US" dirty="0"/>
              <a:t>Review the case file.</a:t>
            </a:r>
          </a:p>
          <a:p>
            <a:r>
              <a:rPr lang="en-US" altLang="en-US" dirty="0"/>
              <a:t>Highlight the information that describes:</a:t>
            </a:r>
          </a:p>
          <a:p>
            <a:pPr lvl="1"/>
            <a:r>
              <a:rPr lang="en-US" altLang="en-US" dirty="0"/>
              <a:t>Location of the murder</a:t>
            </a:r>
          </a:p>
          <a:p>
            <a:pPr lvl="1"/>
            <a:r>
              <a:rPr lang="en-US" altLang="en-US" dirty="0"/>
              <a:t>The victims</a:t>
            </a:r>
          </a:p>
          <a:p>
            <a:pPr lvl="1"/>
            <a:r>
              <a:rPr lang="en-US" altLang="en-US" dirty="0"/>
              <a:t>The murderer and their motive (reason) for killing the victims</a:t>
            </a:r>
          </a:p>
          <a:p>
            <a:pPr lvl="1"/>
            <a:r>
              <a:rPr lang="en-US" altLang="en-US" dirty="0"/>
              <a:t>What happened after the crime</a:t>
            </a:r>
          </a:p>
          <a:p>
            <a:pPr lvl="1"/>
            <a:endParaRPr lang="en-US" altLang="en-US" dirty="0"/>
          </a:p>
        </p:txBody>
      </p:sp>
      <p:pic>
        <p:nvPicPr>
          <p:cNvPr id="6" name="Picture 5">
            <a:extLst>
              <a:ext uri="{FF2B5EF4-FFF2-40B4-BE49-F238E27FC236}">
                <a16:creationId xmlns:a16="http://schemas.microsoft.com/office/drawing/2014/main" id="{173162B3-E788-2309-994F-19D149C5EA64}"/>
              </a:ext>
            </a:extLst>
          </p:cNvPr>
          <p:cNvPicPr>
            <a:picLocks noChangeAspect="1"/>
          </p:cNvPicPr>
          <p:nvPr/>
        </p:nvPicPr>
        <p:blipFill>
          <a:blip r:embed="rId3"/>
          <a:stretch>
            <a:fillRect/>
          </a:stretch>
        </p:blipFill>
        <p:spPr>
          <a:xfrm>
            <a:off x="7116724" y="-172748"/>
            <a:ext cx="1763499" cy="176349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19D83-C4A1-AE6C-F304-A5CE062A9C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A15D26-F0BC-539B-7B0A-11AD8E16DEBE}"/>
              </a:ext>
            </a:extLst>
          </p:cNvPr>
          <p:cNvSpPr>
            <a:spLocks noGrp="1"/>
          </p:cNvSpPr>
          <p:nvPr>
            <p:ph type="title"/>
          </p:nvPr>
        </p:nvSpPr>
        <p:spPr/>
        <p:txBody>
          <a:bodyPr rtlCol="0">
            <a:normAutofit/>
          </a:bodyPr>
          <a:lstStyle/>
          <a:p>
            <a:pPr fontAlgn="auto">
              <a:spcAft>
                <a:spcPts val="0"/>
              </a:spcAft>
              <a:defRPr/>
            </a:pPr>
            <a:r>
              <a:rPr lang="en-US" dirty="0"/>
              <a:t>Why-Lighting</a:t>
            </a:r>
          </a:p>
        </p:txBody>
      </p:sp>
      <p:sp>
        <p:nvSpPr>
          <p:cNvPr id="28675" name="Content Placeholder 7">
            <a:extLst>
              <a:ext uri="{FF2B5EF4-FFF2-40B4-BE49-F238E27FC236}">
                <a16:creationId xmlns:a16="http://schemas.microsoft.com/office/drawing/2014/main" id="{66E812B1-34BC-6A72-F2A5-744ACDDA5AC2}"/>
              </a:ext>
            </a:extLst>
          </p:cNvPr>
          <p:cNvSpPr>
            <a:spLocks noGrp="1" noChangeArrowheads="1"/>
          </p:cNvSpPr>
          <p:nvPr>
            <p:ph idx="4294967295"/>
          </p:nvPr>
        </p:nvSpPr>
        <p:spPr/>
        <p:txBody>
          <a:bodyPr/>
          <a:lstStyle/>
          <a:p>
            <a:r>
              <a:rPr lang="en-US" altLang="en-US" dirty="0"/>
              <a:t>Why was the Archduke assassinated?</a:t>
            </a:r>
          </a:p>
          <a:p>
            <a:r>
              <a:rPr lang="en-US" altLang="en-US" dirty="0"/>
              <a:t>What happened afterward? </a:t>
            </a:r>
          </a:p>
          <a:p>
            <a:pPr lvl="1"/>
            <a:endParaRPr lang="en-US" altLang="en-US" dirty="0"/>
          </a:p>
        </p:txBody>
      </p:sp>
      <p:pic>
        <p:nvPicPr>
          <p:cNvPr id="4" name="Picture 3">
            <a:extLst>
              <a:ext uri="{FF2B5EF4-FFF2-40B4-BE49-F238E27FC236}">
                <a16:creationId xmlns:a16="http://schemas.microsoft.com/office/drawing/2014/main" id="{388E7823-A826-DF41-74A1-E626C94C4D43}"/>
              </a:ext>
            </a:extLst>
          </p:cNvPr>
          <p:cNvPicPr>
            <a:picLocks noChangeAspect="1"/>
          </p:cNvPicPr>
          <p:nvPr/>
        </p:nvPicPr>
        <p:blipFill>
          <a:blip r:embed="rId3"/>
          <a:stretch>
            <a:fillRect/>
          </a:stretch>
        </p:blipFill>
        <p:spPr>
          <a:xfrm>
            <a:off x="7116724" y="-172748"/>
            <a:ext cx="1763499" cy="1763499"/>
          </a:xfrm>
          <a:prstGeom prst="rect">
            <a:avLst/>
          </a:prstGeom>
        </p:spPr>
      </p:pic>
    </p:spTree>
    <p:extLst>
      <p:ext uri="{BB962C8B-B14F-4D97-AF65-F5344CB8AC3E}">
        <p14:creationId xmlns:p14="http://schemas.microsoft.com/office/powerpoint/2010/main" val="427761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11CD8-D9BB-BC4B-FD94-B6149C8A5AC7}"/>
              </a:ext>
            </a:extLst>
          </p:cNvPr>
          <p:cNvSpPr>
            <a:spLocks noGrp="1"/>
          </p:cNvSpPr>
          <p:nvPr>
            <p:ph type="title"/>
          </p:nvPr>
        </p:nvSpPr>
        <p:spPr/>
        <p:txBody>
          <a:bodyPr rtlCol="0">
            <a:normAutofit/>
          </a:bodyPr>
          <a:lstStyle/>
          <a:p>
            <a:pPr fontAlgn="auto">
              <a:spcAft>
                <a:spcPts val="0"/>
              </a:spcAft>
              <a:defRPr/>
            </a:pPr>
            <a:r>
              <a:rPr lang="en-US" dirty="0"/>
              <a:t>World War I </a:t>
            </a:r>
          </a:p>
        </p:txBody>
      </p:sp>
      <p:sp>
        <p:nvSpPr>
          <p:cNvPr id="25602" name="Content Placeholder 2">
            <a:extLst>
              <a:ext uri="{FF2B5EF4-FFF2-40B4-BE49-F238E27FC236}">
                <a16:creationId xmlns:a16="http://schemas.microsoft.com/office/drawing/2014/main" id="{67D3FB85-4C05-9AF8-0E54-BE7EB078D8F0}"/>
              </a:ext>
            </a:extLst>
          </p:cNvPr>
          <p:cNvSpPr>
            <a:spLocks noGrp="1" noChangeArrowheads="1"/>
          </p:cNvSpPr>
          <p:nvPr>
            <p:ph idx="4294967295"/>
          </p:nvPr>
        </p:nvSpPr>
        <p:spPr/>
        <p:txBody>
          <a:bodyPr/>
          <a:lstStyle/>
          <a:p>
            <a:pPr lvl="0"/>
            <a:r>
              <a:rPr lang="en-US" dirty="0"/>
              <a:t>Is one person’s murder enough to justify a world war?</a:t>
            </a:r>
          </a:p>
          <a:p>
            <a:pPr lvl="0"/>
            <a:r>
              <a:rPr lang="en-US" dirty="0"/>
              <a:t>Is an alliance, the promise to have someone’s back enough to justify a world war? </a:t>
            </a:r>
          </a:p>
          <a:p>
            <a:pPr lvl="0"/>
            <a:r>
              <a:rPr lang="en-US" dirty="0"/>
              <a:t>What other reasons might cause countries to engage in war?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42116-BE44-5DA7-1A9C-DA66C75CDA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AF0E8A-49F7-FBF1-E006-086AF494C01D}"/>
              </a:ext>
            </a:extLst>
          </p:cNvPr>
          <p:cNvSpPr>
            <a:spLocks noGrp="1"/>
          </p:cNvSpPr>
          <p:nvPr>
            <p:ph type="title"/>
          </p:nvPr>
        </p:nvSpPr>
        <p:spPr/>
        <p:txBody>
          <a:bodyPr rtlCol="0">
            <a:normAutofit/>
          </a:bodyPr>
          <a:lstStyle/>
          <a:p>
            <a:pPr fontAlgn="auto">
              <a:spcAft>
                <a:spcPts val="0"/>
              </a:spcAft>
              <a:defRPr/>
            </a:pPr>
            <a:r>
              <a:rPr lang="en-US" dirty="0"/>
              <a:t>Causes of World War I </a:t>
            </a:r>
          </a:p>
        </p:txBody>
      </p:sp>
      <p:sp>
        <p:nvSpPr>
          <p:cNvPr id="25602" name="Content Placeholder 2">
            <a:extLst>
              <a:ext uri="{FF2B5EF4-FFF2-40B4-BE49-F238E27FC236}">
                <a16:creationId xmlns:a16="http://schemas.microsoft.com/office/drawing/2014/main" id="{A592F434-E475-3FAE-41FF-94979003F548}"/>
              </a:ext>
            </a:extLst>
          </p:cNvPr>
          <p:cNvSpPr>
            <a:spLocks noGrp="1" noChangeArrowheads="1"/>
          </p:cNvSpPr>
          <p:nvPr>
            <p:ph idx="4294967295"/>
          </p:nvPr>
        </p:nvSpPr>
        <p:spPr/>
        <p:txBody>
          <a:bodyPr/>
          <a:lstStyle/>
          <a:p>
            <a:pPr marL="64008" indent="0">
              <a:buNone/>
            </a:pPr>
            <a:r>
              <a:rPr lang="en-US" altLang="en-US" dirty="0"/>
              <a:t>Visit each station and answer the questions on the handout. </a:t>
            </a:r>
          </a:p>
        </p:txBody>
      </p:sp>
    </p:spTree>
    <p:extLst>
      <p:ext uri="{BB962C8B-B14F-4D97-AF65-F5344CB8AC3E}">
        <p14:creationId xmlns:p14="http://schemas.microsoft.com/office/powerpoint/2010/main" val="1004877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A6409-2795-9D1D-EB5A-4F57F7358C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7A4952-62F4-7E2F-5D68-3B7B4346DBFD}"/>
              </a:ext>
            </a:extLst>
          </p:cNvPr>
          <p:cNvSpPr>
            <a:spLocks noGrp="1"/>
          </p:cNvSpPr>
          <p:nvPr>
            <p:ph type="title"/>
          </p:nvPr>
        </p:nvSpPr>
        <p:spPr/>
        <p:txBody>
          <a:bodyPr rtlCol="0">
            <a:normAutofit/>
          </a:bodyPr>
          <a:lstStyle/>
          <a:p>
            <a:pPr fontAlgn="auto">
              <a:spcAft>
                <a:spcPts val="0"/>
              </a:spcAft>
              <a:defRPr/>
            </a:pPr>
            <a:r>
              <a:rPr lang="en-US" dirty="0"/>
              <a:t>Militarism</a:t>
            </a:r>
          </a:p>
        </p:txBody>
      </p:sp>
      <p:sp>
        <p:nvSpPr>
          <p:cNvPr id="25602" name="Content Placeholder 2">
            <a:extLst>
              <a:ext uri="{FF2B5EF4-FFF2-40B4-BE49-F238E27FC236}">
                <a16:creationId xmlns:a16="http://schemas.microsoft.com/office/drawing/2014/main" id="{834740E4-410A-3FBA-E03B-B8E348D1B07B}"/>
              </a:ext>
            </a:extLst>
          </p:cNvPr>
          <p:cNvSpPr>
            <a:spLocks noGrp="1" noChangeArrowheads="1"/>
          </p:cNvSpPr>
          <p:nvPr>
            <p:ph idx="4294967295"/>
          </p:nvPr>
        </p:nvSpPr>
        <p:spPr/>
        <p:txBody>
          <a:bodyPr/>
          <a:lstStyle/>
          <a:p>
            <a:r>
              <a:rPr lang="en-US" dirty="0"/>
              <a:t>Glorification of the military.</a:t>
            </a:r>
          </a:p>
          <a:p>
            <a:r>
              <a:rPr lang="en-US" dirty="0"/>
              <a:t>Belief that military strength meant that a nation would be prosperous and powerful.</a:t>
            </a:r>
          </a:p>
          <a:p>
            <a:r>
              <a:rPr lang="en-US" dirty="0"/>
              <a:t>Huge buildup of military power.</a:t>
            </a:r>
          </a:p>
          <a:p>
            <a:pPr marL="64008" indent="0">
              <a:buNone/>
            </a:pPr>
            <a:endParaRPr lang="en-US" altLang="en-US" dirty="0"/>
          </a:p>
        </p:txBody>
      </p:sp>
    </p:spTree>
    <p:extLst>
      <p:ext uri="{BB962C8B-B14F-4D97-AF65-F5344CB8AC3E}">
        <p14:creationId xmlns:p14="http://schemas.microsoft.com/office/powerpoint/2010/main" val="1027589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C6042-FFD4-A13C-D937-2B4E9C5011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648F3D-4A74-92BD-BB94-C3F1EC449F10}"/>
              </a:ext>
            </a:extLst>
          </p:cNvPr>
          <p:cNvSpPr>
            <a:spLocks noGrp="1"/>
          </p:cNvSpPr>
          <p:nvPr>
            <p:ph type="title"/>
          </p:nvPr>
        </p:nvSpPr>
        <p:spPr/>
        <p:txBody>
          <a:bodyPr rtlCol="0">
            <a:normAutofit/>
          </a:bodyPr>
          <a:lstStyle/>
          <a:p>
            <a:pPr fontAlgn="auto">
              <a:spcAft>
                <a:spcPts val="0"/>
              </a:spcAft>
              <a:defRPr/>
            </a:pPr>
            <a:r>
              <a:rPr lang="en-US" dirty="0"/>
              <a:t>Alliances</a:t>
            </a:r>
          </a:p>
        </p:txBody>
      </p:sp>
      <p:sp>
        <p:nvSpPr>
          <p:cNvPr id="25602" name="Content Placeholder 2">
            <a:extLst>
              <a:ext uri="{FF2B5EF4-FFF2-40B4-BE49-F238E27FC236}">
                <a16:creationId xmlns:a16="http://schemas.microsoft.com/office/drawing/2014/main" id="{3C76B782-E2EA-97E1-6096-D061E76215E0}"/>
              </a:ext>
            </a:extLst>
          </p:cNvPr>
          <p:cNvSpPr>
            <a:spLocks noGrp="1" noChangeArrowheads="1"/>
          </p:cNvSpPr>
          <p:nvPr>
            <p:ph idx="4294967295"/>
          </p:nvPr>
        </p:nvSpPr>
        <p:spPr/>
        <p:txBody>
          <a:bodyPr/>
          <a:lstStyle/>
          <a:p>
            <a:r>
              <a:rPr lang="en-US" dirty="0"/>
              <a:t>Nations promised to defend each other in case of conflict. </a:t>
            </a:r>
          </a:p>
          <a:p>
            <a:r>
              <a:rPr lang="en-US" dirty="0"/>
              <a:t>If one set of nations formed an alliance, it was only logical that those left out would form one as well.</a:t>
            </a:r>
          </a:p>
          <a:p>
            <a:r>
              <a:rPr lang="en-US" dirty="0"/>
              <a:t>Meant that conflict involved many countries quickly. </a:t>
            </a:r>
          </a:p>
        </p:txBody>
      </p:sp>
    </p:spTree>
    <p:extLst>
      <p:ext uri="{BB962C8B-B14F-4D97-AF65-F5344CB8AC3E}">
        <p14:creationId xmlns:p14="http://schemas.microsoft.com/office/powerpoint/2010/main" val="2548899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D7703-0315-6EAE-E3D8-8AAFF7FAB2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E57296-A2D2-6617-FC30-E663B978F59E}"/>
              </a:ext>
            </a:extLst>
          </p:cNvPr>
          <p:cNvSpPr>
            <a:spLocks noGrp="1"/>
          </p:cNvSpPr>
          <p:nvPr>
            <p:ph type="title"/>
          </p:nvPr>
        </p:nvSpPr>
        <p:spPr/>
        <p:txBody>
          <a:bodyPr rtlCol="0">
            <a:normAutofit/>
          </a:bodyPr>
          <a:lstStyle/>
          <a:p>
            <a:pPr fontAlgn="auto">
              <a:spcAft>
                <a:spcPts val="0"/>
              </a:spcAft>
              <a:defRPr/>
            </a:pPr>
            <a:r>
              <a:rPr lang="en-US" dirty="0"/>
              <a:t>Imperialism</a:t>
            </a:r>
          </a:p>
        </p:txBody>
      </p:sp>
      <p:sp>
        <p:nvSpPr>
          <p:cNvPr id="25602" name="Content Placeholder 2">
            <a:extLst>
              <a:ext uri="{FF2B5EF4-FFF2-40B4-BE49-F238E27FC236}">
                <a16:creationId xmlns:a16="http://schemas.microsoft.com/office/drawing/2014/main" id="{9BC7BABB-5319-11C6-B208-ABD676F77A49}"/>
              </a:ext>
            </a:extLst>
          </p:cNvPr>
          <p:cNvSpPr>
            <a:spLocks noGrp="1" noChangeArrowheads="1"/>
          </p:cNvSpPr>
          <p:nvPr>
            <p:ph idx="4294967295"/>
          </p:nvPr>
        </p:nvSpPr>
        <p:spPr/>
        <p:txBody>
          <a:bodyPr/>
          <a:lstStyle/>
          <a:p>
            <a:r>
              <a:rPr lang="en-US" dirty="0"/>
              <a:t>Stronger nations taking over weaker nations or areas to make them colonies or to annex them.</a:t>
            </a:r>
          </a:p>
          <a:p>
            <a:r>
              <a:rPr lang="en-US" dirty="0"/>
              <a:t>Motivated by desire for natural resources, raw materials, trade, missionary work, etc.</a:t>
            </a:r>
          </a:p>
          <a:p>
            <a:r>
              <a:rPr lang="en-US" dirty="0"/>
              <a:t>Stronger nations competed with one another for colonial possessions.</a:t>
            </a:r>
          </a:p>
        </p:txBody>
      </p:sp>
    </p:spTree>
    <p:extLst>
      <p:ext uri="{BB962C8B-B14F-4D97-AF65-F5344CB8AC3E}">
        <p14:creationId xmlns:p14="http://schemas.microsoft.com/office/powerpoint/2010/main" val="3906631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7F04E-BA72-ABB9-A179-CA0A60A79C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1FB74E-0B6E-0DCC-F83A-64110F2D5E6B}"/>
              </a:ext>
            </a:extLst>
          </p:cNvPr>
          <p:cNvSpPr>
            <a:spLocks noGrp="1"/>
          </p:cNvSpPr>
          <p:nvPr>
            <p:ph type="title"/>
          </p:nvPr>
        </p:nvSpPr>
        <p:spPr/>
        <p:txBody>
          <a:bodyPr rtlCol="0">
            <a:normAutofit/>
          </a:bodyPr>
          <a:lstStyle/>
          <a:p>
            <a:pPr fontAlgn="auto">
              <a:spcAft>
                <a:spcPts val="0"/>
              </a:spcAft>
              <a:defRPr/>
            </a:pPr>
            <a:r>
              <a:rPr lang="en-US" dirty="0"/>
              <a:t>Nationalism</a:t>
            </a:r>
          </a:p>
        </p:txBody>
      </p:sp>
      <p:sp>
        <p:nvSpPr>
          <p:cNvPr id="25602" name="Content Placeholder 2">
            <a:extLst>
              <a:ext uri="{FF2B5EF4-FFF2-40B4-BE49-F238E27FC236}">
                <a16:creationId xmlns:a16="http://schemas.microsoft.com/office/drawing/2014/main" id="{45B2D871-5DDA-511B-1620-118E9D59CFBE}"/>
              </a:ext>
            </a:extLst>
          </p:cNvPr>
          <p:cNvSpPr>
            <a:spLocks noGrp="1" noChangeArrowheads="1"/>
          </p:cNvSpPr>
          <p:nvPr>
            <p:ph idx="4294967295"/>
          </p:nvPr>
        </p:nvSpPr>
        <p:spPr/>
        <p:txBody>
          <a:bodyPr/>
          <a:lstStyle/>
          <a:p>
            <a:r>
              <a:rPr lang="en-US" dirty="0"/>
              <a:t>Great pride in one’s own nation (patriotism) but also prejudice or hatred against the peoples and ways of life of other nations.</a:t>
            </a:r>
          </a:p>
          <a:p>
            <a:pPr lvl="1"/>
            <a:r>
              <a:rPr lang="en-US" dirty="0"/>
              <a:t>Pride</a:t>
            </a:r>
          </a:p>
          <a:p>
            <a:pPr lvl="1"/>
            <a:r>
              <a:rPr lang="en-US" dirty="0"/>
              <a:t>Superiority over other countries</a:t>
            </a:r>
          </a:p>
          <a:p>
            <a:pPr lvl="1"/>
            <a:r>
              <a:rPr lang="en-US" dirty="0"/>
              <a:t>Wanting independence, a country for one’s own ethnicity/race only</a:t>
            </a:r>
          </a:p>
          <a:p>
            <a:pPr lvl="1"/>
            <a:r>
              <a:rPr lang="en-US" dirty="0"/>
              <a:t>Unification (like unification of Slavic people) </a:t>
            </a:r>
          </a:p>
        </p:txBody>
      </p:sp>
    </p:spTree>
    <p:extLst>
      <p:ext uri="{BB962C8B-B14F-4D97-AF65-F5344CB8AC3E}">
        <p14:creationId xmlns:p14="http://schemas.microsoft.com/office/powerpoint/2010/main" val="2228678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a:extLst>
              <a:ext uri="{FF2B5EF4-FFF2-40B4-BE49-F238E27FC236}">
                <a16:creationId xmlns:a16="http://schemas.microsoft.com/office/drawing/2014/main" id="{CDB62A91-D300-23C2-242D-CB12DC16BE98}"/>
              </a:ext>
            </a:extLst>
          </p:cNvPr>
          <p:cNvSpPr>
            <a:spLocks noGrp="1" noChangeArrowheads="1"/>
          </p:cNvSpPr>
          <p:nvPr>
            <p:ph type="title"/>
          </p:nvPr>
        </p:nvSpPr>
        <p:spPr>
          <a:xfrm>
            <a:off x="628650" y="1928012"/>
            <a:ext cx="7886700" cy="2139950"/>
          </a:xfrm>
        </p:spPr>
        <p:txBody>
          <a:bodyPr>
            <a:normAutofit fontScale="90000"/>
          </a:bodyPr>
          <a:lstStyle/>
          <a:p>
            <a:r>
              <a:rPr lang="en-US" sz="3100" dirty="0"/>
              <a:t>“Would not the end of war be the end of humanity? War is life itself. Nothing exists in nature, is born, grows or multiplies except by combat. We must eat and be eaten so that the world may live. It is only warlike nations which have prospered; a nation dies as soon as it disarms. War is the school of discipline, sacrifice and courage.” </a:t>
            </a:r>
            <a:br>
              <a:rPr lang="en-US" dirty="0"/>
            </a:br>
            <a:endParaRPr lang="en-US" altLang="en-US" dirty="0"/>
          </a:p>
        </p:txBody>
      </p:sp>
      <p:sp>
        <p:nvSpPr>
          <p:cNvPr id="32770" name="Text Placeholder 2">
            <a:extLst>
              <a:ext uri="{FF2B5EF4-FFF2-40B4-BE49-F238E27FC236}">
                <a16:creationId xmlns:a16="http://schemas.microsoft.com/office/drawing/2014/main" id="{C5AD7F80-4C02-18A0-8C7A-33C7DA31D4E8}"/>
              </a:ext>
            </a:extLst>
          </p:cNvPr>
          <p:cNvSpPr>
            <a:spLocks noGrp="1" noChangeArrowheads="1"/>
          </p:cNvSpPr>
          <p:nvPr>
            <p:ph type="body" idx="1"/>
          </p:nvPr>
        </p:nvSpPr>
        <p:spPr>
          <a:xfrm>
            <a:off x="628650" y="3601983"/>
            <a:ext cx="7886700" cy="1125537"/>
          </a:xfrm>
        </p:spPr>
        <p:txBody>
          <a:bodyPr/>
          <a:lstStyle/>
          <a:p>
            <a:r>
              <a:rPr lang="en-US" altLang="en-US" dirty="0"/>
              <a:t>-Emila Zola, French author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8A53C-B2E7-EAB6-41C5-51C0BAD9F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EBFDA8-F9EA-79E1-EE76-CFA86CFD4A3F}"/>
              </a:ext>
            </a:extLst>
          </p:cNvPr>
          <p:cNvSpPr>
            <a:spLocks noGrp="1"/>
          </p:cNvSpPr>
          <p:nvPr>
            <p:ph type="title"/>
          </p:nvPr>
        </p:nvSpPr>
        <p:spPr>
          <a:xfrm>
            <a:off x="628650" y="274638"/>
            <a:ext cx="7886700" cy="993775"/>
          </a:xfrm>
        </p:spPr>
        <p:txBody>
          <a:bodyPr wrap="square" rtlCol="0" anchor="b">
            <a:normAutofit/>
          </a:bodyPr>
          <a:lstStyle/>
          <a:p>
            <a:pPr fontAlgn="auto">
              <a:spcAft>
                <a:spcPts val="0"/>
              </a:spcAft>
              <a:defRPr/>
            </a:pPr>
            <a:r>
              <a:rPr lang="en-US" dirty="0"/>
              <a:t>Four Corners</a:t>
            </a:r>
          </a:p>
        </p:txBody>
      </p:sp>
      <p:sp>
        <p:nvSpPr>
          <p:cNvPr id="28675" name="Content Placeholder 7">
            <a:extLst>
              <a:ext uri="{FF2B5EF4-FFF2-40B4-BE49-F238E27FC236}">
                <a16:creationId xmlns:a16="http://schemas.microsoft.com/office/drawing/2014/main" id="{F73D4CEE-E665-9177-A1B5-C52F53DB9A20}"/>
              </a:ext>
            </a:extLst>
          </p:cNvPr>
          <p:cNvSpPr>
            <a:spLocks noGrp="1" noChangeArrowheads="1"/>
          </p:cNvSpPr>
          <p:nvPr>
            <p:ph sz="half" idx="1"/>
          </p:nvPr>
        </p:nvSpPr>
        <p:spPr>
          <a:xfrm>
            <a:off x="628649" y="1370013"/>
            <a:ext cx="6268539" cy="3262312"/>
          </a:xfrm>
        </p:spPr>
        <p:txBody>
          <a:bodyPr wrap="square" anchor="t">
            <a:normAutofit/>
          </a:bodyPr>
          <a:lstStyle/>
          <a:p>
            <a:r>
              <a:rPr lang="en-US" altLang="en-US" dirty="0"/>
              <a:t>Strongly Agree</a:t>
            </a:r>
          </a:p>
          <a:p>
            <a:r>
              <a:rPr lang="en-US" altLang="en-US" dirty="0"/>
              <a:t>Agree</a:t>
            </a:r>
          </a:p>
          <a:p>
            <a:r>
              <a:rPr lang="en-US" altLang="en-US" dirty="0"/>
              <a:t>Disagree</a:t>
            </a:r>
          </a:p>
          <a:p>
            <a:r>
              <a:rPr lang="en-US" altLang="en-US" dirty="0"/>
              <a:t>Strongly Disagree</a:t>
            </a:r>
          </a:p>
        </p:txBody>
      </p:sp>
      <p:pic>
        <p:nvPicPr>
          <p:cNvPr id="4" name="Picture 3">
            <a:extLst>
              <a:ext uri="{FF2B5EF4-FFF2-40B4-BE49-F238E27FC236}">
                <a16:creationId xmlns:a16="http://schemas.microsoft.com/office/drawing/2014/main" id="{BECE86AA-AFF7-AE60-A78D-844D0D3BC0FA}"/>
              </a:ext>
            </a:extLst>
          </p:cNvPr>
          <p:cNvPicPr>
            <a:picLocks noChangeAspect="1"/>
          </p:cNvPicPr>
          <p:nvPr/>
        </p:nvPicPr>
        <p:blipFill>
          <a:blip r:embed="rId3"/>
          <a:stretch>
            <a:fillRect/>
          </a:stretch>
        </p:blipFill>
        <p:spPr>
          <a:xfrm>
            <a:off x="7542026" y="274638"/>
            <a:ext cx="1326862" cy="1234312"/>
          </a:xfrm>
          <a:prstGeom prst="rect">
            <a:avLst/>
          </a:prstGeom>
          <a:noFill/>
        </p:spPr>
      </p:pic>
    </p:spTree>
    <p:extLst>
      <p:ext uri="{BB962C8B-B14F-4D97-AF65-F5344CB8AC3E}">
        <p14:creationId xmlns:p14="http://schemas.microsoft.com/office/powerpoint/2010/main" val="2114983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0D3FF-711D-A7CE-EB4B-8BB335AE19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3776AF-B782-FEC2-7C8A-9C63FE979F46}"/>
              </a:ext>
            </a:extLst>
          </p:cNvPr>
          <p:cNvSpPr>
            <a:spLocks noGrp="1"/>
          </p:cNvSpPr>
          <p:nvPr>
            <p:ph type="title"/>
          </p:nvPr>
        </p:nvSpPr>
        <p:spPr/>
        <p:txBody>
          <a:bodyPr rtlCol="0">
            <a:normAutofit/>
          </a:bodyPr>
          <a:lstStyle/>
          <a:p>
            <a:pPr fontAlgn="auto">
              <a:spcAft>
                <a:spcPts val="0"/>
              </a:spcAft>
              <a:defRPr/>
            </a:pPr>
            <a:r>
              <a:rPr lang="en-US" dirty="0"/>
              <a:t>Write a Response</a:t>
            </a:r>
          </a:p>
        </p:txBody>
      </p:sp>
      <p:sp>
        <p:nvSpPr>
          <p:cNvPr id="25602" name="Content Placeholder 2">
            <a:extLst>
              <a:ext uri="{FF2B5EF4-FFF2-40B4-BE49-F238E27FC236}">
                <a16:creationId xmlns:a16="http://schemas.microsoft.com/office/drawing/2014/main" id="{D26D96AC-48DC-BD58-8794-E092DC145487}"/>
              </a:ext>
            </a:extLst>
          </p:cNvPr>
          <p:cNvSpPr>
            <a:spLocks noGrp="1" noChangeArrowheads="1"/>
          </p:cNvSpPr>
          <p:nvPr>
            <p:ph idx="4294967295"/>
          </p:nvPr>
        </p:nvSpPr>
        <p:spPr/>
        <p:txBody>
          <a:bodyPr/>
          <a:lstStyle/>
          <a:p>
            <a:pPr marL="64008" indent="0">
              <a:buNone/>
            </a:pPr>
            <a:r>
              <a:rPr lang="en-US" dirty="0"/>
              <a:t>Was World War I inevitable for the nations involved to survive and thrive? </a:t>
            </a:r>
          </a:p>
        </p:txBody>
      </p:sp>
    </p:spTree>
    <p:extLst>
      <p:ext uri="{BB962C8B-B14F-4D97-AF65-F5344CB8AC3E}">
        <p14:creationId xmlns:p14="http://schemas.microsoft.com/office/powerpoint/2010/main" val="3708819552"/>
      </p:ext>
    </p:extLst>
  </p:cSld>
  <p:clrMapOvr>
    <a:masterClrMapping/>
  </p:clrMapOvr>
</p:sld>
</file>

<file path=ppt/theme/theme1.xml><?xml version="1.0" encoding="utf-8"?>
<a:theme xmlns:a="http://schemas.openxmlformats.org/drawingml/2006/main" name="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D99821D3-5AB0-46A2-A88B-DF1F5B2F96C5}" vid="{BF5A499D-F8D2-49C6-962D-9AF7F62A082E}"/>
    </a:ext>
  </a:extLst>
</a:theme>
</file>

<file path=ppt/theme/theme2.xml><?xml version="1.0" encoding="utf-8"?>
<a:theme xmlns:a="http://schemas.openxmlformats.org/drawingml/2006/main" name="1_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D99821D3-5AB0-46A2-A88B-DF1F5B2F96C5}" vid="{6DD89F41-01E6-4C88-840F-270122FD5FDE}"/>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Custom Design</Template>
  <TotalTime>74</TotalTime>
  <Words>506</Words>
  <Application>Microsoft Office PowerPoint</Application>
  <PresentationFormat>On-screen Show (16:9)</PresentationFormat>
  <Paragraphs>53</Paragraphs>
  <Slides>15</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Aptos Display</vt:lpstr>
      <vt:lpstr>Arial</vt:lpstr>
      <vt:lpstr>Calibri</vt:lpstr>
      <vt:lpstr>Courier New</vt:lpstr>
      <vt:lpstr>System Font Regular</vt:lpstr>
      <vt:lpstr>Wingdings</vt:lpstr>
      <vt:lpstr>Custom Design</vt:lpstr>
      <vt:lpstr>1_Custom Design</vt:lpstr>
      <vt:lpstr>PowerPoint Presentation</vt:lpstr>
      <vt:lpstr>War is Life Itself</vt:lpstr>
      <vt:lpstr>Essential Question</vt:lpstr>
      <vt:lpstr>Learning Objective</vt:lpstr>
      <vt:lpstr>Why-Lighting</vt:lpstr>
      <vt:lpstr>Why-Lighting</vt:lpstr>
      <vt:lpstr>World War I </vt:lpstr>
      <vt:lpstr>Causes of World War I </vt:lpstr>
      <vt:lpstr>Militarism</vt:lpstr>
      <vt:lpstr>Alliances</vt:lpstr>
      <vt:lpstr>Imperialism</vt:lpstr>
      <vt:lpstr>Nationalism</vt:lpstr>
      <vt:lpstr>“Would not the end of war be the end of humanity? War is life itself. Nothing exists in nature, is born, grows or multiplies except by combat. We must eat and be eaten so that the world may live. It is only warlike nations which have prospered; a nation dies as soon as it disarms. War is the school of discipline, sacrifice and courage.”  </vt:lpstr>
      <vt:lpstr>Four Corners</vt:lpstr>
      <vt:lpstr>Write a Response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War is Life Itself</dc:title>
  <dc:subject/>
  <dc:creator>K20 Center</dc:creator>
  <cp:keywords/>
  <dc:description/>
  <cp:lastModifiedBy>Smith, Gina N.</cp:lastModifiedBy>
  <cp:revision>5</cp:revision>
  <dcterms:created xsi:type="dcterms:W3CDTF">2026-06-09T17:47:48Z</dcterms:created>
  <dcterms:modified xsi:type="dcterms:W3CDTF">2026-10-02T20:22:47Z</dcterms:modified>
  <cp:category/>
</cp:coreProperties>
</file>