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  <p:sldMasterId id="2147483681" r:id="rId2"/>
  </p:sldMasterIdLst>
  <p:notesMasterIdLst>
    <p:notesMasterId r:id="rId31"/>
  </p:notesMasterIdLst>
  <p:sldIdLst>
    <p:sldId id="256" r:id="rId3"/>
    <p:sldId id="270" r:id="rId4"/>
    <p:sldId id="262" r:id="rId5"/>
    <p:sldId id="263" r:id="rId6"/>
    <p:sldId id="285" r:id="rId7"/>
    <p:sldId id="296" r:id="rId8"/>
    <p:sldId id="273" r:id="rId9"/>
    <p:sldId id="295" r:id="rId10"/>
    <p:sldId id="302" r:id="rId11"/>
    <p:sldId id="288" r:id="rId12"/>
    <p:sldId id="287" r:id="rId13"/>
    <p:sldId id="297" r:id="rId14"/>
    <p:sldId id="294" r:id="rId15"/>
    <p:sldId id="301" r:id="rId16"/>
    <p:sldId id="274" r:id="rId17"/>
    <p:sldId id="305" r:id="rId18"/>
    <p:sldId id="283" r:id="rId19"/>
    <p:sldId id="298" r:id="rId20"/>
    <p:sldId id="299" r:id="rId21"/>
    <p:sldId id="276" r:id="rId22"/>
    <p:sldId id="291" r:id="rId23"/>
    <p:sldId id="293" r:id="rId24"/>
    <p:sldId id="292" r:id="rId25"/>
    <p:sldId id="306" r:id="rId26"/>
    <p:sldId id="277" r:id="rId27"/>
    <p:sldId id="278" r:id="rId28"/>
    <p:sldId id="300" r:id="rId29"/>
    <p:sldId id="279" r:id="rId30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EDF182F-1DE7-4F13-8AA3-002D9E3B458A}">
  <a:tblStyle styleId="{BEDF182F-1DE7-4F13-8AA3-002D9E3B458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9" autoAdjust="0"/>
    <p:restoredTop sz="90348" autoAdjust="0"/>
  </p:normalViewPr>
  <p:slideViewPr>
    <p:cSldViewPr snapToGrid="0">
      <p:cViewPr>
        <p:scale>
          <a:sx n="150" d="100"/>
          <a:sy n="150" d="100"/>
        </p:scale>
        <p:origin x="2000" y="7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ike, Michell L." userId="835521cf-4bf5-41b6-b3d8-e14ae4606327" providerId="ADAL" clId="{E2B088EB-2600-4454-9D10-79C1CABF4A00}"/>
    <pc:docChg chg="undo redo custSel addSld delSld modSld sldOrd">
      <pc:chgData name="Eike, Michell L." userId="835521cf-4bf5-41b6-b3d8-e14ae4606327" providerId="ADAL" clId="{E2B088EB-2600-4454-9D10-79C1CABF4A00}" dt="2026-06-09T20:19:13.375" v="5662" actId="13244"/>
      <pc:docMkLst>
        <pc:docMk/>
      </pc:docMkLst>
      <pc:sldChg chg="addSp delSp modSp mod">
        <pc:chgData name="Eike, Michell L." userId="835521cf-4bf5-41b6-b3d8-e14ae4606327" providerId="ADAL" clId="{E2B088EB-2600-4454-9D10-79C1CABF4A00}" dt="2026-06-09T20:00:44.567" v="5105" actId="478"/>
        <pc:sldMkLst>
          <pc:docMk/>
          <pc:sldMk cId="0" sldId="262"/>
        </pc:sldMkLst>
        <pc:spChg chg="mod">
          <ac:chgData name="Eike, Michell L." userId="835521cf-4bf5-41b6-b3d8-e14ae4606327" providerId="ADAL" clId="{E2B088EB-2600-4454-9D10-79C1CABF4A00}" dt="2026-06-09T17:39:08.723" v="5070"/>
          <ac:spMkLst>
            <pc:docMk/>
            <pc:sldMk cId="0" sldId="262"/>
            <ac:spMk id="23554" creationId="{F01DC99E-0FC2-0634-50E3-612982742493}"/>
          </ac:spMkLst>
        </pc:spChg>
        <pc:picChg chg="add del mod">
          <ac:chgData name="Eike, Michell L." userId="835521cf-4bf5-41b6-b3d8-e14ae4606327" providerId="ADAL" clId="{E2B088EB-2600-4454-9D10-79C1CABF4A00}" dt="2026-06-09T20:00:44.567" v="5105" actId="478"/>
          <ac:picMkLst>
            <pc:docMk/>
            <pc:sldMk cId="0" sldId="262"/>
            <ac:picMk id="3" creationId="{5F18E391-446A-D413-96EF-57BE65694356}"/>
          </ac:picMkLst>
        </pc:picChg>
      </pc:sldChg>
      <pc:sldChg chg="modSp mod">
        <pc:chgData name="Eike, Michell L." userId="835521cf-4bf5-41b6-b3d8-e14ae4606327" providerId="ADAL" clId="{E2B088EB-2600-4454-9D10-79C1CABF4A00}" dt="2026-06-09T20:14:26.424" v="5633" actId="962"/>
        <pc:sldMkLst>
          <pc:docMk/>
          <pc:sldMk cId="3879661357" sldId="270"/>
        </pc:sldMkLst>
        <pc:spChg chg="mod">
          <ac:chgData name="Eike, Michell L." userId="835521cf-4bf5-41b6-b3d8-e14ae4606327" providerId="ADAL" clId="{E2B088EB-2600-4454-9D10-79C1CABF4A00}" dt="2026-06-09T17:38:54.431" v="5069" actId="255"/>
          <ac:spMkLst>
            <pc:docMk/>
            <pc:sldMk cId="3879661357" sldId="270"/>
            <ac:spMk id="3" creationId="{FEFF57AB-21DC-21E2-F0B4-543CF54F3ECC}"/>
          </ac:spMkLst>
        </pc:spChg>
        <pc:spChg chg="mod">
          <ac:chgData name="Eike, Michell L." userId="835521cf-4bf5-41b6-b3d8-e14ae4606327" providerId="ADAL" clId="{E2B088EB-2600-4454-9D10-79C1CABF4A00}" dt="2026-06-09T20:14:26.424" v="5633" actId="962"/>
          <ac:spMkLst>
            <pc:docMk/>
            <pc:sldMk cId="3879661357" sldId="270"/>
            <ac:spMk id="5" creationId="{A9CE501F-ECB1-9E90-9382-8F0363093F5F}"/>
          </ac:spMkLst>
        </pc:spChg>
      </pc:sldChg>
      <pc:sldChg chg="modSp mod">
        <pc:chgData name="Eike, Michell L." userId="835521cf-4bf5-41b6-b3d8-e14ae4606327" providerId="ADAL" clId="{E2B088EB-2600-4454-9D10-79C1CABF4A00}" dt="2026-06-09T20:16:16.470" v="5648" actId="13244"/>
        <pc:sldMkLst>
          <pc:docMk/>
          <pc:sldMk cId="4054904628" sldId="273"/>
        </pc:sldMkLst>
        <pc:spChg chg="mod">
          <ac:chgData name="Eike, Michell L." userId="835521cf-4bf5-41b6-b3d8-e14ae4606327" providerId="ADAL" clId="{E2B088EB-2600-4454-9D10-79C1CABF4A00}" dt="2026-06-09T20:15:16.317" v="5644" actId="13244"/>
          <ac:spMkLst>
            <pc:docMk/>
            <pc:sldMk cId="4054904628" sldId="273"/>
            <ac:spMk id="2" creationId="{42B205B2-D5BF-0F20-8CB5-CF6404D39510}"/>
          </ac:spMkLst>
        </pc:spChg>
        <pc:spChg chg="mod">
          <ac:chgData name="Eike, Michell L." userId="835521cf-4bf5-41b6-b3d8-e14ae4606327" providerId="ADAL" clId="{E2B088EB-2600-4454-9D10-79C1CABF4A00}" dt="2026-06-09T20:16:14.391" v="5647" actId="13244"/>
          <ac:spMkLst>
            <pc:docMk/>
            <pc:sldMk cId="4054904628" sldId="273"/>
            <ac:spMk id="25602" creationId="{15AEB02F-6221-4ACA-74A5-77F3A1D834A1}"/>
          </ac:spMkLst>
        </pc:spChg>
        <pc:picChg chg="ord">
          <ac:chgData name="Eike, Michell L." userId="835521cf-4bf5-41b6-b3d8-e14ae4606327" providerId="ADAL" clId="{E2B088EB-2600-4454-9D10-79C1CABF4A00}" dt="2026-06-09T20:16:05.657" v="5646" actId="13244"/>
          <ac:picMkLst>
            <pc:docMk/>
            <pc:sldMk cId="4054904628" sldId="273"/>
            <ac:picMk id="3" creationId="{891BE7C5-55F6-1A47-B4FC-62EF984332E3}"/>
          </ac:picMkLst>
        </pc:picChg>
        <pc:picChg chg="mod ord">
          <ac:chgData name="Eike, Michell L." userId="835521cf-4bf5-41b6-b3d8-e14ae4606327" providerId="ADAL" clId="{E2B088EB-2600-4454-9D10-79C1CABF4A00}" dt="2026-06-09T20:16:16.470" v="5648" actId="13244"/>
          <ac:picMkLst>
            <pc:docMk/>
            <pc:sldMk cId="4054904628" sldId="273"/>
            <ac:picMk id="4" creationId="{281261C1-EF0D-A0DF-3163-F86F5FDCE35C}"/>
          </ac:picMkLst>
        </pc:picChg>
      </pc:sldChg>
      <pc:sldChg chg="modSp mod">
        <pc:chgData name="Eike, Michell L." userId="835521cf-4bf5-41b6-b3d8-e14ae4606327" providerId="ADAL" clId="{E2B088EB-2600-4454-9D10-79C1CABF4A00}" dt="2026-06-09T20:14:51.928" v="5643" actId="33553"/>
        <pc:sldMkLst>
          <pc:docMk/>
          <pc:sldMk cId="422469270" sldId="274"/>
        </pc:sldMkLst>
        <pc:spChg chg="mod">
          <ac:chgData name="Eike, Michell L." userId="835521cf-4bf5-41b6-b3d8-e14ae4606327" providerId="ADAL" clId="{E2B088EB-2600-4454-9D10-79C1CABF4A00}" dt="2026-06-09T20:14:51.928" v="5643" actId="33553"/>
          <ac:spMkLst>
            <pc:docMk/>
            <pc:sldMk cId="422469270" sldId="274"/>
            <ac:spMk id="25602" creationId="{975B035E-03C7-8799-EAC3-E4D1C17A6775}"/>
          </ac:spMkLst>
        </pc:spChg>
      </pc:sldChg>
      <pc:sldChg chg="modSp mod">
        <pc:chgData name="Eike, Michell L." userId="835521cf-4bf5-41b6-b3d8-e14ae4606327" providerId="ADAL" clId="{E2B088EB-2600-4454-9D10-79C1CABF4A00}" dt="2026-06-09T17:49:54.174" v="5097" actId="20577"/>
        <pc:sldMkLst>
          <pc:docMk/>
          <pc:sldMk cId="3144763202" sldId="276"/>
        </pc:sldMkLst>
        <pc:spChg chg="mod">
          <ac:chgData name="Eike, Michell L." userId="835521cf-4bf5-41b6-b3d8-e14ae4606327" providerId="ADAL" clId="{E2B088EB-2600-4454-9D10-79C1CABF4A00}" dt="2026-06-09T17:49:54.174" v="5097" actId="20577"/>
          <ac:spMkLst>
            <pc:docMk/>
            <pc:sldMk cId="3144763202" sldId="276"/>
            <ac:spMk id="25602" creationId="{DC1D9783-3790-7870-FE80-5D6D58B2814F}"/>
          </ac:spMkLst>
        </pc:spChg>
      </pc:sldChg>
      <pc:sldChg chg="addSp delSp modSp mod">
        <pc:chgData name="Eike, Michell L." userId="835521cf-4bf5-41b6-b3d8-e14ae4606327" providerId="ADAL" clId="{E2B088EB-2600-4454-9D10-79C1CABF4A00}" dt="2026-06-09T20:18:37.507" v="5659" actId="13244"/>
        <pc:sldMkLst>
          <pc:docMk/>
          <pc:sldMk cId="1832974483" sldId="277"/>
        </pc:sldMkLst>
        <pc:spChg chg="mod">
          <ac:chgData name="Eike, Michell L." userId="835521cf-4bf5-41b6-b3d8-e14ae4606327" providerId="ADAL" clId="{E2B088EB-2600-4454-9D10-79C1CABF4A00}" dt="2026-06-09T20:18:37.507" v="5659" actId="13244"/>
          <ac:spMkLst>
            <pc:docMk/>
            <pc:sldMk cId="1832974483" sldId="277"/>
            <ac:spMk id="2" creationId="{F613F313-5FB1-6724-1545-1F05321F47B6}"/>
          </ac:spMkLst>
        </pc:spChg>
        <pc:spChg chg="mod">
          <ac:chgData name="Eike, Michell L." userId="835521cf-4bf5-41b6-b3d8-e14ae4606327" providerId="ADAL" clId="{E2B088EB-2600-4454-9D10-79C1CABF4A00}" dt="2026-06-09T19:56:44.839" v="5101"/>
          <ac:spMkLst>
            <pc:docMk/>
            <pc:sldMk cId="1832974483" sldId="277"/>
            <ac:spMk id="25602" creationId="{49DF2041-8D0E-3514-F0A7-D16E9C77FCF9}"/>
          </ac:spMkLst>
        </pc:spChg>
        <pc:grpChg chg="mod">
          <ac:chgData name="Eike, Michell L." userId="835521cf-4bf5-41b6-b3d8-e14ae4606327" providerId="ADAL" clId="{E2B088EB-2600-4454-9D10-79C1CABF4A00}" dt="2026-06-09T20:14:13.222" v="5632" actId="962"/>
          <ac:grpSpMkLst>
            <pc:docMk/>
            <pc:sldMk cId="1832974483" sldId="277"/>
            <ac:grpSpMk id="55" creationId="{3E35E85C-D778-3EF0-2C01-CE3B9D607960}"/>
          </ac:grpSpMkLst>
        </pc:grpChg>
      </pc:sldChg>
      <pc:sldChg chg="addSp modSp mod">
        <pc:chgData name="Eike, Michell L." userId="835521cf-4bf5-41b6-b3d8-e14ae4606327" providerId="ADAL" clId="{E2B088EB-2600-4454-9D10-79C1CABF4A00}" dt="2026-06-09T20:19:03.226" v="5661" actId="13244"/>
        <pc:sldMkLst>
          <pc:docMk/>
          <pc:sldMk cId="28148974" sldId="278"/>
        </pc:sldMkLst>
        <pc:spChg chg="mod">
          <ac:chgData name="Eike, Michell L." userId="835521cf-4bf5-41b6-b3d8-e14ae4606327" providerId="ADAL" clId="{E2B088EB-2600-4454-9D10-79C1CABF4A00}" dt="2026-06-09T20:18:50.229" v="5660" actId="13244"/>
          <ac:spMkLst>
            <pc:docMk/>
            <pc:sldMk cId="28148974" sldId="278"/>
            <ac:spMk id="2" creationId="{91DF662B-6681-D279-2AD9-8BF77CCCA7C7}"/>
          </ac:spMkLst>
        </pc:spChg>
        <pc:grpChg chg="add mod ord">
          <ac:chgData name="Eike, Michell L." userId="835521cf-4bf5-41b6-b3d8-e14ae4606327" providerId="ADAL" clId="{E2B088EB-2600-4454-9D10-79C1CABF4A00}" dt="2026-06-09T20:19:03.226" v="5661" actId="13244"/>
          <ac:grpSpMkLst>
            <pc:docMk/>
            <pc:sldMk cId="28148974" sldId="278"/>
            <ac:grpSpMk id="3" creationId="{6A3E2F29-9CEE-8774-17FE-B2483878DB6A}"/>
          </ac:grpSpMkLst>
        </pc:grpChg>
        <pc:picChg chg="mod">
          <ac:chgData name="Eike, Michell L." userId="835521cf-4bf5-41b6-b3d8-e14ae4606327" providerId="ADAL" clId="{E2B088EB-2600-4454-9D10-79C1CABF4A00}" dt="2026-06-09T20:04:24.188" v="5114" actId="164"/>
          <ac:picMkLst>
            <pc:docMk/>
            <pc:sldMk cId="28148974" sldId="278"/>
            <ac:picMk id="12" creationId="{B1DA61DA-87B3-C145-EBF8-CCBFFF06B00D}"/>
          </ac:picMkLst>
        </pc:picChg>
        <pc:picChg chg="mod">
          <ac:chgData name="Eike, Michell L." userId="835521cf-4bf5-41b6-b3d8-e14ae4606327" providerId="ADAL" clId="{E2B088EB-2600-4454-9D10-79C1CABF4A00}" dt="2026-06-09T20:04:24.188" v="5114" actId="164"/>
          <ac:picMkLst>
            <pc:docMk/>
            <pc:sldMk cId="28148974" sldId="278"/>
            <ac:picMk id="14" creationId="{E3ED61D5-178A-3FCA-477E-6AB75B93CCAD}"/>
          </ac:picMkLst>
        </pc:picChg>
        <pc:picChg chg="mod">
          <ac:chgData name="Eike, Michell L." userId="835521cf-4bf5-41b6-b3d8-e14ae4606327" providerId="ADAL" clId="{E2B088EB-2600-4454-9D10-79C1CABF4A00}" dt="2026-06-09T20:04:24.188" v="5114" actId="164"/>
          <ac:picMkLst>
            <pc:docMk/>
            <pc:sldMk cId="28148974" sldId="278"/>
            <ac:picMk id="16" creationId="{1E91F9CD-AD48-5957-892F-C68E15AD8F6C}"/>
          </ac:picMkLst>
        </pc:picChg>
      </pc:sldChg>
      <pc:sldChg chg="addSp delSp modSp mod modNotesTx">
        <pc:chgData name="Eike, Michell L." userId="835521cf-4bf5-41b6-b3d8-e14ae4606327" providerId="ADAL" clId="{E2B088EB-2600-4454-9D10-79C1CABF4A00}" dt="2026-06-09T20:14:40.787" v="5641" actId="962"/>
        <pc:sldMkLst>
          <pc:docMk/>
          <pc:sldMk cId="3553269360" sldId="283"/>
        </pc:sldMkLst>
        <pc:spChg chg="mod">
          <ac:chgData name="Eike, Michell L." userId="835521cf-4bf5-41b6-b3d8-e14ae4606327" providerId="ADAL" clId="{E2B088EB-2600-4454-9D10-79C1CABF4A00}" dt="2026-06-09T17:48:20.349" v="5078" actId="20577"/>
          <ac:spMkLst>
            <pc:docMk/>
            <pc:sldMk cId="3553269360" sldId="283"/>
            <ac:spMk id="25602" creationId="{7CF6DE36-08EC-81E2-C2A8-31C3C5D85CC0}"/>
          </ac:spMkLst>
        </pc:spChg>
        <pc:picChg chg="mod">
          <ac:chgData name="Eike, Michell L." userId="835521cf-4bf5-41b6-b3d8-e14ae4606327" providerId="ADAL" clId="{E2B088EB-2600-4454-9D10-79C1CABF4A00}" dt="2026-06-09T20:14:32.331" v="5637" actId="962"/>
          <ac:picMkLst>
            <pc:docMk/>
            <pc:sldMk cId="3553269360" sldId="283"/>
            <ac:picMk id="5" creationId="{67FE1A53-5181-A97B-B4FD-EFACA0B1EAFD}"/>
          </ac:picMkLst>
        </pc:picChg>
        <pc:picChg chg="mod">
          <ac:chgData name="Eike, Michell L." userId="835521cf-4bf5-41b6-b3d8-e14ae4606327" providerId="ADAL" clId="{E2B088EB-2600-4454-9D10-79C1CABF4A00}" dt="2026-06-09T20:14:34.092" v="5638" actId="962"/>
          <ac:picMkLst>
            <pc:docMk/>
            <pc:sldMk cId="3553269360" sldId="283"/>
            <ac:picMk id="6" creationId="{8A0D01A5-193C-E6CD-CE2B-3CD194FD5EAD}"/>
          </ac:picMkLst>
        </pc:picChg>
        <pc:picChg chg="mod">
          <ac:chgData name="Eike, Michell L." userId="835521cf-4bf5-41b6-b3d8-e14ae4606327" providerId="ADAL" clId="{E2B088EB-2600-4454-9D10-79C1CABF4A00}" dt="2026-06-09T20:14:37.560" v="5639" actId="962"/>
          <ac:picMkLst>
            <pc:docMk/>
            <pc:sldMk cId="3553269360" sldId="283"/>
            <ac:picMk id="10" creationId="{761221A8-832B-8619-FCA5-FBFF58416DAD}"/>
          </ac:picMkLst>
        </pc:picChg>
        <pc:picChg chg="mod">
          <ac:chgData name="Eike, Michell L." userId="835521cf-4bf5-41b6-b3d8-e14ae4606327" providerId="ADAL" clId="{E2B088EB-2600-4454-9D10-79C1CABF4A00}" dt="2026-06-09T20:14:38.930" v="5640" actId="962"/>
          <ac:picMkLst>
            <pc:docMk/>
            <pc:sldMk cId="3553269360" sldId="283"/>
            <ac:picMk id="14" creationId="{E8670518-C09A-A9FF-D7B7-C0605E0ABBE2}"/>
          </ac:picMkLst>
        </pc:picChg>
        <pc:picChg chg="add mod">
          <ac:chgData name="Eike, Michell L." userId="835521cf-4bf5-41b6-b3d8-e14ae4606327" providerId="ADAL" clId="{E2B088EB-2600-4454-9D10-79C1CABF4A00}" dt="2026-06-09T20:14:40.787" v="5641" actId="962"/>
          <ac:picMkLst>
            <pc:docMk/>
            <pc:sldMk cId="3553269360" sldId="283"/>
            <ac:picMk id="16" creationId="{F370F323-CAF6-5FA0-166B-863034D233B5}"/>
          </ac:picMkLst>
        </pc:picChg>
      </pc:sldChg>
      <pc:sldChg chg="modSp mod">
        <pc:chgData name="Eike, Michell L." userId="835521cf-4bf5-41b6-b3d8-e14ae4606327" providerId="ADAL" clId="{E2B088EB-2600-4454-9D10-79C1CABF4A00}" dt="2026-06-09T20:14:27.356" v="5634" actId="962"/>
        <pc:sldMkLst>
          <pc:docMk/>
          <pc:sldMk cId="1880986644" sldId="285"/>
        </pc:sldMkLst>
        <pc:picChg chg="mod">
          <ac:chgData name="Eike, Michell L." userId="835521cf-4bf5-41b6-b3d8-e14ae4606327" providerId="ADAL" clId="{E2B088EB-2600-4454-9D10-79C1CABF4A00}" dt="2026-06-09T20:14:27.356" v="5634" actId="962"/>
          <ac:picMkLst>
            <pc:docMk/>
            <pc:sldMk cId="1880986644" sldId="285"/>
            <ac:picMk id="4" creationId="{78B72FD3-D918-EE49-10EA-24C3DECF3933}"/>
          </ac:picMkLst>
        </pc:picChg>
      </pc:sldChg>
      <pc:sldChg chg="modSp mod">
        <pc:chgData name="Eike, Michell L." userId="835521cf-4bf5-41b6-b3d8-e14ae4606327" providerId="ADAL" clId="{E2B088EB-2600-4454-9D10-79C1CABF4A00}" dt="2026-06-09T20:09:21.802" v="5486" actId="962"/>
        <pc:sldMkLst>
          <pc:docMk/>
          <pc:sldMk cId="1894098500" sldId="287"/>
        </pc:sldMkLst>
        <pc:picChg chg="mod">
          <ac:chgData name="Eike, Michell L." userId="835521cf-4bf5-41b6-b3d8-e14ae4606327" providerId="ADAL" clId="{E2B088EB-2600-4454-9D10-79C1CABF4A00}" dt="2026-06-09T20:09:21.802" v="5486" actId="962"/>
          <ac:picMkLst>
            <pc:docMk/>
            <pc:sldMk cId="1894098500" sldId="287"/>
            <ac:picMk id="5" creationId="{B4581F5C-692F-850A-0622-9530661D7785}"/>
          </ac:picMkLst>
        </pc:picChg>
      </pc:sldChg>
      <pc:sldChg chg="modSp mod">
        <pc:chgData name="Eike, Michell L." userId="835521cf-4bf5-41b6-b3d8-e14ae4606327" providerId="ADAL" clId="{E2B088EB-2600-4454-9D10-79C1CABF4A00}" dt="2026-06-09T20:18:04.016" v="5658" actId="255"/>
        <pc:sldMkLst>
          <pc:docMk/>
          <pc:sldMk cId="3806385528" sldId="288"/>
        </pc:sldMkLst>
        <pc:spChg chg="mod">
          <ac:chgData name="Eike, Michell L." userId="835521cf-4bf5-41b6-b3d8-e14ae4606327" providerId="ADAL" clId="{E2B088EB-2600-4454-9D10-79C1CABF4A00}" dt="2026-06-09T20:18:04.016" v="5658" actId="255"/>
          <ac:spMkLst>
            <pc:docMk/>
            <pc:sldMk cId="3806385528" sldId="288"/>
            <ac:spMk id="2" creationId="{BA6A9FF8-5822-B499-7096-830C4DD4EC7E}"/>
          </ac:spMkLst>
        </pc:spChg>
        <pc:spChg chg="mod">
          <ac:chgData name="Eike, Michell L." userId="835521cf-4bf5-41b6-b3d8-e14ae4606327" providerId="ADAL" clId="{E2B088EB-2600-4454-9D10-79C1CABF4A00}" dt="2026-06-09T20:16:55.176" v="5652" actId="13244"/>
          <ac:spMkLst>
            <pc:docMk/>
            <pc:sldMk cId="3806385528" sldId="288"/>
            <ac:spMk id="25602" creationId="{8B2BCD34-663D-95A9-CEF3-5472942A6320}"/>
          </ac:spMkLst>
        </pc:spChg>
        <pc:picChg chg="ord">
          <ac:chgData name="Eike, Michell L." userId="835521cf-4bf5-41b6-b3d8-e14ae4606327" providerId="ADAL" clId="{E2B088EB-2600-4454-9D10-79C1CABF4A00}" dt="2026-06-09T20:16:53.312" v="5651" actId="13244"/>
          <ac:picMkLst>
            <pc:docMk/>
            <pc:sldMk cId="3806385528" sldId="288"/>
            <ac:picMk id="3" creationId="{B43627FC-DB0A-449F-4CBA-48ADCAFCAEC1}"/>
          </ac:picMkLst>
        </pc:picChg>
        <pc:picChg chg="mod ord">
          <ac:chgData name="Eike, Michell L." userId="835521cf-4bf5-41b6-b3d8-e14ae4606327" providerId="ADAL" clId="{E2B088EB-2600-4454-9D10-79C1CABF4A00}" dt="2026-06-09T20:16:57.528" v="5653" actId="13244"/>
          <ac:picMkLst>
            <pc:docMk/>
            <pc:sldMk cId="3806385528" sldId="288"/>
            <ac:picMk id="4" creationId="{3221E777-EF73-4B6D-F86A-9D9A31FEE089}"/>
          </ac:picMkLst>
        </pc:picChg>
      </pc:sldChg>
      <pc:sldChg chg="modSp mod">
        <pc:chgData name="Eike, Michell L." userId="835521cf-4bf5-41b6-b3d8-e14ae4606327" providerId="ADAL" clId="{E2B088EB-2600-4454-9D10-79C1CABF4A00}" dt="2026-06-09T20:09:07.427" v="5482" actId="962"/>
        <pc:sldMkLst>
          <pc:docMk/>
          <pc:sldMk cId="1108676911" sldId="294"/>
        </pc:sldMkLst>
        <pc:picChg chg="mod">
          <ac:chgData name="Eike, Michell L." userId="835521cf-4bf5-41b6-b3d8-e14ae4606327" providerId="ADAL" clId="{E2B088EB-2600-4454-9D10-79C1CABF4A00}" dt="2026-06-09T20:09:07.427" v="5482" actId="962"/>
          <ac:picMkLst>
            <pc:docMk/>
            <pc:sldMk cId="1108676911" sldId="294"/>
            <ac:picMk id="3" creationId="{B503C5F0-50AD-7E04-56E6-419EE9D554B5}"/>
          </ac:picMkLst>
        </pc:picChg>
      </pc:sldChg>
      <pc:sldChg chg="modSp mod">
        <pc:chgData name="Eike, Michell L." userId="835521cf-4bf5-41b6-b3d8-e14ae4606327" providerId="ADAL" clId="{E2B088EB-2600-4454-9D10-79C1CABF4A00}" dt="2026-06-09T20:17:20.409" v="5654" actId="13244"/>
        <pc:sldMkLst>
          <pc:docMk/>
          <pc:sldMk cId="2559444424" sldId="297"/>
        </pc:sldMkLst>
        <pc:picChg chg="mod ord">
          <ac:chgData name="Eike, Michell L." userId="835521cf-4bf5-41b6-b3d8-e14ae4606327" providerId="ADAL" clId="{E2B088EB-2600-4454-9D10-79C1CABF4A00}" dt="2026-06-09T20:17:20.409" v="5654" actId="13244"/>
          <ac:picMkLst>
            <pc:docMk/>
            <pc:sldMk cId="2559444424" sldId="297"/>
            <ac:picMk id="4" creationId="{EEFAF466-BBBE-11D6-ED17-50B9C855E5C2}"/>
          </ac:picMkLst>
        </pc:picChg>
      </pc:sldChg>
      <pc:sldChg chg="modSp">
        <pc:chgData name="Eike, Michell L." userId="835521cf-4bf5-41b6-b3d8-e14ae4606327" providerId="ADAL" clId="{E2B088EB-2600-4454-9D10-79C1CABF4A00}" dt="2026-06-09T20:19:13.375" v="5662" actId="13244"/>
        <pc:sldMkLst>
          <pc:docMk/>
          <pc:sldMk cId="745815428" sldId="300"/>
        </pc:sldMkLst>
        <pc:spChg chg="mod">
          <ac:chgData name="Eike, Michell L." userId="835521cf-4bf5-41b6-b3d8-e14ae4606327" providerId="ADAL" clId="{E2B088EB-2600-4454-9D10-79C1CABF4A00}" dt="2026-06-09T20:19:13.375" v="5662" actId="13244"/>
          <ac:spMkLst>
            <pc:docMk/>
            <pc:sldMk cId="745815428" sldId="300"/>
            <ac:spMk id="2" creationId="{0F8C47C5-1F69-F4F8-D53E-19685FED73F8}"/>
          </ac:spMkLst>
        </pc:spChg>
      </pc:sldChg>
      <pc:sldChg chg="addSp delSp modSp mod">
        <pc:chgData name="Eike, Michell L." userId="835521cf-4bf5-41b6-b3d8-e14ae4606327" providerId="ADAL" clId="{E2B088EB-2600-4454-9D10-79C1CABF4A00}" dt="2026-06-09T20:14:28.547" v="5635" actId="962"/>
        <pc:sldMkLst>
          <pc:docMk/>
          <pc:sldMk cId="76917531" sldId="301"/>
        </pc:sldMkLst>
        <pc:spChg chg="mod topLvl">
          <ac:chgData name="Eike, Michell L." userId="835521cf-4bf5-41b6-b3d8-e14ae4606327" providerId="ADAL" clId="{E2B088EB-2600-4454-9D10-79C1CABF4A00}" dt="2026-06-09T20:03:50.954" v="5111" actId="164"/>
          <ac:spMkLst>
            <pc:docMk/>
            <pc:sldMk cId="76917531" sldId="301"/>
            <ac:spMk id="3" creationId="{2B745C5A-A6A6-6EAF-71CB-2BDB0553E426}"/>
          </ac:spMkLst>
        </pc:spChg>
        <pc:spChg chg="mod">
          <ac:chgData name="Eike, Michell L." userId="835521cf-4bf5-41b6-b3d8-e14ae4606327" providerId="ADAL" clId="{E2B088EB-2600-4454-9D10-79C1CABF4A00}" dt="2026-06-09T19:59:01.040" v="5102" actId="165"/>
          <ac:spMkLst>
            <pc:docMk/>
            <pc:sldMk cId="76917531" sldId="301"/>
            <ac:spMk id="9" creationId="{A85BB56C-6D4C-9675-E72D-D63464B55177}"/>
          </ac:spMkLst>
        </pc:spChg>
        <pc:spChg chg="mod">
          <ac:chgData name="Eike, Michell L." userId="835521cf-4bf5-41b6-b3d8-e14ae4606327" providerId="ADAL" clId="{E2B088EB-2600-4454-9D10-79C1CABF4A00}" dt="2026-06-09T19:59:01.040" v="5102" actId="165"/>
          <ac:spMkLst>
            <pc:docMk/>
            <pc:sldMk cId="76917531" sldId="301"/>
            <ac:spMk id="10" creationId="{39906018-CB8D-2DE6-1618-CE99DA51D015}"/>
          </ac:spMkLst>
        </pc:spChg>
        <pc:grpChg chg="add mod ord">
          <ac:chgData name="Eike, Michell L." userId="835521cf-4bf5-41b6-b3d8-e14ae4606327" providerId="ADAL" clId="{E2B088EB-2600-4454-9D10-79C1CABF4A00}" dt="2026-06-09T20:03:55.881" v="5113" actId="164"/>
          <ac:grpSpMkLst>
            <pc:docMk/>
            <pc:sldMk cId="76917531" sldId="301"/>
            <ac:grpSpMk id="5" creationId="{DE61E907-905D-6B3E-AD5F-997829E702D0}"/>
          </ac:grpSpMkLst>
        </pc:grpChg>
        <pc:grpChg chg="add mod">
          <ac:chgData name="Eike, Michell L." userId="835521cf-4bf5-41b6-b3d8-e14ae4606327" providerId="ADAL" clId="{E2B088EB-2600-4454-9D10-79C1CABF4A00}" dt="2026-06-09T20:14:28.547" v="5635" actId="962"/>
          <ac:grpSpMkLst>
            <pc:docMk/>
            <pc:sldMk cId="76917531" sldId="301"/>
            <ac:grpSpMk id="6" creationId="{0E7598EC-9E19-D924-500F-E252AFF6FB2B}"/>
          </ac:grpSpMkLst>
        </pc:grpChg>
        <pc:grpChg chg="mod topLvl">
          <ac:chgData name="Eike, Michell L." userId="835521cf-4bf5-41b6-b3d8-e14ae4606327" providerId="ADAL" clId="{E2B088EB-2600-4454-9D10-79C1CABF4A00}" dt="2026-06-09T20:03:55.881" v="5113" actId="164"/>
          <ac:grpSpMkLst>
            <pc:docMk/>
            <pc:sldMk cId="76917531" sldId="301"/>
            <ac:grpSpMk id="11" creationId="{0AB1F3A6-997A-FF93-5A27-EB74098E5CBC}"/>
          </ac:grpSpMkLst>
        </pc:grpChg>
        <pc:grpChg chg="del">
          <ac:chgData name="Eike, Michell L." userId="835521cf-4bf5-41b6-b3d8-e14ae4606327" providerId="ADAL" clId="{E2B088EB-2600-4454-9D10-79C1CABF4A00}" dt="2026-06-09T19:59:01.040" v="5102" actId="165"/>
          <ac:grpSpMkLst>
            <pc:docMk/>
            <pc:sldMk cId="76917531" sldId="301"/>
            <ac:grpSpMk id="14" creationId="{8BC9A16F-C2EF-EE9A-32B2-AFCED382BB33}"/>
          </ac:grpSpMkLst>
        </pc:grpChg>
        <pc:picChg chg="add mod">
          <ac:chgData name="Eike, Michell L." userId="835521cf-4bf5-41b6-b3d8-e14ae4606327" providerId="ADAL" clId="{E2B088EB-2600-4454-9D10-79C1CABF4A00}" dt="2026-06-09T20:03:50.954" v="5111" actId="164"/>
          <ac:picMkLst>
            <pc:docMk/>
            <pc:sldMk cId="76917531" sldId="301"/>
            <ac:picMk id="4" creationId="{33B78B05-212E-39CC-52BB-14DBBBFBADFF}"/>
          </ac:picMkLst>
        </pc:picChg>
      </pc:sldChg>
      <pc:sldChg chg="modSp mod">
        <pc:chgData name="Eike, Michell L." userId="835521cf-4bf5-41b6-b3d8-e14ae4606327" providerId="ADAL" clId="{E2B088EB-2600-4454-9D10-79C1CABF4A00}" dt="2026-06-09T20:16:36.235" v="5650" actId="13244"/>
        <pc:sldMkLst>
          <pc:docMk/>
          <pc:sldMk cId="2818522586" sldId="302"/>
        </pc:sldMkLst>
        <pc:spChg chg="mod">
          <ac:chgData name="Eike, Michell L." userId="835521cf-4bf5-41b6-b3d8-e14ae4606327" providerId="ADAL" clId="{E2B088EB-2600-4454-9D10-79C1CABF4A00}" dt="2026-06-09T20:16:36.235" v="5650" actId="13244"/>
          <ac:spMkLst>
            <pc:docMk/>
            <pc:sldMk cId="2818522586" sldId="302"/>
            <ac:spMk id="4" creationId="{E2783D03-2100-42C3-5F8C-E5D66E797EED}"/>
          </ac:spMkLst>
        </pc:spChg>
        <pc:picChg chg="mod ord">
          <ac:chgData name="Eike, Michell L." userId="835521cf-4bf5-41b6-b3d8-e14ae4606327" providerId="ADAL" clId="{E2B088EB-2600-4454-9D10-79C1CABF4A00}" dt="2026-06-09T20:16:34.343" v="5649" actId="13244"/>
          <ac:picMkLst>
            <pc:docMk/>
            <pc:sldMk cId="2818522586" sldId="302"/>
            <ac:picMk id="3" creationId="{DF7A7EC5-B403-7E91-8A95-BA60A7F05AA4}"/>
          </ac:picMkLst>
        </pc:picChg>
      </pc:sldChg>
      <pc:sldChg chg="addSp modSp mod">
        <pc:chgData name="Eike, Michell L." userId="835521cf-4bf5-41b6-b3d8-e14ae4606327" providerId="ADAL" clId="{E2B088EB-2600-4454-9D10-79C1CABF4A00}" dt="2026-06-09T20:14:29.548" v="5636" actId="962"/>
        <pc:sldMkLst>
          <pc:docMk/>
          <pc:sldMk cId="786398005" sldId="305"/>
        </pc:sldMkLst>
        <pc:grpChg chg="add mod">
          <ac:chgData name="Eike, Michell L." userId="835521cf-4bf5-41b6-b3d8-e14ae4606327" providerId="ADAL" clId="{E2B088EB-2600-4454-9D10-79C1CABF4A00}" dt="2026-06-09T20:14:29.548" v="5636" actId="962"/>
          <ac:grpSpMkLst>
            <pc:docMk/>
            <pc:sldMk cId="786398005" sldId="305"/>
            <ac:grpSpMk id="5" creationId="{1741888E-5DB3-AFFE-10C6-82B1DD59551D}"/>
          </ac:grpSpMkLst>
        </pc:grpChg>
        <pc:grpChg chg="mod">
          <ac:chgData name="Eike, Michell L." userId="835521cf-4bf5-41b6-b3d8-e14ae4606327" providerId="ADAL" clId="{E2B088EB-2600-4454-9D10-79C1CABF4A00}" dt="2026-06-09T20:03:38.378" v="5110" actId="164"/>
          <ac:grpSpMkLst>
            <pc:docMk/>
            <pc:sldMk cId="786398005" sldId="305"/>
            <ac:grpSpMk id="14" creationId="{7DC9F0D5-1A00-0084-EDEF-95EBCD77D80E}"/>
          </ac:grpSpMkLst>
        </pc:grpChg>
        <pc:picChg chg="add mod">
          <ac:chgData name="Eike, Michell L." userId="835521cf-4bf5-41b6-b3d8-e14ae4606327" providerId="ADAL" clId="{E2B088EB-2600-4454-9D10-79C1CABF4A00}" dt="2026-06-09T20:03:38.378" v="5110" actId="164"/>
          <ac:picMkLst>
            <pc:docMk/>
            <pc:sldMk cId="786398005" sldId="305"/>
            <ac:picMk id="4" creationId="{36359591-2804-C903-EEC1-01BBE019DAE4}"/>
          </ac:picMkLst>
        </pc:picChg>
      </pc:sldChg>
      <pc:sldChg chg="addSp modSp mod">
        <pc:chgData name="Eike, Michell L." userId="835521cf-4bf5-41b6-b3d8-e14ae4606327" providerId="ADAL" clId="{E2B088EB-2600-4454-9D10-79C1CABF4A00}" dt="2026-06-09T20:14:42.391" v="5642" actId="962"/>
        <pc:sldMkLst>
          <pc:docMk/>
          <pc:sldMk cId="3325967865" sldId="306"/>
        </pc:sldMkLst>
        <pc:grpChg chg="add mod">
          <ac:chgData name="Eike, Michell L." userId="835521cf-4bf5-41b6-b3d8-e14ae4606327" providerId="ADAL" clId="{E2B088EB-2600-4454-9D10-79C1CABF4A00}" dt="2026-06-09T20:14:42.391" v="5642" actId="962"/>
          <ac:grpSpMkLst>
            <pc:docMk/>
            <pc:sldMk cId="3325967865" sldId="306"/>
            <ac:grpSpMk id="5" creationId="{55C6D436-C2A6-D6DC-D25E-1C01E9AF9451}"/>
          </ac:grpSpMkLst>
        </pc:grpChg>
        <pc:grpChg chg="mod">
          <ac:chgData name="Eike, Michell L." userId="835521cf-4bf5-41b6-b3d8-e14ae4606327" providerId="ADAL" clId="{E2B088EB-2600-4454-9D10-79C1CABF4A00}" dt="2026-06-09T20:03:32.394" v="5109" actId="164"/>
          <ac:grpSpMkLst>
            <pc:docMk/>
            <pc:sldMk cId="3325967865" sldId="306"/>
            <ac:grpSpMk id="20" creationId="{0AD8AEC4-1234-AC1D-5C67-301EFBF38BAD}"/>
          </ac:grpSpMkLst>
        </pc:grpChg>
        <pc:picChg chg="add mod">
          <ac:chgData name="Eike, Michell L." userId="835521cf-4bf5-41b6-b3d8-e14ae4606327" providerId="ADAL" clId="{E2B088EB-2600-4454-9D10-79C1CABF4A00}" dt="2026-06-09T20:03:32.394" v="5109" actId="164"/>
          <ac:picMkLst>
            <pc:docMk/>
            <pc:sldMk cId="3325967865" sldId="306"/>
            <ac:picMk id="3" creationId="{8E7357F1-8F8C-5CA7-C6F4-D226DAF169C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3;n">
            <a:extLst>
              <a:ext uri="{FF2B5EF4-FFF2-40B4-BE49-F238E27FC236}">
                <a16:creationId xmlns:a16="http://schemas.microsoft.com/office/drawing/2014/main" id="{8624FC82-B5A2-5FA3-CBF3-BCBFA34F9D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Google Shape;4;n">
            <a:extLst>
              <a:ext uri="{FF2B5EF4-FFF2-40B4-BE49-F238E27FC236}">
                <a16:creationId xmlns:a16="http://schemas.microsoft.com/office/drawing/2014/main" id="{8976970C-9707-70A8-F003-735290520F1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he_Garden_of_Death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the-artinspector.com/post/hugo-simberg-the-garden-of-death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RWOpQXTltA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62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photos/woman-standing-inside-cave-lRA_WTczjgw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gy-1Z2Sa-c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28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5424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5424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he_Garden_of_Death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HcEEAnwOt2c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5424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ma.org/collection/works/79018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he_Garden_of_Death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HcEEAnwOt2c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5424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The_Garden_of_Death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he_Garden_of_Death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Google Shape;38;p:notes">
            <a:extLst>
              <a:ext uri="{FF2B5EF4-FFF2-40B4-BE49-F238E27FC236}">
                <a16:creationId xmlns:a16="http://schemas.microsoft.com/office/drawing/2014/main" id="{9366B4A2-DBA3-CFE8-53CE-BFEE9562E40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1506" name="Google Shape;39;p:notes">
            <a:extLst>
              <a:ext uri="{FF2B5EF4-FFF2-40B4-BE49-F238E27FC236}">
                <a16:creationId xmlns:a16="http://schemas.microsoft.com/office/drawing/2014/main" id="{3F2534ED-FEAD-412D-0543-27B7B303B0D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E8ADB-5C4D-C6D9-682B-A363BEDA8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E53593-2DC5-CA59-001D-C489FF0E26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BB4717-660F-C0A6-7A51-CCC2D7390A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Simberg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, H. (1896). 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The garden of death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[Painting]. Wikipedia.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https://en.wikipedia.org/wiki/The_Garden_of_Death</a:t>
            </a:r>
            <a:endParaRPr lang="en-US" sz="1400" b="0" i="0" u="sng" strike="noStrik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 panose="020B0604020202020204" pitchFamily="34" charset="0"/>
            </a:endParaRPr>
          </a:p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Tuschka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, A. (2022, January 30). 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Hugo </a:t>
            </a:r>
            <a:r>
              <a:rPr lang="en-US" sz="1400" b="0" i="1" u="none" strike="noStrik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Simberg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- The garden of death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4"/>
              </a:rPr>
              <a:t>https://www.the-artinspector.com/post/hugo-simberg-the-garden-of-death</a:t>
            </a:r>
            <a:endParaRPr lang="en-US" sz="1400" b="0" i="0" u="none" strike="noStrik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 panose="020B0604020202020204" pitchFamily="34" charset="0"/>
            </a:endParaRPr>
          </a:p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b="0" i="0" u="none" strike="noStrik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852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EC25B-1B6A-6638-F6AD-D90ED9345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9914DA-239E-6AE6-BF34-4B507E31E2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A4E675-5AD3-8CA5-F87B-77D628B77A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387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TED-Ed. (2015, March 17). 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Plato’s Allegory of the Cave - Alex Gendler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. [Video]. YouTube.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https://www.youtube.com/watch?v=1RWOpQXTltA</a:t>
            </a:r>
            <a:endParaRPr lang="en-US" sz="1400" b="0" i="0" u="none" strike="noStrik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640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8498C-7426-2FFE-381D-BEF200E92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F3779E-B22C-DA26-A7D6-3B110099FB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AB83F6-E0A8-08E3-837E-D2E6F87923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82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K20 Center. (n.d.). CUS and discuss. Strategies.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https://learn.k20center.ou.edu/strategy/162</a:t>
            </a:r>
            <a:endParaRPr lang="en-US" sz="1400" b="0" i="0" u="none" strike="noStrik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Sortino, J. (2016, March 30). 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Woman standing inside cave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[Photograph].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Unsplash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4"/>
              </a:rPr>
              <a:t>https://unsplash.com/photos/woman-standing-inside-cave-lRA_WTczjgw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996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K20 Center. (2021, September 21). 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K20 Center 10 minute timer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. [Video]. YouTube.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https://www.youtube.com/watch?v=9gy-1Z2Sa-c</a:t>
            </a:r>
            <a:endParaRPr lang="en-US" sz="1400" b="0" i="0" u="none" strike="noStrik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46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C761E-074C-72C4-23E2-1015152DD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B2E40E-C939-9728-D05A-596002953C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5B60B9-ADD1-6BCA-162C-C1403FF43D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K20 Center. (n.d.). Why-Lighting. Strategies.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https://learn.k20center.ou.edu/strategy/128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904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FBC30-3E85-81A5-8733-42A7CEDB7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BE88A9-C4A8-3D3F-5A49-A775FE9B76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E4C0E1-F4CA-2E24-4F77-70023AC12A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K20 Center. (n.d.). Silent discussion. Strategies.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https://learn.k20center.ou.edu/strategy/5424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164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1AAA7-1ECE-4D6D-8E87-5272939F6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A79132-E5A6-E688-7F98-B381280384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B9B7C8-AD40-5483-10F0-E3362DA5C7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K20 Center. (n.d.). Silent discussion. Strategies. </a:t>
            </a:r>
            <a:r>
              <a:rPr lang="en-US" sz="1400" b="0" i="0" u="sng" strike="noStrik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https://learn.k20center.ou.edu/strategy/5424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43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Simberg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, H. (1896). 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The garden of death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[Painting]. Wikipedia.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https://en.wikipedia.org/wiki/The_Garden_of_Death</a:t>
            </a:r>
            <a:endParaRPr lang="en-US" sz="1400" b="0" i="0" u="none" strike="noStrik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 panose="020B0604020202020204" pitchFamily="34" charset="0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K20 Center. (2021, September 21). 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K20 Center 2 minute timer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. [Video]. YouTube.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4"/>
              </a:rPr>
              <a:t>https://www.youtube.com/watch?v=HcEEAnwOt2c</a:t>
            </a:r>
            <a:endParaRPr lang="en-US" sz="1400" b="0" i="0" u="none" strike="noStrik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16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78ADF-0D80-2FA9-370D-E27FFF27A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7F52AE-BF0C-BB01-F101-0627267942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E504D1-14B9-974B-889F-3D5D9856F3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K20 Center. (n.d.). Silent discussion. Strategies. </a:t>
            </a:r>
            <a:r>
              <a:rPr lang="en-US" sz="1400" b="0" i="0" u="sng" strike="noStrik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https://learn.k20center.ou.edu/strategy/5424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77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1D470-D9BB-F0F9-F204-5DCD61E4B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4162FA-DCD6-4DE3-8EAD-2C54322859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CF0B69-940F-CC1D-C168-D4E2194313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Dalí, S. (1931). 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The persistence of memory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[Painting]. The Museum of Modern Art. New York, NY, United States.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https://www.moma.org/collection/works/79018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700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BEAAD-C740-2FAD-2B5F-59912655B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005DF3-B8B8-DCCE-8A11-99117ABA9F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E36622-24E4-FAEE-BB58-7DEDC8BF1F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Simberg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, H. (1896). 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The garden of death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[Painting]. Wikipedia.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https://en.wikipedia.org/wiki/The_Garden_of_Death</a:t>
            </a:r>
            <a:endParaRPr lang="en-US" sz="1400" b="0" i="0" u="sng" strike="noStrik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 panose="020B0604020202020204" pitchFamily="34" charset="0"/>
            </a:endParaRPr>
          </a:p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K20 Center. (2021, September 21). 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K20 Center 2 minute timer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. [Video]. YouTube.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4"/>
              </a:rPr>
              <a:t>https://www.youtube.com/watch?v=HcEEAnwOt2c</a:t>
            </a:r>
            <a:endParaRPr lang="en-US" sz="1400" b="0" i="0" u="none" strike="noStrik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 panose="020B0604020202020204" pitchFamily="34" charset="0"/>
            </a:endParaRPr>
          </a:p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b="0" i="0" u="none" strike="noStrik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861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6EFB4-8B47-5E3F-8811-26428E453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3FBDC7-C95D-CE38-50FC-A9BE043C16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326BC2-0F67-0277-E40C-5808C4135F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K20 Center. (n.d.). Silent discussion. Strategies.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https://learn.k20center.ou.edu/strategy/5424</a:t>
            </a:r>
            <a:endParaRPr lang="en-US" sz="1400" b="0" i="0" u="sng" strike="noStrik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 panose="020B0604020202020204" pitchFamily="34" charset="0"/>
            </a:endParaRPr>
          </a:p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Simberg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, H. (1896). 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The garden of death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[Painting]. Wikipedia.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4"/>
              </a:rPr>
              <a:t>https://en.wikipedia.org/wiki/The_Garden_of_Death</a:t>
            </a:r>
            <a:endParaRPr lang="en-US" sz="1400" b="0" i="0" u="none" strike="noStrik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43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B47D0-8B1F-6F9A-6D67-487FDE259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9D22D8-6B02-9490-2E35-9AE37B60B7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59442A-5ECE-4BE4-FA71-ED8AB6BD7F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Simberg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, H. (1896). 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The garden of death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[Painting]. Wikipedia.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https://en.wikipedia.org/wiki/The_Garden_of_Death</a:t>
            </a:r>
            <a:endParaRPr lang="en-US" sz="1400" b="0" i="0" u="sng" strike="noStrik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 panose="020B0604020202020204" pitchFamily="34" charset="0"/>
            </a:endParaRPr>
          </a:p>
          <a:p>
            <a:pPr marL="15875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204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10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4B20552E-7342-E84A-F371-1971A3F6C44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2;p8"/>
          <p:cNvSpPr txBox="1">
            <a:spLocks noGrp="1"/>
          </p:cNvSpPr>
          <p:nvPr>
            <p:ph type="title"/>
          </p:nvPr>
        </p:nvSpPr>
        <p:spPr>
          <a:xfrm>
            <a:off x="754050" y="432957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>
            <a:normAutofit/>
          </a:bodyPr>
          <a:lstStyle>
            <a:lvl1pPr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1800"/>
              <a:buFont typeface="Calibri"/>
              <a:buNone/>
              <a:defRPr sz="1800">
                <a:solidFill>
                  <a:srgbClr val="2757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9048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9;p7" title="k20center-logo-variations_K20 - Bug Color.png">
            <a:extLst>
              <a:ext uri="{FF2B5EF4-FFF2-40B4-BE49-F238E27FC236}">
                <a16:creationId xmlns:a16="http://schemas.microsoft.com/office/drawing/2014/main" id="{AD6EEF45-89C6-035A-7767-7ED289963CD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393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9;p7" title="k20center-logo-variations_K20 - Bug Color.png">
            <a:extLst>
              <a:ext uri="{FF2B5EF4-FFF2-40B4-BE49-F238E27FC236}">
                <a16:creationId xmlns:a16="http://schemas.microsoft.com/office/drawing/2014/main" id="{C972B790-E0EA-1D94-2E39-E91EBF32EFA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824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3;p3" title="k20center-logo-variations_K20 Bug - White.png">
            <a:extLst>
              <a:ext uri="{FF2B5EF4-FFF2-40B4-BE49-F238E27FC236}">
                <a16:creationId xmlns:a16="http://schemas.microsoft.com/office/drawing/2014/main" id="{A98AC9D7-ABC9-ABD1-C36A-7174189F79D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718689"/>
            <a:ext cx="7886700" cy="11255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958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120B5383-12EC-4263-1497-9698C0CF58F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5F1D04-4812-04B5-3299-BCB12F584B19}"/>
              </a:ext>
            </a:extLst>
          </p:cNvPr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kern="0">
              <a:sym typeface="Arial"/>
            </a:endParaRPr>
          </a:p>
        </p:txBody>
      </p:sp>
      <p:pic>
        <p:nvPicPr>
          <p:cNvPr id="5" name="Google Shape;13;p3" title="k20center-logo-variations_K20 Bug - White.png">
            <a:extLst>
              <a:ext uri="{FF2B5EF4-FFF2-40B4-BE49-F238E27FC236}">
                <a16:creationId xmlns:a16="http://schemas.microsoft.com/office/drawing/2014/main" id="{0201FEDF-1B17-4939-DD49-DF358C79259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1496" y="521401"/>
            <a:ext cx="3867150" cy="41006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211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86F1E247-B682-7CCA-0967-E63908DD64C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92F45D-B2D5-2BE4-2F75-6C684136B567}"/>
              </a:ext>
            </a:extLst>
          </p:cNvPr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kern="0">
              <a:sym typeface="Arial"/>
            </a:endParaRPr>
          </a:p>
        </p:txBody>
      </p:sp>
      <p:pic>
        <p:nvPicPr>
          <p:cNvPr id="5" name="Google Shape;13;p3" title="k20center-logo-variations_K20 Bug - White.png">
            <a:extLst>
              <a:ext uri="{FF2B5EF4-FFF2-40B4-BE49-F238E27FC236}">
                <a16:creationId xmlns:a16="http://schemas.microsoft.com/office/drawing/2014/main" id="{80D6DD3C-71EE-3C73-DDA5-5CEF6C3263A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1496" y="521401"/>
            <a:ext cx="3867150" cy="41006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306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AF74F841-FC3F-3B0B-3269-2B1C811007C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1586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Cov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379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;p3" title="k20center-logo-variations_K20 Bug - White.png">
            <a:extLst>
              <a:ext uri="{FF2B5EF4-FFF2-40B4-BE49-F238E27FC236}">
                <a16:creationId xmlns:a16="http://schemas.microsoft.com/office/drawing/2014/main" id="{07A283A7-4BAE-5607-F552-FF9DE8E501F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657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8229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13716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 marL="18288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2459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With Cover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;p3" title="k20center-logo-variations_K20 Bug - White.png">
            <a:extLst>
              <a:ext uri="{FF2B5EF4-FFF2-40B4-BE49-F238E27FC236}">
                <a16:creationId xmlns:a16="http://schemas.microsoft.com/office/drawing/2014/main" id="{07A283A7-4BAE-5607-F552-FF9DE8E501F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9666" y="559689"/>
            <a:ext cx="4940921" cy="213995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569073" y="2807732"/>
            <a:ext cx="4939927" cy="1397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657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8229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13716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 marL="18288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446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sential Question(s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3;p3" title="k20center-logo-variations_K20 Bug - White.png">
            <a:extLst>
              <a:ext uri="{FF2B5EF4-FFF2-40B4-BE49-F238E27FC236}">
                <a16:creationId xmlns:a16="http://schemas.microsoft.com/office/drawing/2014/main" id="{5D844917-401A-C607-900F-8340B4453A3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757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(s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3;p3" title="k20center-logo-variations_K20 Bug - White.png">
            <a:extLst>
              <a:ext uri="{FF2B5EF4-FFF2-40B4-BE49-F238E27FC236}">
                <a16:creationId xmlns:a16="http://schemas.microsoft.com/office/drawing/2014/main" id="{2190A501-5ACD-F178-69EF-6D3C6116E86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31420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9;p7" title="k20center-logo-variations_K20 - Bug Color.png">
            <a:extLst>
              <a:ext uri="{FF2B5EF4-FFF2-40B4-BE49-F238E27FC236}">
                <a16:creationId xmlns:a16="http://schemas.microsoft.com/office/drawing/2014/main" id="{7A36BC56-4BFB-F2FB-2704-1CEB5D4A557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649" y="1370013"/>
            <a:ext cx="7886699" cy="3262312"/>
          </a:xfrm>
          <a:prstGeom prst="rect">
            <a:avLst/>
          </a:prstGeom>
        </p:spPr>
        <p:txBody>
          <a:bodyPr/>
          <a:lstStyle>
            <a:lvl1pPr marL="228600" indent="-228600">
              <a:buFont typeface="+mj-lt"/>
              <a:buAutoNum type="arabicPeriod"/>
              <a:defRPr/>
            </a:lvl1pPr>
            <a:lvl2pPr marL="685800" indent="-320040">
              <a:buFont typeface="+mj-lt"/>
              <a:buAutoNum type="alphaLcPeriod"/>
              <a:defRPr/>
            </a:lvl2pPr>
            <a:lvl3pPr marL="1143000" indent="-320040">
              <a:buFont typeface="+mj-lt"/>
              <a:buAutoNum type="romanLcPeriod"/>
              <a:defRPr/>
            </a:lvl3pPr>
            <a:lvl4pPr marL="1600200" indent="-2286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  <a:defRPr/>
            </a:lvl4pPr>
            <a:lvl5pPr marL="2057400" indent="-228600">
              <a:lnSpc>
                <a:spcPct val="100000"/>
              </a:lnSpc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64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;p7" title="k20center-logo-variations_K20 - Bug Color.png">
            <a:extLst>
              <a:ext uri="{FF2B5EF4-FFF2-40B4-BE49-F238E27FC236}">
                <a16:creationId xmlns:a16="http://schemas.microsoft.com/office/drawing/2014/main" id="{D51A9934-4731-CF7D-01F8-8F8BC4047EE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30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9;p7" title="k20center-logo-variations_K20 - Bug Color.png">
            <a:extLst>
              <a:ext uri="{FF2B5EF4-FFF2-40B4-BE49-F238E27FC236}">
                <a16:creationId xmlns:a16="http://schemas.microsoft.com/office/drawing/2014/main" id="{CC1A804E-1971-8E34-9464-0A90A0072EB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>
            <a:lvl1pPr marL="228600" indent="-320040">
              <a:buFont typeface="+mj-lt"/>
              <a:buAutoNum type="arabicPeriod"/>
              <a:defRPr/>
            </a:lvl1pPr>
            <a:lvl2pPr marL="685800" indent="-320040">
              <a:buFont typeface="+mj-lt"/>
              <a:buAutoNum type="alphaLcPeriod"/>
              <a:defRPr/>
            </a:lvl2pPr>
            <a:lvl3pPr marL="1143000" indent="-320040">
              <a:buFont typeface="+mj-lt"/>
              <a:buAutoNum type="romanLcPeriod"/>
              <a:defRPr/>
            </a:lvl3pPr>
            <a:lvl4pPr marL="1600200" indent="-32004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  <a:defRPr/>
            </a:lvl4pPr>
            <a:lvl5pPr marL="2057400" indent="-320040">
              <a:lnSpc>
                <a:spcPct val="100000"/>
              </a:lnSpc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60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al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;p7" title="k20center-logo-variations_K20 - Bug Color.png">
            <a:extLst>
              <a:ext uri="{FF2B5EF4-FFF2-40B4-BE49-F238E27FC236}">
                <a16:creationId xmlns:a16="http://schemas.microsoft.com/office/drawing/2014/main" id="{5D168AF4-32E4-74C0-4A18-039BCF6D6B8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850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92A09B7-DA10-1158-CAB4-8798C3E2F8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7CF834B-CD39-B870-A33D-BB16E7C46C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 </a:t>
            </a:r>
          </a:p>
          <a:p>
            <a:pPr lvl="1"/>
            <a:r>
              <a:rPr lang="en-US" altLang="en-US" dirty="0"/>
              <a:t>Second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15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457200" indent="-393192" algn="l" rtl="0" eaLnBrk="1" fontAlgn="base" hangingPunct="1">
        <a:spcBef>
          <a:spcPts val="520"/>
        </a:spcBef>
        <a:spcAft>
          <a:spcPct val="0"/>
        </a:spcAft>
        <a:buClr>
          <a:srgbClr val="971D20"/>
        </a:buClr>
        <a:buSzPct val="100000"/>
        <a:buFont typeface="System Font Regular"/>
        <a:buChar char="●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14400" indent="-356616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371600" indent="-338328" algn="l" rtl="0" eaLnBrk="1" fontAlgn="base" hangingPunct="1">
        <a:spcBef>
          <a:spcPts val="340"/>
        </a:spcBef>
        <a:spcAft>
          <a:spcPct val="0"/>
        </a:spcAft>
        <a:buClr>
          <a:srgbClr val="E8BF3C"/>
        </a:buClr>
        <a:buFont typeface="Wingdings" pitchFamily="2" charset="2"/>
        <a:buChar char="§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828800" indent="-320040" algn="l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Clr>
          <a:srgbClr val="971D20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286000" indent="-310896" algn="l" rtl="0" eaLnBrk="1" fontAlgn="base" hangingPunct="1">
        <a:lnSpc>
          <a:spcPct val="90000"/>
        </a:lnSpc>
        <a:spcBef>
          <a:spcPts val="270"/>
        </a:spcBef>
        <a:spcAft>
          <a:spcPct val="0"/>
        </a:spcAft>
        <a:buClr>
          <a:schemeClr val="accent1"/>
        </a:buClr>
        <a:buSzPct val="80000"/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DBC93EE6-7CCD-518F-84C9-A4397115C5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4DDC3D1B-4E0E-1D9F-CB2D-3C12C36432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pic>
        <p:nvPicPr>
          <p:cNvPr id="7" name="Google Shape;29;p7" title="k20center-logo-variations_K20 - Bug Color.png">
            <a:extLst>
              <a:ext uri="{FF2B5EF4-FFF2-40B4-BE49-F238E27FC236}">
                <a16:creationId xmlns:a16="http://schemas.microsoft.com/office/drawing/2014/main" id="{A6C23A54-FCC8-0F9D-1665-130E35DC754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228600" indent="-393192" algn="l" rtl="0" fontAlgn="base">
        <a:spcBef>
          <a:spcPts val="520"/>
        </a:spcBef>
        <a:spcAft>
          <a:spcPct val="0"/>
        </a:spcAft>
        <a:buClr>
          <a:srgbClr val="971D20"/>
        </a:buClr>
        <a:buFont typeface="Aptos Display" panose="020B0004020202020204" pitchFamily="34" charset="0"/>
        <a:buAutoNum type="arabicPeriod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14400" indent="-356616" algn="l" rtl="0" fontAlgn="base">
        <a:spcBef>
          <a:spcPts val="400"/>
        </a:spcBef>
        <a:spcAft>
          <a:spcPct val="0"/>
        </a:spcAft>
        <a:buClr>
          <a:schemeClr val="accent1"/>
        </a:buClr>
        <a:buFont typeface="Aptos Display" panose="020B0004020202020204" pitchFamily="34" charset="0"/>
        <a:buAutoNum type="alphaLcPeriod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371600" indent="-338328" algn="l" rtl="0" fontAlgn="base">
        <a:spcBef>
          <a:spcPts val="340"/>
        </a:spcBef>
        <a:spcAft>
          <a:spcPct val="0"/>
        </a:spcAft>
        <a:buClr>
          <a:srgbClr val="E8BF3C"/>
        </a:buClr>
        <a:buFont typeface="Aptos Display" panose="020B0004020202020204" pitchFamily="34" charset="0"/>
        <a:buAutoNum type="romanLcPeriod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828800" indent="-319088" algn="l" rtl="0" fontAlgn="base">
        <a:spcBef>
          <a:spcPts val="300"/>
        </a:spcBef>
        <a:spcAft>
          <a:spcPct val="0"/>
        </a:spcAft>
        <a:buClr>
          <a:srgbClr val="971D20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286000" indent="-310896" algn="l" rtl="0" fontAlgn="base">
        <a:spcBef>
          <a:spcPts val="270"/>
        </a:spcBef>
        <a:spcAft>
          <a:spcPct val="0"/>
        </a:spcAft>
        <a:buClr>
          <a:schemeClr val="accent1"/>
        </a:buClr>
        <a:buSzPct val="75000"/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HcEEAnwOt2c?feature=oembed" TargetMode="External"/><Relationship Id="rId6" Type="http://schemas.openxmlformats.org/officeDocument/2006/relationships/hyperlink" Target="https://www.youtube.com/watch?v=HcEEAnwOt2c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6ilD555O_RE?feature=oembed" TargetMode="External"/><Relationship Id="rId6" Type="http://schemas.openxmlformats.org/officeDocument/2006/relationships/hyperlink" Target="https://www.youtube.com/watch?v=6ilD555O_RE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1RWOpQXTltA?feature=oembed" TargetMode="External"/><Relationship Id="rId5" Type="http://schemas.openxmlformats.org/officeDocument/2006/relationships/image" Target="../media/image15.jpeg"/><Relationship Id="rId4" Type="http://schemas.openxmlformats.org/officeDocument/2006/relationships/hyperlink" Target="https://www.youtube.com/watch?v=1RWOpQXTltA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9gy-1Z2Sa-c?feature=oembed" TargetMode="External"/><Relationship Id="rId5" Type="http://schemas.openxmlformats.org/officeDocument/2006/relationships/hyperlink" Target="https://www.youtube.com/watch?v=9gy-1Z2Sa-c" TargetMode="Externa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HcEEAnwOt2c?feature=oembed" TargetMode="External"/><Relationship Id="rId6" Type="http://schemas.openxmlformats.org/officeDocument/2006/relationships/hyperlink" Target="https://www.youtube.com/watch?v=HcEEAnwOt2c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8837B96-509C-9442-5105-E5A2303EC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inting depicting three skeletons dressed in black robes tending to plants in a garden with various potted flowers and greenery. ">
            <a:extLst>
              <a:ext uri="{FF2B5EF4-FFF2-40B4-BE49-F238E27FC236}">
                <a16:creationId xmlns:a16="http://schemas.microsoft.com/office/drawing/2014/main" id="{3221E777-EF73-4B6D-F86A-9D9A31FEE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76" y="454914"/>
            <a:ext cx="5121418" cy="42336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6A9FF8-5822-B499-7096-830C4DD4E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694" y="274638"/>
            <a:ext cx="3177315" cy="9937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Step 2: Meaning?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8B2BCD34-663D-95A9-CEF3-5472942A632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5678905" y="1370013"/>
            <a:ext cx="2836445" cy="1496573"/>
          </a:xfrm>
        </p:spPr>
        <p:txBody>
          <a:bodyPr/>
          <a:lstStyle/>
          <a:p>
            <a:pPr marL="64008" indent="0">
              <a:buNone/>
            </a:pPr>
            <a:r>
              <a:rPr lang="en-US" altLang="en-US" dirty="0"/>
              <a:t>What do you think the meaning is?</a:t>
            </a:r>
          </a:p>
        </p:txBody>
      </p:sp>
      <p:pic>
        <p:nvPicPr>
          <p:cNvPr id="3" name="Online Media 2" title="K20 Center 2 minute timer">
            <a:hlinkClick r:id="" action="ppaction://media"/>
            <a:extLst>
              <a:ext uri="{FF2B5EF4-FFF2-40B4-BE49-F238E27FC236}">
                <a16:creationId xmlns:a16="http://schemas.microsoft.com/office/drawing/2014/main" id="{B43627FC-DB0A-449F-4CBA-48ADCAFCAEC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697251" y="3006090"/>
            <a:ext cx="2980200" cy="168249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1C101D-9359-77FD-CD11-FBA3458E0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2034" y="4688586"/>
            <a:ext cx="2974690" cy="45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393192" algn="l" rtl="0" eaLnBrk="1" fontAlgn="base" hangingPunct="1">
              <a:spcBef>
                <a:spcPts val="520"/>
              </a:spcBef>
              <a:spcAft>
                <a:spcPct val="0"/>
              </a:spcAft>
              <a:buClr>
                <a:srgbClr val="971D20"/>
              </a:buClr>
              <a:buSzPct val="100000"/>
              <a:buFont typeface="System Font Regular"/>
              <a:buChar char="●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356616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338328" algn="l" rtl="0" eaLnBrk="1" fontAlgn="base" hangingPunct="1">
              <a:spcBef>
                <a:spcPts val="340"/>
              </a:spcBef>
              <a:spcAft>
                <a:spcPct val="0"/>
              </a:spcAft>
              <a:buClr>
                <a:srgbClr val="E8BF3C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32004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971D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310896" algn="l" rtl="0" eaLnBrk="1" fontAlgn="base" hangingPunct="1">
              <a:lnSpc>
                <a:spcPct val="90000"/>
              </a:lnSpc>
              <a:spcBef>
                <a:spcPts val="27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 algn="ctr">
              <a:buFont typeface="System Font Regular"/>
              <a:buNone/>
            </a:pPr>
            <a:r>
              <a:rPr lang="en-US" altLang="en-US" sz="1800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2-Minute Timer</a:t>
            </a:r>
            <a:endParaRPr lang="en-US" altLang="en-US" sz="1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38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1C47244-5741-164D-4159-0C45E56C5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64AE6-717F-C302-6CEC-FCD38C792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Shared Graphic Organizer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04B0B63D-7A26-5768-6AF2-AF6CD25BB26D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4981065" cy="3262312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</a:rPr>
              <a:t>Step 3: </a:t>
            </a:r>
            <a:r>
              <a:rPr lang="en-US" altLang="en-US" dirty="0"/>
              <a:t>What do you think the meaning behind this painting is?</a:t>
            </a:r>
          </a:p>
          <a:p>
            <a:r>
              <a:rPr lang="en-US" altLang="en-US" dirty="0"/>
              <a:t>Look at what you have written</a:t>
            </a:r>
            <a:br>
              <a:rPr lang="en-US" altLang="en-US" dirty="0"/>
            </a:br>
            <a:r>
              <a:rPr lang="en-US" altLang="en-US" dirty="0"/>
              <a:t>and then narrow down your list to one statement.</a:t>
            </a:r>
          </a:p>
          <a:p>
            <a:pPr marL="64008" indent="0">
              <a:buNone/>
            </a:pPr>
            <a:endParaRPr lang="en-US" altLang="en-US" dirty="0"/>
          </a:p>
          <a:p>
            <a:pPr marL="64008" indent="0">
              <a:buNone/>
            </a:pPr>
            <a:r>
              <a:rPr lang="en-US" altLang="en-US" sz="2000" b="1" i="1" dirty="0"/>
              <a:t>Remember, this is to be a Silent Discussion.</a:t>
            </a:r>
          </a:p>
        </p:txBody>
      </p:sp>
      <p:pic>
        <p:nvPicPr>
          <p:cNvPr id="5" name="Picture 4" descr="Painting depicting three skeletons dressed in black robes tending to plants in a garden with various potted flowers and greenery. ">
            <a:extLst>
              <a:ext uri="{FF2B5EF4-FFF2-40B4-BE49-F238E27FC236}">
                <a16:creationId xmlns:a16="http://schemas.microsoft.com/office/drawing/2014/main" id="{B4581F5C-692F-850A-0622-9530661D7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715" y="320145"/>
            <a:ext cx="3161745" cy="2613689"/>
          </a:xfrm>
          <a:prstGeom prst="rect">
            <a:avLst/>
          </a:prstGeom>
        </p:spPr>
      </p:pic>
      <p:pic>
        <p:nvPicPr>
          <p:cNvPr id="3" name="Online Media 4" title="K20 Center 1 minute timer">
            <a:hlinkClick r:id="" action="ppaction://media"/>
            <a:extLst>
              <a:ext uri="{FF2B5EF4-FFF2-40B4-BE49-F238E27FC236}">
                <a16:creationId xmlns:a16="http://schemas.microsoft.com/office/drawing/2014/main" id="{4387CAA5-384B-E39A-F788-AF2A02009F5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692033" y="3009200"/>
            <a:ext cx="2974691" cy="167938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F9EDD7-A09F-845B-F4F4-051D4A6DA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2034" y="4688586"/>
            <a:ext cx="2974690" cy="45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393192" algn="l" rtl="0" eaLnBrk="1" fontAlgn="base" hangingPunct="1">
              <a:spcBef>
                <a:spcPts val="520"/>
              </a:spcBef>
              <a:spcAft>
                <a:spcPct val="0"/>
              </a:spcAft>
              <a:buClr>
                <a:srgbClr val="971D20"/>
              </a:buClr>
              <a:buSzPct val="100000"/>
              <a:buFont typeface="System Font Regular"/>
              <a:buChar char="●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356616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338328" algn="l" rtl="0" eaLnBrk="1" fontAlgn="base" hangingPunct="1">
              <a:spcBef>
                <a:spcPts val="340"/>
              </a:spcBef>
              <a:spcAft>
                <a:spcPct val="0"/>
              </a:spcAft>
              <a:buClr>
                <a:srgbClr val="E8BF3C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32004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971D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310896" algn="l" rtl="0" eaLnBrk="1" fontAlgn="base" hangingPunct="1">
              <a:lnSpc>
                <a:spcPct val="90000"/>
              </a:lnSpc>
              <a:spcBef>
                <a:spcPts val="27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 algn="ctr">
              <a:buFont typeface="System Font Regular"/>
              <a:buNone/>
            </a:pPr>
            <a:r>
              <a:rPr lang="en-US" altLang="en-US" sz="1800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1-Minute Timer</a:t>
            </a:r>
            <a:endParaRPr lang="en-US" altLang="en-US" sz="1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09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E7121-1E78-39CC-39E3-1FA80D044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inting depicting three skeletons dressed in black robes tending to plants in a garden with various potted flowers and greenery. ">
            <a:extLst>
              <a:ext uri="{FF2B5EF4-FFF2-40B4-BE49-F238E27FC236}">
                <a16:creationId xmlns:a16="http://schemas.microsoft.com/office/drawing/2014/main" id="{EEFAF466-BBBE-11D6-ED17-50B9C855E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76" y="454914"/>
            <a:ext cx="5121418" cy="42336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9D1B49-03B9-9D0E-30AA-12A93D101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694" y="274638"/>
            <a:ext cx="3177315" cy="9937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Step 3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92A8CC8E-C352-2E41-770A-5B9273F8C899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5678905" y="1370013"/>
            <a:ext cx="2836445" cy="3318573"/>
          </a:xfrm>
        </p:spPr>
        <p:txBody>
          <a:bodyPr/>
          <a:lstStyle/>
          <a:p>
            <a:pPr marL="64008" indent="0">
              <a:buNone/>
            </a:pPr>
            <a:r>
              <a:rPr lang="en-US" altLang="en-US" b="1" i="1" dirty="0"/>
              <a:t>What is the meaning behind this painting?</a:t>
            </a:r>
          </a:p>
          <a:p>
            <a:pPr marL="64008" indent="0">
              <a:buNone/>
            </a:pPr>
            <a:endParaRPr lang="en-US" altLang="en-US" b="1" i="1" dirty="0"/>
          </a:p>
          <a:p>
            <a:pPr marL="64008" indent="0">
              <a:buNone/>
            </a:pPr>
            <a:r>
              <a:rPr lang="en-US" dirty="0"/>
              <a:t>Choose one person to share the meaning and your reasoning.</a:t>
            </a:r>
          </a:p>
        </p:txBody>
      </p:sp>
    </p:spTree>
    <p:extLst>
      <p:ext uri="{BB962C8B-B14F-4D97-AF65-F5344CB8AC3E}">
        <p14:creationId xmlns:p14="http://schemas.microsoft.com/office/powerpoint/2010/main" val="2559444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7E973-1358-94A4-37AD-79360897F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35459-BC34-E385-D5B3-7ADFD5E95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i="1" dirty="0"/>
              <a:t>The Garden of Death</a:t>
            </a:r>
            <a:endParaRPr lang="en-US" dirty="0"/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E2E78E8A-6013-F90C-BAE5-BDC9C01C6F2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sz="2200" b="1" dirty="0"/>
              <a:t>Artist:</a:t>
            </a:r>
            <a:r>
              <a:rPr lang="en-US" sz="2200" dirty="0"/>
              <a:t> </a:t>
            </a:r>
            <a:r>
              <a:rPr lang="en-US" altLang="en-US" sz="2200" dirty="0"/>
              <a:t>Hugo </a:t>
            </a:r>
            <a:r>
              <a:rPr lang="en-US" altLang="en-US" sz="2200" dirty="0" err="1"/>
              <a:t>Simberg</a:t>
            </a:r>
            <a:endParaRPr lang="en-US" altLang="en-US" sz="2200" dirty="0"/>
          </a:p>
          <a:p>
            <a:r>
              <a:rPr lang="en-US" altLang="en-US" sz="2200" b="1" dirty="0"/>
              <a:t>Date:</a:t>
            </a:r>
            <a:r>
              <a:rPr lang="en-US" altLang="en-US" sz="2200" dirty="0"/>
              <a:t> 1896</a:t>
            </a:r>
          </a:p>
          <a:p>
            <a:r>
              <a:rPr lang="en-US" sz="2200" dirty="0"/>
              <a:t>The Finnish artist described this</a:t>
            </a:r>
            <a:br>
              <a:rPr lang="en-US" sz="2200" dirty="0"/>
            </a:br>
            <a:r>
              <a:rPr lang="en-US" sz="2200" dirty="0"/>
              <a:t>as “the place where the dead</a:t>
            </a:r>
            <a:br>
              <a:rPr lang="en-US" sz="2200" dirty="0"/>
            </a:br>
            <a:r>
              <a:rPr lang="en-US" sz="2200" dirty="0"/>
              <a:t>end up before going to Heaven”.</a:t>
            </a:r>
          </a:p>
          <a:p>
            <a:r>
              <a:rPr lang="en-US" sz="2200" dirty="0"/>
              <a:t>The mixed symbols of life and death, such as smiling skeletons and the flowers they tend, may encourage viewers to think of death as not so scary.</a:t>
            </a:r>
            <a:endParaRPr lang="en-US" altLang="en-US" sz="2200" dirty="0"/>
          </a:p>
        </p:txBody>
      </p:sp>
      <p:pic>
        <p:nvPicPr>
          <p:cNvPr id="3" name="Picture 2" descr="Painting depicting three skeletons dressed in black robes tending to plants in a garden with various potted flowers and greenery. This is &quot;The Garden of Death&quot; painting by Hugo Simberg.">
            <a:extLst>
              <a:ext uri="{FF2B5EF4-FFF2-40B4-BE49-F238E27FC236}">
                <a16:creationId xmlns:a16="http://schemas.microsoft.com/office/drawing/2014/main" id="{B503C5F0-50AD-7E04-56E6-419EE9D55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165" y="320146"/>
            <a:ext cx="3530295" cy="291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76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8C26C-9684-CEB5-3358-502A32979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FE010-37C8-FEF1-AF9F-3F539BBBE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Discussion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9A280D7B-DA04-302A-6260-08078752F87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4551091" cy="3262312"/>
          </a:xfrm>
        </p:spPr>
        <p:txBody>
          <a:bodyPr/>
          <a:lstStyle/>
          <a:p>
            <a:r>
              <a:rPr lang="en-US" dirty="0"/>
              <a:t>Why are stories important?</a:t>
            </a:r>
          </a:p>
          <a:p>
            <a:r>
              <a:rPr lang="en-US" dirty="0"/>
              <a:t>How do people add deeper meaning to stories?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7598EC-9E19-D924-500F-E252AFF6F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14639" y="0"/>
            <a:ext cx="3529361" cy="5143500"/>
            <a:chOff x="5614639" y="0"/>
            <a:chExt cx="3529361" cy="51435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E61E907-905D-6B3E-AD5F-997829E702D0}"/>
                </a:ext>
              </a:extLst>
            </p:cNvPr>
            <p:cNvGrpSpPr/>
            <p:nvPr/>
          </p:nvGrpSpPr>
          <p:grpSpPr>
            <a:xfrm>
              <a:off x="5614639" y="0"/>
              <a:ext cx="3529361" cy="5143500"/>
              <a:chOff x="5614639" y="0"/>
              <a:chExt cx="3529361" cy="5143500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B745C5A-A6A6-6EAF-71CB-2BDB0553E426}"/>
                  </a:ext>
                </a:extLst>
              </p:cNvPr>
              <p:cNvSpPr/>
              <p:nvPr/>
            </p:nvSpPr>
            <p:spPr>
              <a:xfrm>
                <a:off x="5614639" y="0"/>
                <a:ext cx="3529361" cy="514350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33B78B05-212E-39CC-52BB-14DBBBFBAD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32074" y="4455048"/>
                <a:ext cx="499200" cy="499200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AB1F3A6-997A-FF93-5A27-EB74098E5CBC}"/>
                </a:ext>
              </a:extLst>
            </p:cNvPr>
            <p:cNvGrpSpPr/>
            <p:nvPr/>
          </p:nvGrpSpPr>
          <p:grpSpPr>
            <a:xfrm>
              <a:off x="6441885" y="1065771"/>
              <a:ext cx="1874867" cy="3011958"/>
              <a:chOff x="6442127" y="999404"/>
              <a:chExt cx="1874867" cy="3011958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A85BB56C-6D4C-9675-E72D-D63464B55177}"/>
                  </a:ext>
                </a:extLst>
              </p:cNvPr>
              <p:cNvSpPr/>
              <p:nvPr/>
            </p:nvSpPr>
            <p:spPr>
              <a:xfrm>
                <a:off x="6442127" y="999404"/>
                <a:ext cx="1874867" cy="2211893"/>
              </a:xfrm>
              <a:custGeom>
                <a:avLst/>
                <a:gdLst>
                  <a:gd name="csX0" fmla="*/ 1868612 w 1874867"/>
                  <a:gd name="csY0" fmla="*/ 828605 h 2211893"/>
                  <a:gd name="csX1" fmla="*/ 828510 w 1874867"/>
                  <a:gd name="csY1" fmla="*/ 6444 h 2211893"/>
                  <a:gd name="csX2" fmla="*/ 0 w 1874867"/>
                  <a:gd name="csY2" fmla="*/ 934376 h 2211893"/>
                  <a:gd name="csX3" fmla="*/ 441170 w 1874867"/>
                  <a:gd name="csY3" fmla="*/ 934376 h 2211893"/>
                  <a:gd name="csX4" fmla="*/ 937280 w 1874867"/>
                  <a:gd name="csY4" fmla="*/ 438221 h 2211893"/>
                  <a:gd name="csX5" fmla="*/ 1433435 w 1874867"/>
                  <a:gd name="csY5" fmla="*/ 934335 h 2211893"/>
                  <a:gd name="csX6" fmla="*/ 1200791 w 1874867"/>
                  <a:gd name="csY6" fmla="*/ 1354737 h 2211893"/>
                  <a:gd name="csX7" fmla="*/ 716607 w 1874867"/>
                  <a:gd name="csY7" fmla="*/ 2211894 h 2211893"/>
                  <a:gd name="csX8" fmla="*/ 1157777 w 1874867"/>
                  <a:gd name="csY8" fmla="*/ 2211894 h 2211893"/>
                  <a:gd name="csX9" fmla="*/ 1435641 w 1874867"/>
                  <a:gd name="csY9" fmla="*/ 1728188 h 2211893"/>
                  <a:gd name="csX10" fmla="*/ 1868612 w 1874867"/>
                  <a:gd name="csY10" fmla="*/ 828605 h 22118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1874867" h="2211893">
                    <a:moveTo>
                      <a:pt x="1868612" y="828605"/>
                    </a:moveTo>
                    <a:cubicBezTo>
                      <a:pt x="1808429" y="314355"/>
                      <a:pt x="1342760" y="-53738"/>
                      <a:pt x="828510" y="6444"/>
                    </a:cubicBezTo>
                    <a:cubicBezTo>
                      <a:pt x="357344" y="61585"/>
                      <a:pt x="1618" y="459997"/>
                      <a:pt x="0" y="934376"/>
                    </a:cubicBezTo>
                    <a:lnTo>
                      <a:pt x="441170" y="934376"/>
                    </a:lnTo>
                    <a:cubicBezTo>
                      <a:pt x="441159" y="660369"/>
                      <a:pt x="663277" y="438232"/>
                      <a:pt x="937280" y="438221"/>
                    </a:cubicBezTo>
                    <a:cubicBezTo>
                      <a:pt x="1211288" y="438210"/>
                      <a:pt x="1433424" y="660328"/>
                      <a:pt x="1433435" y="934335"/>
                    </a:cubicBezTo>
                    <a:cubicBezTo>
                      <a:pt x="1433442" y="1105178"/>
                      <a:pt x="1345550" y="1264007"/>
                      <a:pt x="1200791" y="1354737"/>
                    </a:cubicBezTo>
                    <a:cubicBezTo>
                      <a:pt x="902049" y="1537521"/>
                      <a:pt x="718942" y="1861679"/>
                      <a:pt x="716607" y="2211894"/>
                    </a:cubicBezTo>
                    <a:lnTo>
                      <a:pt x="1157777" y="2211894"/>
                    </a:lnTo>
                    <a:cubicBezTo>
                      <a:pt x="1160590" y="2013478"/>
                      <a:pt x="1265658" y="1830576"/>
                      <a:pt x="1435641" y="1728188"/>
                    </a:cubicBezTo>
                    <a:cubicBezTo>
                      <a:pt x="1741670" y="1537183"/>
                      <a:pt x="1910240" y="1186938"/>
                      <a:pt x="1868612" y="828605"/>
                    </a:cubicBezTo>
                    <a:close/>
                  </a:path>
                </a:pathLst>
              </a:custGeom>
              <a:solidFill>
                <a:schemeClr val="bg1"/>
              </a:solidFill>
              <a:ln w="36711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39906018-CB8D-2DE6-1618-CE99DA51D015}"/>
                  </a:ext>
                </a:extLst>
              </p:cNvPr>
              <p:cNvSpPr/>
              <p:nvPr/>
            </p:nvSpPr>
            <p:spPr>
              <a:xfrm>
                <a:off x="7116709" y="3471723"/>
                <a:ext cx="539227" cy="539639"/>
              </a:xfrm>
              <a:custGeom>
                <a:avLst/>
                <a:gdLst>
                  <a:gd name="csX0" fmla="*/ 460365 w 539227"/>
                  <a:gd name="csY0" fmla="*/ 79128 h 539639"/>
                  <a:gd name="csX1" fmla="*/ 460365 w 539227"/>
                  <a:gd name="csY1" fmla="*/ 79128 h 539639"/>
                  <a:gd name="csX2" fmla="*/ 79260 w 539227"/>
                  <a:gd name="csY2" fmla="*/ 78731 h 539639"/>
                  <a:gd name="csX3" fmla="*/ 78863 w 539227"/>
                  <a:gd name="csY3" fmla="*/ 79128 h 539639"/>
                  <a:gd name="csX4" fmla="*/ 21070 w 539227"/>
                  <a:gd name="csY4" fmla="*/ 165377 h 539639"/>
                  <a:gd name="csX5" fmla="*/ 4 w 539227"/>
                  <a:gd name="csY5" fmla="*/ 270559 h 539639"/>
                  <a:gd name="csX6" fmla="*/ 21144 w 539227"/>
                  <a:gd name="csY6" fmla="*/ 375264 h 539639"/>
                  <a:gd name="csX7" fmla="*/ 165112 w 539227"/>
                  <a:gd name="csY7" fmla="*/ 518460 h 539639"/>
                  <a:gd name="csX8" fmla="*/ 270258 w 539227"/>
                  <a:gd name="csY8" fmla="*/ 539636 h 539639"/>
                  <a:gd name="csX9" fmla="*/ 374962 w 539227"/>
                  <a:gd name="csY9" fmla="*/ 518497 h 539639"/>
                  <a:gd name="csX10" fmla="*/ 518048 w 539227"/>
                  <a:gd name="csY10" fmla="*/ 375374 h 539639"/>
                  <a:gd name="csX11" fmla="*/ 539224 w 539227"/>
                  <a:gd name="csY11" fmla="*/ 270669 h 539639"/>
                  <a:gd name="csX12" fmla="*/ 518122 w 539227"/>
                  <a:gd name="csY12" fmla="*/ 165487 h 539639"/>
                  <a:gd name="csX13" fmla="*/ 460365 w 539227"/>
                  <a:gd name="csY13" fmla="*/ 79128 h 53963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539227" h="539639">
                    <a:moveTo>
                      <a:pt x="460365" y="79128"/>
                    </a:moveTo>
                    <a:lnTo>
                      <a:pt x="460365" y="79128"/>
                    </a:lnTo>
                    <a:cubicBezTo>
                      <a:pt x="355234" y="-26220"/>
                      <a:pt x="184612" y="-26400"/>
                      <a:pt x="79260" y="78731"/>
                    </a:cubicBezTo>
                    <a:cubicBezTo>
                      <a:pt x="79128" y="78863"/>
                      <a:pt x="78996" y="78996"/>
                      <a:pt x="78863" y="79128"/>
                    </a:cubicBezTo>
                    <a:cubicBezTo>
                      <a:pt x="54209" y="103874"/>
                      <a:pt x="34581" y="133164"/>
                      <a:pt x="21070" y="165377"/>
                    </a:cubicBezTo>
                    <a:cubicBezTo>
                      <a:pt x="7004" y="198652"/>
                      <a:pt x="-161" y="234435"/>
                      <a:pt x="4" y="270559"/>
                    </a:cubicBezTo>
                    <a:cubicBezTo>
                      <a:pt x="-198" y="306540"/>
                      <a:pt x="6997" y="342179"/>
                      <a:pt x="21144" y="375264"/>
                    </a:cubicBezTo>
                    <a:cubicBezTo>
                      <a:pt x="48636" y="439935"/>
                      <a:pt x="100293" y="491317"/>
                      <a:pt x="165112" y="518460"/>
                    </a:cubicBezTo>
                    <a:cubicBezTo>
                      <a:pt x="198380" y="532522"/>
                      <a:pt x="234141" y="539724"/>
                      <a:pt x="270258" y="539636"/>
                    </a:cubicBezTo>
                    <a:cubicBezTo>
                      <a:pt x="306235" y="539813"/>
                      <a:pt x="341870" y="532621"/>
                      <a:pt x="374962" y="518497"/>
                    </a:cubicBezTo>
                    <a:cubicBezTo>
                      <a:pt x="439321" y="491012"/>
                      <a:pt x="490582" y="439740"/>
                      <a:pt x="518048" y="375374"/>
                    </a:cubicBezTo>
                    <a:cubicBezTo>
                      <a:pt x="532188" y="342286"/>
                      <a:pt x="539393" y="306650"/>
                      <a:pt x="539224" y="270669"/>
                    </a:cubicBezTo>
                    <a:cubicBezTo>
                      <a:pt x="539360" y="234545"/>
                      <a:pt x="532180" y="198766"/>
                      <a:pt x="518122" y="165487"/>
                    </a:cubicBezTo>
                    <a:cubicBezTo>
                      <a:pt x="504622" y="133245"/>
                      <a:pt x="485008" y="103918"/>
                      <a:pt x="460365" y="79128"/>
                    </a:cubicBezTo>
                    <a:close/>
                  </a:path>
                </a:pathLst>
              </a:custGeom>
              <a:solidFill>
                <a:schemeClr val="bg1"/>
              </a:solidFill>
              <a:ln w="36711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917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61F90-52EA-6CF4-8ADF-AD36278B0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975B035E-03C7-8799-EAC3-E4D1C17A677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22325" y="4687888"/>
            <a:ext cx="7499350" cy="455612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64008" marR="0" lvl="0" indent="0" algn="ctr" defTabSz="914400" rtl="0" eaLnBrk="1" fontAlgn="base" latinLnBrk="0" hangingPunct="1">
              <a:lnSpc>
                <a:spcPct val="100000"/>
              </a:lnSpc>
              <a:spcBef>
                <a:spcPts val="520"/>
              </a:spcBef>
              <a:spcAft>
                <a:spcPct val="0"/>
              </a:spcAft>
              <a:buClr>
                <a:srgbClr val="971D20"/>
              </a:buClr>
              <a:buSzPct val="100000"/>
              <a:buFont typeface="System Font Regular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Plato’s Allegory of the Cave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Online Media 2" title="Plato’s Allegory of the Cave - Alex Gendler">
            <a:hlinkClick r:id="" action="ppaction://media"/>
            <a:extLst>
              <a:ext uri="{FF2B5EF4-FFF2-40B4-BE49-F238E27FC236}">
                <a16:creationId xmlns:a16="http://schemas.microsoft.com/office/drawing/2014/main" id="{4BFD08A5-33AC-02D8-E439-BD9896D8376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22456" y="454914"/>
            <a:ext cx="7499088" cy="423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9D44D-C3F7-1F81-5B72-5D8865F4B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1D7D5-64D4-2E64-E311-D6D979457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Discussion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F95F497B-EE46-6D92-3736-7B8787F1F437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4551091" cy="3262312"/>
          </a:xfrm>
        </p:spPr>
        <p:txBody>
          <a:bodyPr/>
          <a:lstStyle/>
          <a:p>
            <a:pPr marL="64008" indent="0">
              <a:buNone/>
            </a:pPr>
            <a:r>
              <a:rPr lang="en-US" dirty="0"/>
              <a:t>Now that you have watched the video…</a:t>
            </a:r>
          </a:p>
          <a:p>
            <a:r>
              <a:rPr lang="en-US" dirty="0"/>
              <a:t>Why are stories important?</a:t>
            </a:r>
          </a:p>
          <a:p>
            <a:r>
              <a:rPr lang="en-US" dirty="0"/>
              <a:t>How do people add deeper meaning to stories?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41888E-5DB3-AFFE-10C6-82B1DD595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14639" y="0"/>
            <a:ext cx="3529361" cy="5143500"/>
            <a:chOff x="5614639" y="0"/>
            <a:chExt cx="3529361" cy="51435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DC9F0D5-1A00-0084-EDEF-95EBCD77D80E}"/>
                </a:ext>
              </a:extLst>
            </p:cNvPr>
            <p:cNvGrpSpPr/>
            <p:nvPr/>
          </p:nvGrpSpPr>
          <p:grpSpPr>
            <a:xfrm>
              <a:off x="5614639" y="0"/>
              <a:ext cx="3529361" cy="5143500"/>
              <a:chOff x="5614639" y="0"/>
              <a:chExt cx="3529361" cy="5143500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886C0C1-D81F-C07C-AC68-35859803C7F1}"/>
                  </a:ext>
                </a:extLst>
              </p:cNvPr>
              <p:cNvSpPr/>
              <p:nvPr/>
            </p:nvSpPr>
            <p:spPr>
              <a:xfrm>
                <a:off x="5614639" y="0"/>
                <a:ext cx="3529361" cy="514350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318F45B-97A8-9164-2A30-1F86527DDBDE}"/>
                  </a:ext>
                </a:extLst>
              </p:cNvPr>
              <p:cNvGrpSpPr/>
              <p:nvPr/>
            </p:nvGrpSpPr>
            <p:grpSpPr>
              <a:xfrm>
                <a:off x="6441885" y="1065771"/>
                <a:ext cx="1874867" cy="3011958"/>
                <a:chOff x="6442127" y="999404"/>
                <a:chExt cx="1874867" cy="3011958"/>
              </a:xfrm>
            </p:grpSpPr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7B1151B2-25F4-9F4D-CA61-EB0FCDF9FE28}"/>
                    </a:ext>
                  </a:extLst>
                </p:cNvPr>
                <p:cNvSpPr/>
                <p:nvPr/>
              </p:nvSpPr>
              <p:spPr>
                <a:xfrm>
                  <a:off x="6442127" y="999404"/>
                  <a:ext cx="1874867" cy="2211893"/>
                </a:xfrm>
                <a:custGeom>
                  <a:avLst/>
                  <a:gdLst>
                    <a:gd name="csX0" fmla="*/ 1868612 w 1874867"/>
                    <a:gd name="csY0" fmla="*/ 828605 h 2211893"/>
                    <a:gd name="csX1" fmla="*/ 828510 w 1874867"/>
                    <a:gd name="csY1" fmla="*/ 6444 h 2211893"/>
                    <a:gd name="csX2" fmla="*/ 0 w 1874867"/>
                    <a:gd name="csY2" fmla="*/ 934376 h 2211893"/>
                    <a:gd name="csX3" fmla="*/ 441170 w 1874867"/>
                    <a:gd name="csY3" fmla="*/ 934376 h 2211893"/>
                    <a:gd name="csX4" fmla="*/ 937280 w 1874867"/>
                    <a:gd name="csY4" fmla="*/ 438221 h 2211893"/>
                    <a:gd name="csX5" fmla="*/ 1433435 w 1874867"/>
                    <a:gd name="csY5" fmla="*/ 934335 h 2211893"/>
                    <a:gd name="csX6" fmla="*/ 1200791 w 1874867"/>
                    <a:gd name="csY6" fmla="*/ 1354737 h 2211893"/>
                    <a:gd name="csX7" fmla="*/ 716607 w 1874867"/>
                    <a:gd name="csY7" fmla="*/ 2211894 h 2211893"/>
                    <a:gd name="csX8" fmla="*/ 1157777 w 1874867"/>
                    <a:gd name="csY8" fmla="*/ 2211894 h 2211893"/>
                    <a:gd name="csX9" fmla="*/ 1435641 w 1874867"/>
                    <a:gd name="csY9" fmla="*/ 1728188 h 2211893"/>
                    <a:gd name="csX10" fmla="*/ 1868612 w 1874867"/>
                    <a:gd name="csY10" fmla="*/ 828605 h 221189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</a:cxnLst>
                  <a:rect l="l" t="t" r="r" b="b"/>
                  <a:pathLst>
                    <a:path w="1874867" h="2211893">
                      <a:moveTo>
                        <a:pt x="1868612" y="828605"/>
                      </a:moveTo>
                      <a:cubicBezTo>
                        <a:pt x="1808429" y="314355"/>
                        <a:pt x="1342760" y="-53738"/>
                        <a:pt x="828510" y="6444"/>
                      </a:cubicBezTo>
                      <a:cubicBezTo>
                        <a:pt x="357344" y="61585"/>
                        <a:pt x="1618" y="459997"/>
                        <a:pt x="0" y="934376"/>
                      </a:cubicBezTo>
                      <a:lnTo>
                        <a:pt x="441170" y="934376"/>
                      </a:lnTo>
                      <a:cubicBezTo>
                        <a:pt x="441159" y="660369"/>
                        <a:pt x="663277" y="438232"/>
                        <a:pt x="937280" y="438221"/>
                      </a:cubicBezTo>
                      <a:cubicBezTo>
                        <a:pt x="1211288" y="438210"/>
                        <a:pt x="1433424" y="660328"/>
                        <a:pt x="1433435" y="934335"/>
                      </a:cubicBezTo>
                      <a:cubicBezTo>
                        <a:pt x="1433442" y="1105178"/>
                        <a:pt x="1345550" y="1264007"/>
                        <a:pt x="1200791" y="1354737"/>
                      </a:cubicBezTo>
                      <a:cubicBezTo>
                        <a:pt x="902049" y="1537521"/>
                        <a:pt x="718942" y="1861679"/>
                        <a:pt x="716607" y="2211894"/>
                      </a:cubicBezTo>
                      <a:lnTo>
                        <a:pt x="1157777" y="2211894"/>
                      </a:lnTo>
                      <a:cubicBezTo>
                        <a:pt x="1160590" y="2013478"/>
                        <a:pt x="1265658" y="1830576"/>
                        <a:pt x="1435641" y="1728188"/>
                      </a:cubicBezTo>
                      <a:cubicBezTo>
                        <a:pt x="1741670" y="1537183"/>
                        <a:pt x="1910240" y="1186938"/>
                        <a:pt x="1868612" y="82860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6711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DA45EBE6-0F8A-BC5F-69E0-DA6DDB9B6C73}"/>
                    </a:ext>
                  </a:extLst>
                </p:cNvPr>
                <p:cNvSpPr/>
                <p:nvPr/>
              </p:nvSpPr>
              <p:spPr>
                <a:xfrm>
                  <a:off x="7116709" y="3471723"/>
                  <a:ext cx="539227" cy="539639"/>
                </a:xfrm>
                <a:custGeom>
                  <a:avLst/>
                  <a:gdLst>
                    <a:gd name="csX0" fmla="*/ 460365 w 539227"/>
                    <a:gd name="csY0" fmla="*/ 79128 h 539639"/>
                    <a:gd name="csX1" fmla="*/ 460365 w 539227"/>
                    <a:gd name="csY1" fmla="*/ 79128 h 539639"/>
                    <a:gd name="csX2" fmla="*/ 79260 w 539227"/>
                    <a:gd name="csY2" fmla="*/ 78731 h 539639"/>
                    <a:gd name="csX3" fmla="*/ 78863 w 539227"/>
                    <a:gd name="csY3" fmla="*/ 79128 h 539639"/>
                    <a:gd name="csX4" fmla="*/ 21070 w 539227"/>
                    <a:gd name="csY4" fmla="*/ 165377 h 539639"/>
                    <a:gd name="csX5" fmla="*/ 4 w 539227"/>
                    <a:gd name="csY5" fmla="*/ 270559 h 539639"/>
                    <a:gd name="csX6" fmla="*/ 21144 w 539227"/>
                    <a:gd name="csY6" fmla="*/ 375264 h 539639"/>
                    <a:gd name="csX7" fmla="*/ 165112 w 539227"/>
                    <a:gd name="csY7" fmla="*/ 518460 h 539639"/>
                    <a:gd name="csX8" fmla="*/ 270258 w 539227"/>
                    <a:gd name="csY8" fmla="*/ 539636 h 539639"/>
                    <a:gd name="csX9" fmla="*/ 374962 w 539227"/>
                    <a:gd name="csY9" fmla="*/ 518497 h 539639"/>
                    <a:gd name="csX10" fmla="*/ 518048 w 539227"/>
                    <a:gd name="csY10" fmla="*/ 375374 h 539639"/>
                    <a:gd name="csX11" fmla="*/ 539224 w 539227"/>
                    <a:gd name="csY11" fmla="*/ 270669 h 539639"/>
                    <a:gd name="csX12" fmla="*/ 518122 w 539227"/>
                    <a:gd name="csY12" fmla="*/ 165487 h 539639"/>
                    <a:gd name="csX13" fmla="*/ 460365 w 539227"/>
                    <a:gd name="csY13" fmla="*/ 79128 h 53963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</a:cxnLst>
                  <a:rect l="l" t="t" r="r" b="b"/>
                  <a:pathLst>
                    <a:path w="539227" h="539639">
                      <a:moveTo>
                        <a:pt x="460365" y="79128"/>
                      </a:moveTo>
                      <a:lnTo>
                        <a:pt x="460365" y="79128"/>
                      </a:lnTo>
                      <a:cubicBezTo>
                        <a:pt x="355234" y="-26220"/>
                        <a:pt x="184612" y="-26400"/>
                        <a:pt x="79260" y="78731"/>
                      </a:cubicBezTo>
                      <a:cubicBezTo>
                        <a:pt x="79128" y="78863"/>
                        <a:pt x="78996" y="78996"/>
                        <a:pt x="78863" y="79128"/>
                      </a:cubicBezTo>
                      <a:cubicBezTo>
                        <a:pt x="54209" y="103874"/>
                        <a:pt x="34581" y="133164"/>
                        <a:pt x="21070" y="165377"/>
                      </a:cubicBezTo>
                      <a:cubicBezTo>
                        <a:pt x="7004" y="198652"/>
                        <a:pt x="-161" y="234435"/>
                        <a:pt x="4" y="270559"/>
                      </a:cubicBezTo>
                      <a:cubicBezTo>
                        <a:pt x="-198" y="306540"/>
                        <a:pt x="6997" y="342179"/>
                        <a:pt x="21144" y="375264"/>
                      </a:cubicBezTo>
                      <a:cubicBezTo>
                        <a:pt x="48636" y="439935"/>
                        <a:pt x="100293" y="491317"/>
                        <a:pt x="165112" y="518460"/>
                      </a:cubicBezTo>
                      <a:cubicBezTo>
                        <a:pt x="198380" y="532522"/>
                        <a:pt x="234141" y="539724"/>
                        <a:pt x="270258" y="539636"/>
                      </a:cubicBezTo>
                      <a:cubicBezTo>
                        <a:pt x="306235" y="539813"/>
                        <a:pt x="341870" y="532621"/>
                        <a:pt x="374962" y="518497"/>
                      </a:cubicBezTo>
                      <a:cubicBezTo>
                        <a:pt x="439321" y="491012"/>
                        <a:pt x="490582" y="439740"/>
                        <a:pt x="518048" y="375374"/>
                      </a:cubicBezTo>
                      <a:cubicBezTo>
                        <a:pt x="532188" y="342286"/>
                        <a:pt x="539393" y="306650"/>
                        <a:pt x="539224" y="270669"/>
                      </a:cubicBezTo>
                      <a:cubicBezTo>
                        <a:pt x="539360" y="234545"/>
                        <a:pt x="532180" y="198766"/>
                        <a:pt x="518122" y="165487"/>
                      </a:cubicBezTo>
                      <a:cubicBezTo>
                        <a:pt x="504622" y="133245"/>
                        <a:pt x="485008" y="103918"/>
                        <a:pt x="460365" y="7912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6711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6359591-2804-C903-EEC1-01BBE019D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32074" y="4455048"/>
              <a:ext cx="499200" cy="499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6398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156D1-9A9D-379A-FBF7-AC319D63A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03900-847A-F15C-D2F1-8341EEEB9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CUS and Discuss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7CF6DE36-08EC-81E2-C2A8-31C3C5D85CC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64008" indent="0">
              <a:buNone/>
            </a:pPr>
            <a:r>
              <a:rPr lang="en-US" dirty="0"/>
              <a:t>Focus on </a:t>
            </a:r>
            <a:r>
              <a:rPr lang="en-US" b="1" i="1" dirty="0">
                <a:solidFill>
                  <a:schemeClr val="accent3"/>
                </a:solidFill>
              </a:rPr>
              <a:t>allegory</a:t>
            </a:r>
            <a:r>
              <a:rPr lang="en-US" dirty="0"/>
              <a:t> and</a:t>
            </a:r>
            <a:br>
              <a:rPr lang="en-US" dirty="0"/>
            </a:br>
            <a:r>
              <a:rPr lang="en-US" dirty="0"/>
              <a:t>annotate the following:</a:t>
            </a:r>
          </a:p>
          <a:p>
            <a:r>
              <a:rPr lang="en-US" sz="2400" b="1" dirty="0"/>
              <a:t>Circle </a:t>
            </a:r>
            <a:r>
              <a:rPr lang="en-US" sz="2400" dirty="0"/>
              <a:t>  definition</a:t>
            </a:r>
          </a:p>
          <a:p>
            <a:r>
              <a:rPr lang="en-US" sz="2400" b="1" dirty="0"/>
              <a:t>Underline</a:t>
            </a:r>
            <a:r>
              <a:rPr lang="en-US" sz="2400" dirty="0"/>
              <a:t> types</a:t>
            </a:r>
          </a:p>
          <a:p>
            <a:r>
              <a:rPr lang="en-US" sz="2400" b="1" dirty="0"/>
              <a:t>Star</a:t>
            </a:r>
            <a:r>
              <a:rPr lang="en-US" sz="2400" dirty="0"/>
              <a:t> examples</a:t>
            </a:r>
          </a:p>
          <a:p>
            <a:pPr marL="64008" indent="0">
              <a:buNone/>
            </a:pPr>
            <a:endParaRPr lang="en-US" sz="1200" dirty="0"/>
          </a:p>
          <a:p>
            <a:pPr marL="64008" indent="0">
              <a:buNone/>
            </a:pPr>
            <a:r>
              <a:rPr lang="en-US" sz="2200" b="1" dirty="0"/>
              <a:t>Remember:</a:t>
            </a:r>
            <a:r>
              <a:rPr lang="en-US" sz="2200" dirty="0"/>
              <a:t> </a:t>
            </a:r>
            <a:r>
              <a:rPr lang="en-US" sz="2200" b="1" i="1" dirty="0">
                <a:solidFill>
                  <a:schemeClr val="accent3"/>
                </a:solidFill>
              </a:rPr>
              <a:t>Symbolism</a:t>
            </a:r>
            <a:r>
              <a:rPr lang="en-US" sz="2200" dirty="0"/>
              <a:t> is a literary device in which a writer uses one thing to represent something more abstract.</a:t>
            </a:r>
            <a:br>
              <a:rPr lang="en-US" sz="2200" dirty="0"/>
            </a:br>
            <a:r>
              <a:rPr lang="en-US" sz="2200" dirty="0"/>
              <a:t>For example, a skull could symbolize death.</a:t>
            </a:r>
            <a:endParaRPr lang="en-US" sz="2200" dirty="0">
              <a:highlight>
                <a:srgbClr val="FFFF00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FE1A53-5181-A97B-B4FD-EFACA0B1E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686" y="1126610"/>
            <a:ext cx="3026664" cy="20215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0D01A5-193C-E6CD-CE2B-3CD194FD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226" y="416062"/>
            <a:ext cx="1527761" cy="13253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1221A8-832B-8619-FCA5-FBFF58416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897" y="3022896"/>
            <a:ext cx="1429942" cy="1252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670518-C09A-A9FF-D7B7-C0605E0AB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107" y="3148169"/>
            <a:ext cx="445564" cy="4768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70F323-CAF6-5FA0-166B-863034D23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868" y="2196416"/>
            <a:ext cx="963927" cy="54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69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E2374-3573-BFB8-4B7C-570ECD1DF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B2DFA-05A5-4088-45E3-9445ED9C7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Allegory Tracker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CE3EC05F-8431-8BF7-6207-CAB81D1B5EF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7886699" cy="3262312"/>
          </a:xfrm>
        </p:spPr>
        <p:txBody>
          <a:bodyPr/>
          <a:lstStyle/>
          <a:p>
            <a:pPr marL="64008" indent="0">
              <a:buNone/>
            </a:pPr>
            <a:r>
              <a:rPr lang="en-US" dirty="0"/>
              <a:t>Use what you have annotated</a:t>
            </a:r>
            <a:br>
              <a:rPr lang="en-US" dirty="0"/>
            </a:br>
            <a:r>
              <a:rPr lang="en-US" dirty="0"/>
              <a:t>to try to complete your</a:t>
            </a:r>
            <a:br>
              <a:rPr lang="en-US" dirty="0"/>
            </a:br>
            <a:r>
              <a:rPr lang="en-US" dirty="0"/>
              <a:t>Allegory Tracker handout.</a:t>
            </a:r>
          </a:p>
          <a:p>
            <a:r>
              <a:rPr lang="en-US" altLang="en-US" sz="2400" dirty="0"/>
              <a:t>Describe </a:t>
            </a:r>
            <a:r>
              <a:rPr lang="en-US" altLang="en-US" sz="2400" b="1" i="1" dirty="0">
                <a:solidFill>
                  <a:schemeClr val="accent3"/>
                </a:solidFill>
              </a:rPr>
              <a:t>symbol</a:t>
            </a:r>
            <a:r>
              <a:rPr lang="en-US" altLang="en-US" sz="2400" dirty="0"/>
              <a:t> using your</a:t>
            </a:r>
            <a:br>
              <a:rPr lang="en-US" altLang="en-US" sz="2400" dirty="0"/>
            </a:br>
            <a:r>
              <a:rPr lang="en-US" altLang="en-US" sz="2400" dirty="0"/>
              <a:t>own words.</a:t>
            </a:r>
          </a:p>
          <a:p>
            <a:r>
              <a:rPr lang="en-US" altLang="en-US" sz="2400" dirty="0"/>
              <a:t>What is an </a:t>
            </a:r>
            <a:r>
              <a:rPr lang="en-US" altLang="en-US" sz="2400" b="1" i="1" dirty="0">
                <a:solidFill>
                  <a:schemeClr val="accent3"/>
                </a:solidFill>
              </a:rPr>
              <a:t>allegory</a:t>
            </a:r>
            <a:r>
              <a:rPr lang="en-US" altLang="en-US" sz="2400" dirty="0"/>
              <a:t>?</a:t>
            </a:r>
          </a:p>
          <a:p>
            <a:r>
              <a:rPr lang="en-US" altLang="en-US" sz="2400" dirty="0"/>
              <a:t>What did the symbols from the “Allegory of the Cave” represent?</a:t>
            </a:r>
          </a:p>
        </p:txBody>
      </p:sp>
      <p:pic>
        <p:nvPicPr>
          <p:cNvPr id="3" name="Online Media 2" title="K20 Center 10 minute timer">
            <a:hlinkClick r:id="" action="ppaction://media"/>
            <a:extLst>
              <a:ext uri="{FF2B5EF4-FFF2-40B4-BE49-F238E27FC236}">
                <a16:creationId xmlns:a16="http://schemas.microsoft.com/office/drawing/2014/main" id="{67B6CDC4-1231-ADE4-991E-3C80EE7E079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200656" y="1268413"/>
            <a:ext cx="3314693" cy="187133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E434382-1B0B-DEF4-8FC0-6046F6843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655" y="3139750"/>
            <a:ext cx="3314693" cy="45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393192" algn="l" rtl="0" eaLnBrk="1" fontAlgn="base" hangingPunct="1">
              <a:spcBef>
                <a:spcPts val="520"/>
              </a:spcBef>
              <a:spcAft>
                <a:spcPct val="0"/>
              </a:spcAft>
              <a:buClr>
                <a:srgbClr val="971D20"/>
              </a:buClr>
              <a:buSzPct val="100000"/>
              <a:buFont typeface="System Font Regular"/>
              <a:buChar char="●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356616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338328" algn="l" rtl="0" eaLnBrk="1" fontAlgn="base" hangingPunct="1">
              <a:spcBef>
                <a:spcPts val="340"/>
              </a:spcBef>
              <a:spcAft>
                <a:spcPct val="0"/>
              </a:spcAft>
              <a:buClr>
                <a:srgbClr val="E8BF3C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32004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971D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310896" algn="l" rtl="0" eaLnBrk="1" fontAlgn="base" hangingPunct="1">
              <a:lnSpc>
                <a:spcPct val="90000"/>
              </a:lnSpc>
              <a:spcBef>
                <a:spcPts val="27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 algn="ctr">
              <a:buFont typeface="System Font Regular"/>
              <a:buNone/>
            </a:pPr>
            <a:r>
              <a:rPr lang="en-US" altLang="en-US" sz="180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10-Minute Timer</a:t>
            </a:r>
            <a:endParaRPr lang="en-US" altLang="en-US" sz="1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37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81E45-33CE-39AF-FF64-F395C556C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6CA8A-80E6-5ABA-63AC-667B3E0C9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Allegory Tracker: Key Terms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77DB0A18-454A-01DC-BBC3-BC574018DBC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3"/>
                </a:solidFill>
              </a:rPr>
              <a:t>Symbol:</a:t>
            </a:r>
            <a:r>
              <a:rPr lang="en-US" altLang="en-US" dirty="0"/>
              <a:t> </a:t>
            </a:r>
            <a:br>
              <a:rPr lang="en-US" dirty="0"/>
            </a:br>
            <a:endParaRPr lang="en-US" dirty="0"/>
          </a:p>
          <a:p>
            <a:pPr lvl="1"/>
            <a:endParaRPr lang="en-US" altLang="en-US" sz="2400" dirty="0"/>
          </a:p>
          <a:p>
            <a:r>
              <a:rPr lang="en-US" altLang="en-US" b="1" dirty="0">
                <a:solidFill>
                  <a:schemeClr val="accent3"/>
                </a:solidFill>
              </a:rPr>
              <a:t>Allegory: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79697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497E2-88CE-452F-3FF8-96EE085AE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Seeing Through the Shadows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F57AB-21DC-21E2-F0B4-543CF54F3E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Illuminating Allegory and Symbolism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A9CE501F-ECB1-9E90-9382-8F0363093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7355" y="1312133"/>
            <a:ext cx="2922311" cy="2519234"/>
          </a:xfrm>
          <a:prstGeom prst="hexagon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61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FE739-28DB-9CC1-F51B-B3E59039F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38111-C127-D085-B178-7B3C5816B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Allegory Tracker: Key Terms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DC1D9783-3790-7870-FE80-5D6D58B2814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3"/>
                </a:solidFill>
              </a:rPr>
              <a:t>Symbol:</a:t>
            </a:r>
            <a:r>
              <a:rPr lang="en-US" altLang="en-US" dirty="0"/>
              <a:t> </a:t>
            </a:r>
            <a:r>
              <a:rPr lang="en-US" dirty="0"/>
              <a:t>a writer uses one thing to represent something more abstract</a:t>
            </a:r>
          </a:p>
          <a:p>
            <a:pPr lvl="1"/>
            <a:r>
              <a:rPr lang="en-US" altLang="en-US" sz="2400" b="1" dirty="0"/>
              <a:t>Example:</a:t>
            </a:r>
            <a:r>
              <a:rPr lang="en-US" altLang="en-US" sz="2400" dirty="0"/>
              <a:t> A rose often symbolizes love or beauty.</a:t>
            </a:r>
          </a:p>
          <a:p>
            <a:r>
              <a:rPr lang="en-US" altLang="en-US" b="1" dirty="0">
                <a:solidFill>
                  <a:schemeClr val="accent3"/>
                </a:solidFill>
              </a:rPr>
              <a:t>Allegory:</a:t>
            </a:r>
            <a:r>
              <a:rPr lang="en-US" altLang="en-US" dirty="0"/>
              <a:t> </a:t>
            </a:r>
            <a:r>
              <a:rPr lang="en-US" dirty="0"/>
              <a:t>a story that conveys a hidden meaning through the use of symbolic characters and events</a:t>
            </a:r>
          </a:p>
          <a:p>
            <a:pPr lvl="1"/>
            <a:r>
              <a:rPr lang="en-US" sz="2400" b="1" dirty="0"/>
              <a:t>Example:</a:t>
            </a:r>
            <a:r>
              <a:rPr lang="en-US" sz="2400" dirty="0"/>
              <a:t> The movie </a:t>
            </a:r>
            <a:r>
              <a:rPr lang="en-US" sz="2400" i="1" dirty="0"/>
              <a:t>Inside Out</a:t>
            </a:r>
            <a:r>
              <a:rPr lang="en-US" sz="2400" dirty="0"/>
              <a:t> (2015) can be an allegory for emotional development and the necessity of sadness in a healthy inner life.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44763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A76A9-DC4D-54E6-4207-3ACA01352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7918B-364F-A71B-580F-F7267121D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Allegory Tracker: </a:t>
            </a:r>
            <a:r>
              <a:rPr lang="en-US" i="1" dirty="0"/>
              <a:t>The Allegory of the Cave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EFD62420-6F9C-A7F4-DF7A-F71179AB064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64008" indent="0">
              <a:buNone/>
            </a:pPr>
            <a:r>
              <a:rPr lang="en-US" altLang="en-US" dirty="0"/>
              <a:t>What do these symbols represent?</a:t>
            </a:r>
          </a:p>
          <a:p>
            <a:r>
              <a:rPr lang="en-US" altLang="en-US" b="1" dirty="0">
                <a:solidFill>
                  <a:schemeClr val="accent1"/>
                </a:solidFill>
              </a:rPr>
              <a:t>The cave:</a:t>
            </a:r>
            <a:endParaRPr lang="en-US" altLang="en-US" dirty="0">
              <a:highlight>
                <a:srgbClr val="FFFF00"/>
              </a:highlight>
            </a:endParaRPr>
          </a:p>
          <a:p>
            <a:r>
              <a:rPr lang="en-US" altLang="en-US" b="1" dirty="0">
                <a:solidFill>
                  <a:schemeClr val="accent1"/>
                </a:solidFill>
              </a:rPr>
              <a:t>The shadows:</a:t>
            </a:r>
            <a:endParaRPr lang="en-US" altLang="en-US" dirty="0">
              <a:highlight>
                <a:srgbClr val="FFFF00"/>
              </a:highlight>
            </a:endParaRPr>
          </a:p>
          <a:p>
            <a:r>
              <a:rPr lang="en-US" altLang="en-US" b="1" dirty="0">
                <a:solidFill>
                  <a:schemeClr val="accent1"/>
                </a:solidFill>
              </a:rPr>
              <a:t>The world outside the cave:</a:t>
            </a:r>
            <a:endParaRPr lang="en-US" altLang="en-US" dirty="0">
              <a:highlight>
                <a:srgbClr val="FFFF00"/>
              </a:highlight>
            </a:endParaRPr>
          </a:p>
          <a:p>
            <a:r>
              <a:rPr lang="en-US" altLang="en-US" b="1" dirty="0">
                <a:solidFill>
                  <a:schemeClr val="accent1"/>
                </a:solidFill>
              </a:rPr>
              <a:t>The others in the cave:</a:t>
            </a:r>
            <a:endParaRPr lang="en-US" alt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55900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EBF86-BA6B-0288-4D14-AFBE53659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23AB8-B256-ED87-ACE1-BC4AEF6E8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Allegory Tracker: </a:t>
            </a:r>
            <a:r>
              <a:rPr lang="en-US" i="1" dirty="0"/>
              <a:t>The Allegory of the Cave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61DFEF50-CDBF-9607-F0B8-5EAF0A2155D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64008" indent="0">
              <a:buNone/>
            </a:pPr>
            <a:r>
              <a:rPr lang="en-US" altLang="en-US" dirty="0"/>
              <a:t>What do these symbols represent?</a:t>
            </a:r>
          </a:p>
          <a:p>
            <a:r>
              <a:rPr lang="en-US" altLang="en-US" b="1" dirty="0">
                <a:solidFill>
                  <a:schemeClr val="accent1"/>
                </a:solidFill>
              </a:rPr>
              <a:t>The cave:</a:t>
            </a:r>
            <a:r>
              <a:rPr lang="en-US" altLang="en-US" dirty="0"/>
              <a:t> a world of illusion, mistake for reality</a:t>
            </a:r>
          </a:p>
          <a:p>
            <a:r>
              <a:rPr lang="en-US" altLang="en-US" b="1" dirty="0">
                <a:solidFill>
                  <a:schemeClr val="accent1"/>
                </a:solidFill>
              </a:rPr>
              <a:t>The shadows:</a:t>
            </a:r>
            <a:r>
              <a:rPr lang="en-US" altLang="en-US" dirty="0"/>
              <a:t> false representations mistake for truth</a:t>
            </a:r>
          </a:p>
          <a:p>
            <a:r>
              <a:rPr lang="en-US" altLang="en-US" b="1" dirty="0">
                <a:solidFill>
                  <a:schemeClr val="accent1"/>
                </a:solidFill>
              </a:rPr>
              <a:t>The world outside the cave:</a:t>
            </a:r>
            <a:r>
              <a:rPr lang="en-US" altLang="en-US" dirty="0"/>
              <a:t> reality as it truly is</a:t>
            </a:r>
          </a:p>
          <a:p>
            <a:r>
              <a:rPr lang="en-US" altLang="en-US" b="1" dirty="0">
                <a:solidFill>
                  <a:schemeClr val="accent1"/>
                </a:solidFill>
              </a:rPr>
              <a:t>The others in the cave:</a:t>
            </a:r>
            <a:r>
              <a:rPr lang="en-US" altLang="en-US" dirty="0"/>
              <a:t> people who accept the false reality without question</a:t>
            </a:r>
          </a:p>
        </p:txBody>
      </p:sp>
    </p:spTree>
    <p:extLst>
      <p:ext uri="{BB962C8B-B14F-4D97-AF65-F5344CB8AC3E}">
        <p14:creationId xmlns:p14="http://schemas.microsoft.com/office/powerpoint/2010/main" val="2711020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10BC6-50E1-634A-9B41-E72A84D52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0AE1D-A6ED-D1C8-25E3-551FC6854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Allegory Tracker: Theme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25B80E53-450A-876C-C024-3BF856D59AF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64008" indent="0">
              <a:buNone/>
            </a:pPr>
            <a:r>
              <a:rPr lang="en-US" altLang="en-US" dirty="0"/>
              <a:t>What is the meaning of “The Allegory of the Cave?”</a:t>
            </a:r>
          </a:p>
          <a:p>
            <a:r>
              <a:rPr lang="en-US" altLang="en-US" dirty="0"/>
              <a:t>Write a </a:t>
            </a:r>
            <a:r>
              <a:rPr lang="en-US" altLang="en-US" b="1" dirty="0">
                <a:solidFill>
                  <a:schemeClr val="accent3"/>
                </a:solidFill>
              </a:rPr>
              <a:t>theme statement</a:t>
            </a:r>
            <a:r>
              <a:rPr lang="en-US" altLang="en-US" dirty="0"/>
              <a:t>.</a:t>
            </a:r>
          </a:p>
          <a:p>
            <a:r>
              <a:rPr lang="en-US" altLang="en-US" dirty="0"/>
              <a:t>Make sure to write a complete sentence that is universal (applies to people in general).</a:t>
            </a:r>
          </a:p>
          <a:p>
            <a:endParaRPr lang="en-US" alt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53552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4B023-3932-BC76-FFB0-A68F0B43E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CC148-BF5F-5FED-8593-66E6CCCFD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Allegory Tracker: Reflection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6D6A5EC1-EC5F-B77E-E2C4-F0F2A9C34845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5165758" cy="3262312"/>
          </a:xfrm>
        </p:spPr>
        <p:txBody>
          <a:bodyPr/>
          <a:lstStyle/>
          <a:p>
            <a:pPr marL="64008" indent="0">
              <a:buNone/>
            </a:pPr>
            <a:r>
              <a:rPr lang="en-US" dirty="0"/>
              <a:t>What is the relationship between </a:t>
            </a:r>
            <a:r>
              <a:rPr lang="en-US" b="1" i="1" dirty="0"/>
              <a:t>symbolism</a:t>
            </a:r>
            <a:r>
              <a:rPr lang="en-US" dirty="0"/>
              <a:t> and </a:t>
            </a:r>
            <a:r>
              <a:rPr lang="en-US" b="1" i="1" dirty="0"/>
              <a:t>allegory</a:t>
            </a:r>
            <a:r>
              <a:rPr lang="en-US" dirty="0"/>
              <a:t>?</a:t>
            </a:r>
            <a:endParaRPr lang="en-US" sz="2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5C6D436-C2A6-D6DC-D25E-1C01E9AF9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58038" y="0"/>
            <a:ext cx="3185962" cy="5143500"/>
            <a:chOff x="5958038" y="0"/>
            <a:chExt cx="3185962" cy="51435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AD8AEC4-1234-AC1D-5C67-301EFBF38BAD}"/>
                </a:ext>
              </a:extLst>
            </p:cNvPr>
            <p:cNvGrpSpPr/>
            <p:nvPr/>
          </p:nvGrpSpPr>
          <p:grpSpPr>
            <a:xfrm>
              <a:off x="5958038" y="0"/>
              <a:ext cx="3185962" cy="5143500"/>
              <a:chOff x="5958038" y="0"/>
              <a:chExt cx="3185962" cy="514350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38FE8AC-F3B1-0D17-2582-F13AEBEE82BB}"/>
                  </a:ext>
                </a:extLst>
              </p:cNvPr>
              <p:cNvSpPr/>
              <p:nvPr/>
            </p:nvSpPr>
            <p:spPr>
              <a:xfrm>
                <a:off x="5958038" y="0"/>
                <a:ext cx="3185962" cy="5143500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" name="Graphic 9" descr="Thought bubble outline">
                <a:extLst>
                  <a:ext uri="{FF2B5EF4-FFF2-40B4-BE49-F238E27FC236}">
                    <a16:creationId xmlns:a16="http://schemas.microsoft.com/office/drawing/2014/main" id="{591F12CA-6735-46A0-26DF-3131B5F1048F}"/>
                  </a:ext>
                </a:extLst>
              </p:cNvPr>
              <p:cNvGrpSpPr/>
              <p:nvPr/>
            </p:nvGrpSpPr>
            <p:grpSpPr>
              <a:xfrm>
                <a:off x="6264774" y="640585"/>
                <a:ext cx="2579303" cy="2429311"/>
                <a:chOff x="6264774" y="640585"/>
                <a:chExt cx="2579303" cy="2429311"/>
              </a:xfrm>
              <a:solidFill>
                <a:schemeClr val="bg1"/>
              </a:solidFill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6F5E4DE8-470D-5DDC-E7BC-798F85F0EE4B}"/>
                    </a:ext>
                  </a:extLst>
                </p:cNvPr>
                <p:cNvSpPr/>
                <p:nvPr/>
              </p:nvSpPr>
              <p:spPr>
                <a:xfrm>
                  <a:off x="6264774" y="640585"/>
                  <a:ext cx="2579303" cy="1796613"/>
                </a:xfrm>
                <a:custGeom>
                  <a:avLst/>
                  <a:gdLst>
                    <a:gd name="csX0" fmla="*/ 1321461 w 2579303"/>
                    <a:gd name="csY0" fmla="*/ 66544 h 1796613"/>
                    <a:gd name="csX1" fmla="*/ 1628862 w 2579303"/>
                    <a:gd name="csY1" fmla="*/ 320250 h 1796613"/>
                    <a:gd name="csX2" fmla="*/ 1629361 w 2579303"/>
                    <a:gd name="csY2" fmla="*/ 320450 h 1796613"/>
                    <a:gd name="csX3" fmla="*/ 1823517 w 2579303"/>
                    <a:gd name="csY3" fmla="*/ 254844 h 1796613"/>
                    <a:gd name="csX4" fmla="*/ 2137273 w 2579303"/>
                    <a:gd name="csY4" fmla="*/ 568700 h 1796613"/>
                    <a:gd name="csX5" fmla="*/ 2128024 w 2579303"/>
                    <a:gd name="csY5" fmla="*/ 640361 h 1796613"/>
                    <a:gd name="csX6" fmla="*/ 2128273 w 2579303"/>
                    <a:gd name="csY6" fmla="*/ 640760 h 1796613"/>
                    <a:gd name="csX7" fmla="*/ 2128423 w 2579303"/>
                    <a:gd name="csY7" fmla="*/ 640760 h 1796613"/>
                    <a:gd name="csX8" fmla="*/ 2204142 w 2579303"/>
                    <a:gd name="csY8" fmla="*/ 631511 h 1796613"/>
                    <a:gd name="csX9" fmla="*/ 2513417 w 2579303"/>
                    <a:gd name="csY9" fmla="*/ 949882 h 1796613"/>
                    <a:gd name="csX10" fmla="*/ 2200050 w 2579303"/>
                    <a:gd name="csY10" fmla="*/ 1259189 h 1796613"/>
                    <a:gd name="csX11" fmla="*/ 2074960 w 2579303"/>
                    <a:gd name="csY11" fmla="*/ 1231144 h 1796613"/>
                    <a:gd name="csX12" fmla="*/ 2074558 w 2579303"/>
                    <a:gd name="csY12" fmla="*/ 1231277 h 1796613"/>
                    <a:gd name="csX13" fmla="*/ 2074528 w 2579303"/>
                    <a:gd name="csY13" fmla="*/ 1231443 h 1796613"/>
                    <a:gd name="csX14" fmla="*/ 2074528 w 2579303"/>
                    <a:gd name="csY14" fmla="*/ 1252602 h 1796613"/>
                    <a:gd name="csX15" fmla="*/ 1785358 w 2579303"/>
                    <a:gd name="csY15" fmla="*/ 1571981 h 1796613"/>
                    <a:gd name="csX16" fmla="*/ 1510193 w 2579303"/>
                    <a:gd name="csY16" fmla="*/ 1444861 h 1796613"/>
                    <a:gd name="csX17" fmla="*/ 1509771 w 2579303"/>
                    <a:gd name="csY17" fmla="*/ 1444815 h 1796613"/>
                    <a:gd name="csX18" fmla="*/ 1509661 w 2579303"/>
                    <a:gd name="csY18" fmla="*/ 1445028 h 1796613"/>
                    <a:gd name="csX19" fmla="*/ 1166998 w 2579303"/>
                    <a:gd name="csY19" fmla="*/ 1728479 h 1796613"/>
                    <a:gd name="csX20" fmla="*/ 882149 w 2579303"/>
                    <a:gd name="csY20" fmla="*/ 1415984 h 1796613"/>
                    <a:gd name="csX21" fmla="*/ 885143 w 2579303"/>
                    <a:gd name="csY21" fmla="*/ 1382217 h 1796613"/>
                    <a:gd name="csX22" fmla="*/ 885043 w 2579303"/>
                    <a:gd name="csY22" fmla="*/ 1381851 h 1796613"/>
                    <a:gd name="csX23" fmla="*/ 884677 w 2579303"/>
                    <a:gd name="csY23" fmla="*/ 1381951 h 1796613"/>
                    <a:gd name="csX24" fmla="*/ 447266 w 2579303"/>
                    <a:gd name="csY24" fmla="*/ 1326651 h 1796613"/>
                    <a:gd name="csX25" fmla="*/ 383254 w 2579303"/>
                    <a:gd name="csY25" fmla="*/ 1165039 h 1796613"/>
                    <a:gd name="csX26" fmla="*/ 380093 w 2579303"/>
                    <a:gd name="csY26" fmla="*/ 1165039 h 1796613"/>
                    <a:gd name="csX27" fmla="*/ 66693 w 2579303"/>
                    <a:gd name="csY27" fmla="*/ 850728 h 1796613"/>
                    <a:gd name="csX28" fmla="*/ 376001 w 2579303"/>
                    <a:gd name="csY28" fmla="*/ 537361 h 1796613"/>
                    <a:gd name="csX29" fmla="*/ 451720 w 2579303"/>
                    <a:gd name="csY29" fmla="*/ 546610 h 1796613"/>
                    <a:gd name="csX30" fmla="*/ 452153 w 2579303"/>
                    <a:gd name="csY30" fmla="*/ 546327 h 1796613"/>
                    <a:gd name="csX31" fmla="*/ 452153 w 2579303"/>
                    <a:gd name="csY31" fmla="*/ 546177 h 1796613"/>
                    <a:gd name="csX32" fmla="*/ 442937 w 2579303"/>
                    <a:gd name="csY32" fmla="*/ 481171 h 1796613"/>
                    <a:gd name="csX33" fmla="*/ 747957 w 2579303"/>
                    <a:gd name="csY33" fmla="*/ 160924 h 1796613"/>
                    <a:gd name="csX34" fmla="*/ 1016720 w 2579303"/>
                    <a:gd name="csY34" fmla="*/ 301520 h 1796613"/>
                    <a:gd name="csX35" fmla="*/ 1017123 w 2579303"/>
                    <a:gd name="csY35" fmla="*/ 301650 h 1796613"/>
                    <a:gd name="csX36" fmla="*/ 1017253 w 2579303"/>
                    <a:gd name="csY36" fmla="*/ 301520 h 1796613"/>
                    <a:gd name="csX37" fmla="*/ 1321461 w 2579303"/>
                    <a:gd name="csY37" fmla="*/ 66544 h 1796613"/>
                    <a:gd name="csX38" fmla="*/ 1321461 w 2579303"/>
                    <a:gd name="csY38" fmla="*/ 7 h 1796613"/>
                    <a:gd name="csX39" fmla="*/ 997924 w 2579303"/>
                    <a:gd name="csY39" fmla="*/ 181986 h 1796613"/>
                    <a:gd name="csX40" fmla="*/ 756660 w 2579303"/>
                    <a:gd name="csY40" fmla="*/ 94157 h 1796613"/>
                    <a:gd name="csX41" fmla="*/ 376334 w 2579303"/>
                    <a:gd name="csY41" fmla="*/ 470824 h 1796613"/>
                    <a:gd name="csX42" fmla="*/ 22 w 2579303"/>
                    <a:gd name="csY42" fmla="*/ 855322 h 1796613"/>
                    <a:gd name="csX43" fmla="*/ 326763 w 2579303"/>
                    <a:gd name="csY43" fmla="*/ 1227851 h 1796613"/>
                    <a:gd name="csX44" fmla="*/ 785441 w 2579303"/>
                    <a:gd name="csY44" fmla="*/ 1502679 h 1796613"/>
                    <a:gd name="csX45" fmla="*/ 823064 w 2579303"/>
                    <a:gd name="csY45" fmla="*/ 1491138 h 1796613"/>
                    <a:gd name="csX46" fmla="*/ 1272010 w 2579303"/>
                    <a:gd name="csY46" fmla="*/ 1788971 h 1796613"/>
                    <a:gd name="csX47" fmla="*/ 1544127 w 2579303"/>
                    <a:gd name="csY47" fmla="*/ 1571315 h 1796613"/>
                    <a:gd name="csX48" fmla="*/ 1760739 w 2579303"/>
                    <a:gd name="csY48" fmla="*/ 1639582 h 1796613"/>
                    <a:gd name="csX49" fmla="*/ 2136308 w 2579303"/>
                    <a:gd name="csY49" fmla="*/ 1319339 h 1796613"/>
                    <a:gd name="csX50" fmla="*/ 2200050 w 2579303"/>
                    <a:gd name="csY50" fmla="*/ 1325727 h 1796613"/>
                    <a:gd name="csX51" fmla="*/ 2579302 w 2579303"/>
                    <a:gd name="csY51" fmla="*/ 944196 h 1796613"/>
                    <a:gd name="csX52" fmla="*/ 2203810 w 2579303"/>
                    <a:gd name="csY52" fmla="*/ 564974 h 1796613"/>
                    <a:gd name="csX53" fmla="*/ 1823517 w 2579303"/>
                    <a:gd name="csY53" fmla="*/ 188307 h 1796613"/>
                    <a:gd name="csX54" fmla="*/ 1667587 w 2579303"/>
                    <a:gd name="csY54" fmla="*/ 221276 h 1796613"/>
                    <a:gd name="csX55" fmla="*/ 1321461 w 2579303"/>
                    <a:gd name="csY55" fmla="*/ 7 h 179661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</a:cxnLst>
                  <a:rect l="l" t="t" r="r" b="b"/>
                  <a:pathLst>
                    <a:path w="2579303" h="1796613">
                      <a:moveTo>
                        <a:pt x="1321461" y="66544"/>
                      </a:moveTo>
                      <a:cubicBezTo>
                        <a:pt x="1471805" y="65629"/>
                        <a:pt x="1601249" y="172462"/>
                        <a:pt x="1628862" y="320250"/>
                      </a:cubicBezTo>
                      <a:cubicBezTo>
                        <a:pt x="1628862" y="320483"/>
                        <a:pt x="1629162" y="320616"/>
                        <a:pt x="1629361" y="320450"/>
                      </a:cubicBezTo>
                      <a:cubicBezTo>
                        <a:pt x="1685246" y="278089"/>
                        <a:pt x="1753393" y="255064"/>
                        <a:pt x="1823517" y="254844"/>
                      </a:cubicBezTo>
                      <a:cubicBezTo>
                        <a:pt x="1996610" y="255393"/>
                        <a:pt x="2136780" y="395607"/>
                        <a:pt x="2137273" y="568700"/>
                      </a:cubicBezTo>
                      <a:cubicBezTo>
                        <a:pt x="2137442" y="592896"/>
                        <a:pt x="2134332" y="617003"/>
                        <a:pt x="2128024" y="640361"/>
                      </a:cubicBezTo>
                      <a:cubicBezTo>
                        <a:pt x="2127984" y="640540"/>
                        <a:pt x="2128094" y="640720"/>
                        <a:pt x="2128273" y="640760"/>
                      </a:cubicBezTo>
                      <a:cubicBezTo>
                        <a:pt x="2128323" y="640770"/>
                        <a:pt x="2128373" y="640770"/>
                        <a:pt x="2128423" y="640760"/>
                      </a:cubicBezTo>
                      <a:cubicBezTo>
                        <a:pt x="2153128" y="634276"/>
                        <a:pt x="2178602" y="631162"/>
                        <a:pt x="2204142" y="631511"/>
                      </a:cubicBezTo>
                      <a:cubicBezTo>
                        <a:pt x="2377462" y="634023"/>
                        <a:pt x="2515929" y="776562"/>
                        <a:pt x="2513417" y="949882"/>
                      </a:cubicBezTo>
                      <a:cubicBezTo>
                        <a:pt x="2510935" y="1121251"/>
                        <a:pt x="2371437" y="1258940"/>
                        <a:pt x="2200050" y="1259189"/>
                      </a:cubicBezTo>
                      <a:cubicBezTo>
                        <a:pt x="2156931" y="1258018"/>
                        <a:pt x="2114450" y="1248494"/>
                        <a:pt x="2074960" y="1231144"/>
                      </a:cubicBezTo>
                      <a:cubicBezTo>
                        <a:pt x="2074814" y="1231071"/>
                        <a:pt x="2074631" y="1231127"/>
                        <a:pt x="2074558" y="1231277"/>
                      </a:cubicBezTo>
                      <a:cubicBezTo>
                        <a:pt x="2074531" y="1231327"/>
                        <a:pt x="2074521" y="1231387"/>
                        <a:pt x="2074528" y="1231443"/>
                      </a:cubicBezTo>
                      <a:lnTo>
                        <a:pt x="2074528" y="1252602"/>
                      </a:lnTo>
                      <a:cubicBezTo>
                        <a:pt x="2075889" y="1418074"/>
                        <a:pt x="1950150" y="1556946"/>
                        <a:pt x="1785358" y="1571981"/>
                      </a:cubicBezTo>
                      <a:cubicBezTo>
                        <a:pt x="1677687" y="1580817"/>
                        <a:pt x="1573260" y="1532574"/>
                        <a:pt x="1510193" y="1444861"/>
                      </a:cubicBezTo>
                      <a:cubicBezTo>
                        <a:pt x="1510090" y="1444732"/>
                        <a:pt x="1509900" y="1444712"/>
                        <a:pt x="1509771" y="1444815"/>
                      </a:cubicBezTo>
                      <a:cubicBezTo>
                        <a:pt x="1509707" y="1444868"/>
                        <a:pt x="1509668" y="1444944"/>
                        <a:pt x="1509661" y="1445028"/>
                      </a:cubicBezTo>
                      <a:cubicBezTo>
                        <a:pt x="1493309" y="1617924"/>
                        <a:pt x="1339895" y="1744831"/>
                        <a:pt x="1166998" y="1728479"/>
                      </a:cubicBezTo>
                      <a:cubicBezTo>
                        <a:pt x="1005732" y="1713229"/>
                        <a:pt x="882439" y="1577969"/>
                        <a:pt x="882149" y="1415984"/>
                      </a:cubicBezTo>
                      <a:cubicBezTo>
                        <a:pt x="882122" y="1404660"/>
                        <a:pt x="883127" y="1393358"/>
                        <a:pt x="885143" y="1382217"/>
                      </a:cubicBezTo>
                      <a:cubicBezTo>
                        <a:pt x="885216" y="1382087"/>
                        <a:pt x="885173" y="1381924"/>
                        <a:pt x="885043" y="1381851"/>
                      </a:cubicBezTo>
                      <a:cubicBezTo>
                        <a:pt x="884914" y="1381777"/>
                        <a:pt x="884751" y="1381821"/>
                        <a:pt x="884677" y="1381951"/>
                      </a:cubicBezTo>
                      <a:cubicBezTo>
                        <a:pt x="748619" y="1487468"/>
                        <a:pt x="552784" y="1462710"/>
                        <a:pt x="447266" y="1326651"/>
                      </a:cubicBezTo>
                      <a:cubicBezTo>
                        <a:pt x="411036" y="1279939"/>
                        <a:pt x="388836" y="1223888"/>
                        <a:pt x="383254" y="1165039"/>
                      </a:cubicBezTo>
                      <a:lnTo>
                        <a:pt x="380093" y="1165039"/>
                      </a:lnTo>
                      <a:cubicBezTo>
                        <a:pt x="206757" y="1164786"/>
                        <a:pt x="66440" y="1024067"/>
                        <a:pt x="66693" y="850728"/>
                      </a:cubicBezTo>
                      <a:cubicBezTo>
                        <a:pt x="66943" y="679342"/>
                        <a:pt x="204631" y="539843"/>
                        <a:pt x="376001" y="537361"/>
                      </a:cubicBezTo>
                      <a:cubicBezTo>
                        <a:pt x="401541" y="537009"/>
                        <a:pt x="427015" y="540123"/>
                        <a:pt x="451720" y="546610"/>
                      </a:cubicBezTo>
                      <a:cubicBezTo>
                        <a:pt x="451917" y="546650"/>
                        <a:pt x="452113" y="546523"/>
                        <a:pt x="452153" y="546327"/>
                      </a:cubicBezTo>
                      <a:cubicBezTo>
                        <a:pt x="452163" y="546277"/>
                        <a:pt x="452163" y="546227"/>
                        <a:pt x="452153" y="546177"/>
                      </a:cubicBezTo>
                      <a:cubicBezTo>
                        <a:pt x="446590" y="524935"/>
                        <a:pt x="443500" y="503121"/>
                        <a:pt x="442937" y="481171"/>
                      </a:cubicBezTo>
                      <a:cubicBezTo>
                        <a:pt x="438732" y="308510"/>
                        <a:pt x="575293" y="165129"/>
                        <a:pt x="747957" y="160924"/>
                      </a:cubicBezTo>
                      <a:cubicBezTo>
                        <a:pt x="855797" y="158299"/>
                        <a:pt x="957376" y="211439"/>
                        <a:pt x="1016720" y="301520"/>
                      </a:cubicBezTo>
                      <a:cubicBezTo>
                        <a:pt x="1016797" y="301667"/>
                        <a:pt x="1016977" y="301727"/>
                        <a:pt x="1017123" y="301650"/>
                      </a:cubicBezTo>
                      <a:cubicBezTo>
                        <a:pt x="1017180" y="301620"/>
                        <a:pt x="1017223" y="301577"/>
                        <a:pt x="1017253" y="301520"/>
                      </a:cubicBezTo>
                      <a:cubicBezTo>
                        <a:pt x="1054816" y="164058"/>
                        <a:pt x="1178968" y="68161"/>
                        <a:pt x="1321461" y="66544"/>
                      </a:cubicBezTo>
                      <a:moveTo>
                        <a:pt x="1321461" y="7"/>
                      </a:moveTo>
                      <a:cubicBezTo>
                        <a:pt x="1189471" y="902"/>
                        <a:pt x="1067232" y="69658"/>
                        <a:pt x="997924" y="181986"/>
                      </a:cubicBezTo>
                      <a:cubicBezTo>
                        <a:pt x="930275" y="125350"/>
                        <a:pt x="844888" y="94264"/>
                        <a:pt x="756660" y="94157"/>
                      </a:cubicBezTo>
                      <a:cubicBezTo>
                        <a:pt x="548143" y="94417"/>
                        <a:pt x="378609" y="262320"/>
                        <a:pt x="376334" y="470824"/>
                      </a:cubicBezTo>
                      <a:cubicBezTo>
                        <a:pt x="166243" y="473083"/>
                        <a:pt x="-2238" y="645228"/>
                        <a:pt x="22" y="855322"/>
                      </a:cubicBezTo>
                      <a:cubicBezTo>
                        <a:pt x="2043" y="1043130"/>
                        <a:pt x="140822" y="1201355"/>
                        <a:pt x="326763" y="1227851"/>
                      </a:cubicBezTo>
                      <a:cubicBezTo>
                        <a:pt x="377531" y="1430403"/>
                        <a:pt x="582888" y="1553447"/>
                        <a:pt x="785441" y="1502679"/>
                      </a:cubicBezTo>
                      <a:cubicBezTo>
                        <a:pt x="798173" y="1499488"/>
                        <a:pt x="810731" y="1495636"/>
                        <a:pt x="823064" y="1491138"/>
                      </a:cubicBezTo>
                      <a:cubicBezTo>
                        <a:pt x="864793" y="1697357"/>
                        <a:pt x="1065795" y="1830700"/>
                        <a:pt x="1272010" y="1788971"/>
                      </a:cubicBezTo>
                      <a:cubicBezTo>
                        <a:pt x="1392526" y="1764586"/>
                        <a:pt x="1493862" y="1683530"/>
                        <a:pt x="1544127" y="1571315"/>
                      </a:cubicBezTo>
                      <a:cubicBezTo>
                        <a:pt x="1607457" y="1616081"/>
                        <a:pt x="1683186" y="1639948"/>
                        <a:pt x="1760739" y="1639582"/>
                      </a:cubicBezTo>
                      <a:cubicBezTo>
                        <a:pt x="1947512" y="1639356"/>
                        <a:pt x="2106569" y="1503730"/>
                        <a:pt x="2136308" y="1319339"/>
                      </a:cubicBezTo>
                      <a:cubicBezTo>
                        <a:pt x="2157300" y="1323508"/>
                        <a:pt x="2178649" y="1325647"/>
                        <a:pt x="2200050" y="1325727"/>
                      </a:cubicBezTo>
                      <a:cubicBezTo>
                        <a:pt x="2410135" y="1325098"/>
                        <a:pt x="2579931" y="1154280"/>
                        <a:pt x="2579302" y="944196"/>
                      </a:cubicBezTo>
                      <a:cubicBezTo>
                        <a:pt x="2578677" y="736467"/>
                        <a:pt x="2411522" y="567649"/>
                        <a:pt x="2203810" y="564974"/>
                      </a:cubicBezTo>
                      <a:cubicBezTo>
                        <a:pt x="2201534" y="356483"/>
                        <a:pt x="2032021" y="188587"/>
                        <a:pt x="1823517" y="188307"/>
                      </a:cubicBezTo>
                      <a:cubicBezTo>
                        <a:pt x="1769821" y="188397"/>
                        <a:pt x="1716724" y="199625"/>
                        <a:pt x="1667587" y="221276"/>
                      </a:cubicBezTo>
                      <a:cubicBezTo>
                        <a:pt x="1605910" y="85744"/>
                        <a:pt x="1470364" y="-908"/>
                        <a:pt x="1321461" y="7"/>
                      </a:cubicBezTo>
                      <a:close/>
                    </a:path>
                  </a:pathLst>
                </a:custGeom>
                <a:grpFill/>
                <a:ln w="33238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5A1F2044-E705-8C97-2F62-A268D0EB71F1}"/>
                    </a:ext>
                  </a:extLst>
                </p:cNvPr>
                <p:cNvSpPr/>
                <p:nvPr/>
              </p:nvSpPr>
              <p:spPr>
                <a:xfrm>
                  <a:off x="6723215" y="2371156"/>
                  <a:ext cx="399222" cy="399222"/>
                </a:xfrm>
                <a:custGeom>
                  <a:avLst/>
                  <a:gdLst>
                    <a:gd name="csX0" fmla="*/ 199611 w 399222"/>
                    <a:gd name="csY0" fmla="*/ 66537 h 399222"/>
                    <a:gd name="csX1" fmla="*/ 332686 w 399222"/>
                    <a:gd name="csY1" fmla="*/ 199611 h 399222"/>
                    <a:gd name="csX2" fmla="*/ 199611 w 399222"/>
                    <a:gd name="csY2" fmla="*/ 332686 h 399222"/>
                    <a:gd name="csX3" fmla="*/ 66537 w 399222"/>
                    <a:gd name="csY3" fmla="*/ 199611 h 399222"/>
                    <a:gd name="csX4" fmla="*/ 199611 w 399222"/>
                    <a:gd name="csY4" fmla="*/ 66537 h 399222"/>
                    <a:gd name="csX5" fmla="*/ 199611 w 399222"/>
                    <a:gd name="csY5" fmla="*/ 0 h 399222"/>
                    <a:gd name="csX6" fmla="*/ 0 w 399222"/>
                    <a:gd name="csY6" fmla="*/ 199611 h 399222"/>
                    <a:gd name="csX7" fmla="*/ 199611 w 399222"/>
                    <a:gd name="csY7" fmla="*/ 399223 h 399222"/>
                    <a:gd name="csX8" fmla="*/ 399223 w 399222"/>
                    <a:gd name="csY8" fmla="*/ 199611 h 399222"/>
                    <a:gd name="csX9" fmla="*/ 199611 w 399222"/>
                    <a:gd name="csY9" fmla="*/ 0 h 39922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399222" h="399222">
                      <a:moveTo>
                        <a:pt x="199611" y="66537"/>
                      </a:moveTo>
                      <a:cubicBezTo>
                        <a:pt x="273105" y="66537"/>
                        <a:pt x="332686" y="126118"/>
                        <a:pt x="332686" y="199611"/>
                      </a:cubicBezTo>
                      <a:cubicBezTo>
                        <a:pt x="332686" y="273105"/>
                        <a:pt x="273105" y="332686"/>
                        <a:pt x="199611" y="332686"/>
                      </a:cubicBezTo>
                      <a:cubicBezTo>
                        <a:pt x="126118" y="332686"/>
                        <a:pt x="66537" y="273105"/>
                        <a:pt x="66537" y="199611"/>
                      </a:cubicBezTo>
                      <a:cubicBezTo>
                        <a:pt x="66647" y="126161"/>
                        <a:pt x="126161" y="66647"/>
                        <a:pt x="199611" y="66537"/>
                      </a:cubicBezTo>
                      <a:moveTo>
                        <a:pt x="199611" y="0"/>
                      </a:moveTo>
                      <a:cubicBezTo>
                        <a:pt x="89369" y="0"/>
                        <a:pt x="0" y="89369"/>
                        <a:pt x="0" y="199611"/>
                      </a:cubicBezTo>
                      <a:cubicBezTo>
                        <a:pt x="0" y="309854"/>
                        <a:pt x="89369" y="399223"/>
                        <a:pt x="199611" y="399223"/>
                      </a:cubicBezTo>
                      <a:cubicBezTo>
                        <a:pt x="309854" y="399223"/>
                        <a:pt x="399223" y="309854"/>
                        <a:pt x="399223" y="199611"/>
                      </a:cubicBezTo>
                      <a:cubicBezTo>
                        <a:pt x="399223" y="89369"/>
                        <a:pt x="309854" y="0"/>
                        <a:pt x="199611" y="0"/>
                      </a:cubicBezTo>
                      <a:close/>
                    </a:path>
                  </a:pathLst>
                </a:custGeom>
                <a:grpFill/>
                <a:ln w="33238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6F9ACB8C-E571-71D6-C3DD-2A70F2DD3015}"/>
                    </a:ext>
                  </a:extLst>
                </p:cNvPr>
                <p:cNvSpPr/>
                <p:nvPr/>
              </p:nvSpPr>
              <p:spPr>
                <a:xfrm>
                  <a:off x="6373895" y="2770479"/>
                  <a:ext cx="299417" cy="299417"/>
                </a:xfrm>
                <a:custGeom>
                  <a:avLst/>
                  <a:gdLst>
                    <a:gd name="csX0" fmla="*/ 149709 w 299417"/>
                    <a:gd name="csY0" fmla="*/ 66537 h 299417"/>
                    <a:gd name="csX1" fmla="*/ 232880 w 299417"/>
                    <a:gd name="csY1" fmla="*/ 149709 h 299417"/>
                    <a:gd name="csX2" fmla="*/ 149709 w 299417"/>
                    <a:gd name="csY2" fmla="*/ 232880 h 299417"/>
                    <a:gd name="csX3" fmla="*/ 66537 w 299417"/>
                    <a:gd name="csY3" fmla="*/ 149709 h 299417"/>
                    <a:gd name="csX4" fmla="*/ 149709 w 299417"/>
                    <a:gd name="csY4" fmla="*/ 66537 h 299417"/>
                    <a:gd name="csX5" fmla="*/ 149709 w 299417"/>
                    <a:gd name="csY5" fmla="*/ 0 h 299417"/>
                    <a:gd name="csX6" fmla="*/ 0 w 299417"/>
                    <a:gd name="csY6" fmla="*/ 149709 h 299417"/>
                    <a:gd name="csX7" fmla="*/ 149709 w 299417"/>
                    <a:gd name="csY7" fmla="*/ 299417 h 299417"/>
                    <a:gd name="csX8" fmla="*/ 299417 w 299417"/>
                    <a:gd name="csY8" fmla="*/ 149709 h 299417"/>
                    <a:gd name="csX9" fmla="*/ 149709 w 299417"/>
                    <a:gd name="csY9" fmla="*/ 0 h 29941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299417" h="299417">
                      <a:moveTo>
                        <a:pt x="149709" y="66537"/>
                      </a:moveTo>
                      <a:cubicBezTo>
                        <a:pt x="195642" y="66537"/>
                        <a:pt x="232880" y="103774"/>
                        <a:pt x="232880" y="149709"/>
                      </a:cubicBezTo>
                      <a:cubicBezTo>
                        <a:pt x="232880" y="195642"/>
                        <a:pt x="195642" y="232880"/>
                        <a:pt x="149709" y="232880"/>
                      </a:cubicBezTo>
                      <a:cubicBezTo>
                        <a:pt x="103775" y="232880"/>
                        <a:pt x="66537" y="195642"/>
                        <a:pt x="66537" y="149709"/>
                      </a:cubicBezTo>
                      <a:cubicBezTo>
                        <a:pt x="66537" y="103774"/>
                        <a:pt x="103775" y="66537"/>
                        <a:pt x="149709" y="66537"/>
                      </a:cubicBezTo>
                      <a:moveTo>
                        <a:pt x="149709" y="0"/>
                      </a:moveTo>
                      <a:cubicBezTo>
                        <a:pt x="67026" y="0"/>
                        <a:pt x="0" y="67026"/>
                        <a:pt x="0" y="149709"/>
                      </a:cubicBezTo>
                      <a:cubicBezTo>
                        <a:pt x="0" y="232391"/>
                        <a:pt x="67026" y="299417"/>
                        <a:pt x="149709" y="299417"/>
                      </a:cubicBezTo>
                      <a:cubicBezTo>
                        <a:pt x="232391" y="299417"/>
                        <a:pt x="299417" y="232391"/>
                        <a:pt x="299417" y="149709"/>
                      </a:cubicBezTo>
                      <a:cubicBezTo>
                        <a:pt x="299417" y="67026"/>
                        <a:pt x="232391" y="0"/>
                        <a:pt x="149709" y="0"/>
                      </a:cubicBezTo>
                      <a:close/>
                    </a:path>
                  </a:pathLst>
                </a:custGeom>
                <a:grpFill/>
                <a:ln w="33238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E7357F1-8F8C-5CA7-C6F4-D226DAF16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32074" y="4455048"/>
              <a:ext cx="499200" cy="499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5967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D9D2C-4A4C-B5C2-2C61-E531AD9A1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3F313-5FB1-6724-1545-1F05321F4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Allegorical Storyboard Preparation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49DF2041-8D0E-3514-F0A7-D16E9C77FCF9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dirty="0"/>
              <a:t>Create a six-frame storyboard that tells a short story.</a:t>
            </a:r>
          </a:p>
          <a:p>
            <a:pPr lvl="1"/>
            <a:r>
              <a:rPr lang="en-US" dirty="0"/>
              <a:t>A </a:t>
            </a:r>
            <a:r>
              <a:rPr lang="en-US" b="1" dirty="0"/>
              <a:t>storyboard</a:t>
            </a:r>
            <a:r>
              <a:rPr lang="en-US" dirty="0"/>
              <a:t> is a sequence of images with text, visually similar to a comic strip,</a:t>
            </a:r>
            <a:br>
              <a:rPr lang="en-US" dirty="0"/>
            </a:br>
            <a:r>
              <a:rPr lang="en-US" dirty="0"/>
              <a:t>that is used to summarize the</a:t>
            </a:r>
            <a:br>
              <a:rPr lang="en-US" dirty="0"/>
            </a:br>
            <a:r>
              <a:rPr lang="en-US" dirty="0"/>
              <a:t>key elements of a full story.</a:t>
            </a:r>
          </a:p>
          <a:p>
            <a:r>
              <a:rPr lang="en-US" dirty="0"/>
              <a:t>Use symbolic characters, objects,</a:t>
            </a:r>
            <a:br>
              <a:rPr lang="en-US" dirty="0"/>
            </a:br>
            <a:r>
              <a:rPr lang="en-US" dirty="0"/>
              <a:t>and events to develop your allegory.</a:t>
            </a:r>
          </a:p>
        </p:txBody>
      </p:sp>
      <p:grpSp>
        <p:nvGrpSpPr>
          <p:cNvPr id="55" name="Group 54" descr="Image of six-panel storyboard.">
            <a:extLst>
              <a:ext uri="{FF2B5EF4-FFF2-40B4-BE49-F238E27FC236}">
                <a16:creationId xmlns:a16="http://schemas.microsoft.com/office/drawing/2014/main" id="{3E35E85C-D778-3EF0-2C01-CE3B9D607960}"/>
              </a:ext>
            </a:extLst>
          </p:cNvPr>
          <p:cNvGrpSpPr/>
          <p:nvPr/>
        </p:nvGrpSpPr>
        <p:grpSpPr>
          <a:xfrm>
            <a:off x="6177597" y="2457910"/>
            <a:ext cx="2630622" cy="1874139"/>
            <a:chOff x="6177597" y="2457910"/>
            <a:chExt cx="2630622" cy="187413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2F2B8F7C-F056-B128-2D0F-2B2EE26F5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70291" y="2457910"/>
              <a:ext cx="846171" cy="84617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04D505F-7C23-5C30-4C7C-D820CB1C52C9}"/>
                </a:ext>
              </a:extLst>
            </p:cNvPr>
            <p:cNvGrpSpPr/>
            <p:nvPr/>
          </p:nvGrpSpPr>
          <p:grpSpPr>
            <a:xfrm>
              <a:off x="6177597" y="2457910"/>
              <a:ext cx="2630622" cy="1874139"/>
              <a:chOff x="6177597" y="2457910"/>
              <a:chExt cx="2630622" cy="187413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33943BF-18ED-1A3E-3976-4549F496AC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179475" y="2457910"/>
                <a:ext cx="846171" cy="846171"/>
              </a:xfrm>
              <a:prstGeom prst="rect">
                <a:avLst/>
              </a:prstGeom>
            </p:spPr>
          </p:pic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26050920-D652-4F07-8F19-84292B5DC2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62047" y="3268944"/>
                <a:ext cx="846171" cy="136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457200" indent="-393192" algn="l" rtl="0" eaLnBrk="1" fontAlgn="base" hangingPunct="1">
                  <a:spcBef>
                    <a:spcPts val="520"/>
                  </a:spcBef>
                  <a:spcAft>
                    <a:spcPct val="0"/>
                  </a:spcAft>
                  <a:buClr>
                    <a:srgbClr val="971D20"/>
                  </a:buClr>
                  <a:buSzPct val="100000"/>
                  <a:buFont typeface="System Font Regular"/>
                  <a:buChar char="●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914400" indent="-356616" algn="l" rtl="0" eaLnBrk="1" fontAlgn="base" hangingPunct="1">
                  <a:spcBef>
                    <a:spcPts val="400"/>
                  </a:spcBef>
                  <a:spcAft>
                    <a:spcPct val="0"/>
                  </a:spcAft>
                  <a:buClr>
                    <a:schemeClr val="accent1"/>
                  </a:buClr>
                  <a:buFont typeface="Courier New" panose="02070309020205020404" pitchFamily="49" charset="0"/>
                  <a:buChar char="o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371600" indent="-338328" algn="l" rtl="0" eaLnBrk="1" fontAlgn="base" hangingPunct="1">
                  <a:spcBef>
                    <a:spcPts val="340"/>
                  </a:spcBef>
                  <a:spcAft>
                    <a:spcPct val="0"/>
                  </a:spcAft>
                  <a:buClr>
                    <a:srgbClr val="E8BF3C"/>
                  </a:buClr>
                  <a:buFont typeface="Wingdings" pitchFamily="2" charset="2"/>
                  <a:buChar char="§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828800" indent="-320040" algn="l" rtl="0" eaLnBrk="1" fontAlgn="base" hangingPunct="1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Clr>
                    <a:srgbClr val="971D20"/>
                  </a:buClr>
                  <a:buFont typeface="Arial" panose="020B0604020202020204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286000" indent="-310896" algn="l" rtl="0" eaLnBrk="1" fontAlgn="base" hangingPunct="1">
                  <a:lnSpc>
                    <a:spcPct val="90000"/>
                  </a:lnSpc>
                  <a:spcBef>
                    <a:spcPts val="27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Courier New" panose="02070309020205020404" pitchFamily="49" charset="0"/>
                  <a:buChar char="o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64008" indent="0" algn="ctr">
                  <a:buNone/>
                </a:pPr>
                <a:r>
                  <a:rPr lang="en-US" sz="400" i="1" dirty="0"/>
                  <a:t>This is summarizing text.</a:t>
                </a:r>
                <a:endParaRPr lang="en-US" altLang="en-US" sz="400" i="1" dirty="0"/>
              </a:p>
            </p:txBody>
          </p:sp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48B184F9-C678-2290-63A4-E7CE52C120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70291" y="3271167"/>
                <a:ext cx="846171" cy="136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457200" indent="-393192" algn="l" rtl="0" eaLnBrk="1" fontAlgn="base" hangingPunct="1">
                  <a:spcBef>
                    <a:spcPts val="520"/>
                  </a:spcBef>
                  <a:spcAft>
                    <a:spcPct val="0"/>
                  </a:spcAft>
                  <a:buClr>
                    <a:srgbClr val="971D20"/>
                  </a:buClr>
                  <a:buSzPct val="100000"/>
                  <a:buFont typeface="System Font Regular"/>
                  <a:buChar char="●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914400" indent="-356616" algn="l" rtl="0" eaLnBrk="1" fontAlgn="base" hangingPunct="1">
                  <a:spcBef>
                    <a:spcPts val="400"/>
                  </a:spcBef>
                  <a:spcAft>
                    <a:spcPct val="0"/>
                  </a:spcAft>
                  <a:buClr>
                    <a:schemeClr val="accent1"/>
                  </a:buClr>
                  <a:buFont typeface="Courier New" panose="02070309020205020404" pitchFamily="49" charset="0"/>
                  <a:buChar char="o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371600" indent="-338328" algn="l" rtl="0" eaLnBrk="1" fontAlgn="base" hangingPunct="1">
                  <a:spcBef>
                    <a:spcPts val="340"/>
                  </a:spcBef>
                  <a:spcAft>
                    <a:spcPct val="0"/>
                  </a:spcAft>
                  <a:buClr>
                    <a:srgbClr val="E8BF3C"/>
                  </a:buClr>
                  <a:buFont typeface="Wingdings" pitchFamily="2" charset="2"/>
                  <a:buChar char="§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828800" indent="-320040" algn="l" rtl="0" eaLnBrk="1" fontAlgn="base" hangingPunct="1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Clr>
                    <a:srgbClr val="971D20"/>
                  </a:buClr>
                  <a:buFont typeface="Arial" panose="020B0604020202020204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286000" indent="-310896" algn="l" rtl="0" eaLnBrk="1" fontAlgn="base" hangingPunct="1">
                  <a:lnSpc>
                    <a:spcPct val="90000"/>
                  </a:lnSpc>
                  <a:spcBef>
                    <a:spcPts val="27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Courier New" panose="02070309020205020404" pitchFamily="49" charset="0"/>
                  <a:buChar char="o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64008" indent="0" algn="ctr">
                  <a:buNone/>
                </a:pPr>
                <a:r>
                  <a:rPr lang="en-US" sz="400" i="1" dirty="0"/>
                  <a:t>This is summarizing text.</a:t>
                </a:r>
                <a:endParaRPr lang="en-US" altLang="en-US" sz="400" i="1" dirty="0"/>
              </a:p>
            </p:txBody>
          </p:sp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13A98BDF-DD78-83A1-B15F-06A2AFF72E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78536" y="3268949"/>
                <a:ext cx="846171" cy="136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457200" indent="-393192" algn="l" rtl="0" eaLnBrk="1" fontAlgn="base" hangingPunct="1">
                  <a:spcBef>
                    <a:spcPts val="520"/>
                  </a:spcBef>
                  <a:spcAft>
                    <a:spcPct val="0"/>
                  </a:spcAft>
                  <a:buClr>
                    <a:srgbClr val="971D20"/>
                  </a:buClr>
                  <a:buSzPct val="100000"/>
                  <a:buFont typeface="System Font Regular"/>
                  <a:buChar char="●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914400" indent="-356616" algn="l" rtl="0" eaLnBrk="1" fontAlgn="base" hangingPunct="1">
                  <a:spcBef>
                    <a:spcPts val="400"/>
                  </a:spcBef>
                  <a:spcAft>
                    <a:spcPct val="0"/>
                  </a:spcAft>
                  <a:buClr>
                    <a:schemeClr val="accent1"/>
                  </a:buClr>
                  <a:buFont typeface="Courier New" panose="02070309020205020404" pitchFamily="49" charset="0"/>
                  <a:buChar char="o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371600" indent="-338328" algn="l" rtl="0" eaLnBrk="1" fontAlgn="base" hangingPunct="1">
                  <a:spcBef>
                    <a:spcPts val="340"/>
                  </a:spcBef>
                  <a:spcAft>
                    <a:spcPct val="0"/>
                  </a:spcAft>
                  <a:buClr>
                    <a:srgbClr val="E8BF3C"/>
                  </a:buClr>
                  <a:buFont typeface="Wingdings" pitchFamily="2" charset="2"/>
                  <a:buChar char="§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828800" indent="-320040" algn="l" rtl="0" eaLnBrk="1" fontAlgn="base" hangingPunct="1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Clr>
                    <a:srgbClr val="971D20"/>
                  </a:buClr>
                  <a:buFont typeface="Arial" panose="020B0604020202020204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286000" indent="-310896" algn="l" rtl="0" eaLnBrk="1" fontAlgn="base" hangingPunct="1">
                  <a:lnSpc>
                    <a:spcPct val="90000"/>
                  </a:lnSpc>
                  <a:spcBef>
                    <a:spcPts val="27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Courier New" panose="02070309020205020404" pitchFamily="49" charset="0"/>
                  <a:buChar char="o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64008" indent="0" algn="ctr">
                  <a:buNone/>
                </a:pPr>
                <a:r>
                  <a:rPr lang="en-US" sz="400" i="1" dirty="0"/>
                  <a:t>This is summarizing text.</a:t>
                </a:r>
                <a:endParaRPr lang="en-US" altLang="en-US" sz="400" i="1" dirty="0"/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8B84746D-D893-28F8-0E18-6C7943CA0C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70527" y="3381943"/>
                <a:ext cx="846171" cy="846171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224FD7F6-B931-1B4E-1509-869AF53A1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61578" y="3381943"/>
                <a:ext cx="846641" cy="846641"/>
              </a:xfrm>
              <a:prstGeom prst="rect">
                <a:avLst/>
              </a:prstGeom>
            </p:spPr>
          </p:pic>
          <p:sp>
            <p:nvSpPr>
              <p:cNvPr id="43" name="Content Placeholder 2">
                <a:extLst>
                  <a:ext uri="{FF2B5EF4-FFF2-40B4-BE49-F238E27FC236}">
                    <a16:creationId xmlns:a16="http://schemas.microsoft.com/office/drawing/2014/main" id="{2B8796CE-6817-CB02-E891-AF0C021AE8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62047" y="4192976"/>
                <a:ext cx="846171" cy="136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457200" indent="-393192" algn="l" rtl="0" eaLnBrk="1" fontAlgn="base" hangingPunct="1">
                  <a:spcBef>
                    <a:spcPts val="520"/>
                  </a:spcBef>
                  <a:spcAft>
                    <a:spcPct val="0"/>
                  </a:spcAft>
                  <a:buClr>
                    <a:srgbClr val="971D20"/>
                  </a:buClr>
                  <a:buSzPct val="100000"/>
                  <a:buFont typeface="System Font Regular"/>
                  <a:buChar char="●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914400" indent="-356616" algn="l" rtl="0" eaLnBrk="1" fontAlgn="base" hangingPunct="1">
                  <a:spcBef>
                    <a:spcPts val="400"/>
                  </a:spcBef>
                  <a:spcAft>
                    <a:spcPct val="0"/>
                  </a:spcAft>
                  <a:buClr>
                    <a:schemeClr val="accent1"/>
                  </a:buClr>
                  <a:buFont typeface="Courier New" panose="02070309020205020404" pitchFamily="49" charset="0"/>
                  <a:buChar char="o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371600" indent="-338328" algn="l" rtl="0" eaLnBrk="1" fontAlgn="base" hangingPunct="1">
                  <a:spcBef>
                    <a:spcPts val="340"/>
                  </a:spcBef>
                  <a:spcAft>
                    <a:spcPct val="0"/>
                  </a:spcAft>
                  <a:buClr>
                    <a:srgbClr val="E8BF3C"/>
                  </a:buClr>
                  <a:buFont typeface="Wingdings" pitchFamily="2" charset="2"/>
                  <a:buChar char="§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828800" indent="-320040" algn="l" rtl="0" eaLnBrk="1" fontAlgn="base" hangingPunct="1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Clr>
                    <a:srgbClr val="971D20"/>
                  </a:buClr>
                  <a:buFont typeface="Arial" panose="020B0604020202020204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286000" indent="-310896" algn="l" rtl="0" eaLnBrk="1" fontAlgn="base" hangingPunct="1">
                  <a:lnSpc>
                    <a:spcPct val="90000"/>
                  </a:lnSpc>
                  <a:spcBef>
                    <a:spcPts val="27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Courier New" panose="02070309020205020404" pitchFamily="49" charset="0"/>
                  <a:buChar char="o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64008" indent="0" algn="ctr">
                  <a:buNone/>
                </a:pPr>
                <a:r>
                  <a:rPr lang="en-US" sz="400" i="1" dirty="0"/>
                  <a:t>This is summarizing text.</a:t>
                </a:r>
                <a:endParaRPr lang="en-US" altLang="en-US" sz="400" i="1" dirty="0"/>
              </a:p>
            </p:txBody>
          </p:sp>
          <p:sp>
            <p:nvSpPr>
              <p:cNvPr id="44" name="Content Placeholder 2">
                <a:extLst>
                  <a:ext uri="{FF2B5EF4-FFF2-40B4-BE49-F238E27FC236}">
                    <a16:creationId xmlns:a16="http://schemas.microsoft.com/office/drawing/2014/main" id="{009FA38C-EC92-8D90-BFFD-34D40F9A39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70291" y="4195199"/>
                <a:ext cx="846171" cy="136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457200" indent="-393192" algn="l" rtl="0" eaLnBrk="1" fontAlgn="base" hangingPunct="1">
                  <a:spcBef>
                    <a:spcPts val="520"/>
                  </a:spcBef>
                  <a:spcAft>
                    <a:spcPct val="0"/>
                  </a:spcAft>
                  <a:buClr>
                    <a:srgbClr val="971D20"/>
                  </a:buClr>
                  <a:buSzPct val="100000"/>
                  <a:buFont typeface="System Font Regular"/>
                  <a:buChar char="●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914400" indent="-356616" algn="l" rtl="0" eaLnBrk="1" fontAlgn="base" hangingPunct="1">
                  <a:spcBef>
                    <a:spcPts val="400"/>
                  </a:spcBef>
                  <a:spcAft>
                    <a:spcPct val="0"/>
                  </a:spcAft>
                  <a:buClr>
                    <a:schemeClr val="accent1"/>
                  </a:buClr>
                  <a:buFont typeface="Courier New" panose="02070309020205020404" pitchFamily="49" charset="0"/>
                  <a:buChar char="o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371600" indent="-338328" algn="l" rtl="0" eaLnBrk="1" fontAlgn="base" hangingPunct="1">
                  <a:spcBef>
                    <a:spcPts val="340"/>
                  </a:spcBef>
                  <a:spcAft>
                    <a:spcPct val="0"/>
                  </a:spcAft>
                  <a:buClr>
                    <a:srgbClr val="E8BF3C"/>
                  </a:buClr>
                  <a:buFont typeface="Wingdings" pitchFamily="2" charset="2"/>
                  <a:buChar char="§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828800" indent="-320040" algn="l" rtl="0" eaLnBrk="1" fontAlgn="base" hangingPunct="1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Clr>
                    <a:srgbClr val="971D20"/>
                  </a:buClr>
                  <a:buFont typeface="Arial" panose="020B0604020202020204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286000" indent="-310896" algn="l" rtl="0" eaLnBrk="1" fontAlgn="base" hangingPunct="1">
                  <a:lnSpc>
                    <a:spcPct val="90000"/>
                  </a:lnSpc>
                  <a:spcBef>
                    <a:spcPts val="27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Courier New" panose="02070309020205020404" pitchFamily="49" charset="0"/>
                  <a:buChar char="o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64008" indent="0" algn="ctr">
                  <a:buNone/>
                </a:pPr>
                <a:r>
                  <a:rPr lang="en-US" sz="400" i="1" dirty="0"/>
                  <a:t>This is summarizing text.</a:t>
                </a:r>
                <a:endParaRPr lang="en-US" altLang="en-US" sz="400" i="1" dirty="0"/>
              </a:p>
            </p:txBody>
          </p:sp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DDAF80BB-E6F9-7552-6F48-2C0003C83A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78536" y="4192981"/>
                <a:ext cx="846171" cy="136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457200" indent="-393192" algn="l" rtl="0" eaLnBrk="1" fontAlgn="base" hangingPunct="1">
                  <a:spcBef>
                    <a:spcPts val="520"/>
                  </a:spcBef>
                  <a:spcAft>
                    <a:spcPct val="0"/>
                  </a:spcAft>
                  <a:buClr>
                    <a:srgbClr val="971D20"/>
                  </a:buClr>
                  <a:buSzPct val="100000"/>
                  <a:buFont typeface="System Font Regular"/>
                  <a:buChar char="●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914400" indent="-356616" algn="l" rtl="0" eaLnBrk="1" fontAlgn="base" hangingPunct="1">
                  <a:spcBef>
                    <a:spcPts val="400"/>
                  </a:spcBef>
                  <a:spcAft>
                    <a:spcPct val="0"/>
                  </a:spcAft>
                  <a:buClr>
                    <a:schemeClr val="accent1"/>
                  </a:buClr>
                  <a:buFont typeface="Courier New" panose="02070309020205020404" pitchFamily="49" charset="0"/>
                  <a:buChar char="o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371600" indent="-338328" algn="l" rtl="0" eaLnBrk="1" fontAlgn="base" hangingPunct="1">
                  <a:spcBef>
                    <a:spcPts val="340"/>
                  </a:spcBef>
                  <a:spcAft>
                    <a:spcPct val="0"/>
                  </a:spcAft>
                  <a:buClr>
                    <a:srgbClr val="E8BF3C"/>
                  </a:buClr>
                  <a:buFont typeface="Wingdings" pitchFamily="2" charset="2"/>
                  <a:buChar char="§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828800" indent="-320040" algn="l" rtl="0" eaLnBrk="1" fontAlgn="base" hangingPunct="1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Clr>
                    <a:srgbClr val="971D20"/>
                  </a:buClr>
                  <a:buFont typeface="Arial" panose="020B0604020202020204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286000" indent="-310896" algn="l" rtl="0" eaLnBrk="1" fontAlgn="base" hangingPunct="1">
                  <a:lnSpc>
                    <a:spcPct val="90000"/>
                  </a:lnSpc>
                  <a:spcBef>
                    <a:spcPts val="27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Courier New" panose="02070309020205020404" pitchFamily="49" charset="0"/>
                  <a:buChar char="o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64008" indent="0" algn="ctr">
                  <a:buNone/>
                </a:pPr>
                <a:r>
                  <a:rPr lang="en-US" sz="400" i="1" dirty="0"/>
                  <a:t>This is summarizing text.</a:t>
                </a:r>
                <a:endParaRPr lang="en-US" altLang="en-US" sz="400" i="1" dirty="0"/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F330E97F-AF0A-85C2-2710-FD39CA0722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61107" y="2457910"/>
                <a:ext cx="846171" cy="846171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0FCDCE9A-D695-F102-86D0-F24673E0AF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77597" y="3381942"/>
                <a:ext cx="846171" cy="84617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329744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B2C2C-8537-AFE2-7FAE-C534F168F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F662B-6681-D279-2AD9-8BF77CCCA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Storyboard: Sample</a:t>
            </a:r>
          </a:p>
        </p:txBody>
      </p:sp>
      <p:grpSp>
        <p:nvGrpSpPr>
          <p:cNvPr id="3" name="Group 2" descr="Illustration of three panels modeling the storyboard assignment. The example is referencing &quot;The Allegory of the Cave.&quot;">
            <a:extLst>
              <a:ext uri="{FF2B5EF4-FFF2-40B4-BE49-F238E27FC236}">
                <a16:creationId xmlns:a16="http://schemas.microsoft.com/office/drawing/2014/main" id="{6A3E2F29-9CEE-8774-17FE-B2483878DB6A}"/>
              </a:ext>
            </a:extLst>
          </p:cNvPr>
          <p:cNvGrpSpPr/>
          <p:nvPr/>
        </p:nvGrpSpPr>
        <p:grpSpPr>
          <a:xfrm>
            <a:off x="788670" y="1138612"/>
            <a:ext cx="7645394" cy="2425852"/>
            <a:chOff x="788670" y="1138612"/>
            <a:chExt cx="7645394" cy="242585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1DA61DA-87B3-C145-EBF8-CCBFFF06B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8670" y="1141304"/>
              <a:ext cx="2423160" cy="242316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3ED61D5-178A-3FCA-477E-6AB75B93C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9114" y="1139958"/>
              <a:ext cx="2423160" cy="242316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E91F9CD-AD48-5957-892F-C68E15AD8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9558" y="1138612"/>
              <a:ext cx="2424506" cy="2424506"/>
            </a:xfrm>
            <a:prstGeom prst="rect">
              <a:avLst/>
            </a:prstGeom>
          </p:spPr>
        </p:pic>
      </p:grp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2E46AEF1-EB8E-23D8-2081-2CE73ABCE2C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720090" y="3534833"/>
            <a:ext cx="2560320" cy="1143000"/>
          </a:xfrm>
          <a:noFill/>
          <a:ln>
            <a:noFill/>
          </a:ln>
        </p:spPr>
        <p:txBody>
          <a:bodyPr/>
          <a:lstStyle/>
          <a:p>
            <a:pPr marL="64008" indent="0" algn="ctr">
              <a:buNone/>
            </a:pPr>
            <a:r>
              <a:rPr lang="en-US" sz="1800" dirty="0"/>
              <a:t>A group has been chained to face the cave wall their whole lives.</a:t>
            </a:r>
            <a:endParaRPr lang="en-US" altLang="en-US" sz="18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90FF5D8-0AB3-497F-7058-9A69DCE49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0870" y="3534833"/>
            <a:ext cx="2560320" cy="1143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393192" algn="l" rtl="0" eaLnBrk="1" fontAlgn="base" hangingPunct="1">
              <a:spcBef>
                <a:spcPts val="520"/>
              </a:spcBef>
              <a:spcAft>
                <a:spcPct val="0"/>
              </a:spcAft>
              <a:buClr>
                <a:srgbClr val="971D20"/>
              </a:buClr>
              <a:buSzPct val="100000"/>
              <a:buFont typeface="System Font Regular"/>
              <a:buChar char="●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356616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338328" algn="l" rtl="0" eaLnBrk="1" fontAlgn="base" hangingPunct="1">
              <a:spcBef>
                <a:spcPts val="340"/>
              </a:spcBef>
              <a:spcAft>
                <a:spcPct val="0"/>
              </a:spcAft>
              <a:buClr>
                <a:srgbClr val="E8BF3C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32004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971D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310896" algn="l" rtl="0" eaLnBrk="1" fontAlgn="base" hangingPunct="1">
              <a:lnSpc>
                <a:spcPct val="90000"/>
              </a:lnSpc>
              <a:spcBef>
                <a:spcPts val="27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 algn="ctr">
              <a:buNone/>
            </a:pPr>
            <a:r>
              <a:rPr lang="en-US" sz="1800" dirty="0"/>
              <a:t>They believe the shadows from the fire are real because that’s all they have ever seen.</a:t>
            </a:r>
            <a:endParaRPr lang="en-US" altLang="en-US" sz="18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36E9D54-E73A-18F3-26B6-AE2F098E9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1651" y="3534833"/>
            <a:ext cx="2560320" cy="1143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393192" algn="l" rtl="0" eaLnBrk="1" fontAlgn="base" hangingPunct="1">
              <a:spcBef>
                <a:spcPts val="520"/>
              </a:spcBef>
              <a:spcAft>
                <a:spcPct val="0"/>
              </a:spcAft>
              <a:buClr>
                <a:srgbClr val="971D20"/>
              </a:buClr>
              <a:buSzPct val="100000"/>
              <a:buFont typeface="System Font Regular"/>
              <a:buChar char="●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356616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338328" algn="l" rtl="0" eaLnBrk="1" fontAlgn="base" hangingPunct="1">
              <a:spcBef>
                <a:spcPts val="340"/>
              </a:spcBef>
              <a:spcAft>
                <a:spcPct val="0"/>
              </a:spcAft>
              <a:buClr>
                <a:srgbClr val="E8BF3C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32004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971D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310896" algn="l" rtl="0" eaLnBrk="1" fontAlgn="base" hangingPunct="1">
              <a:lnSpc>
                <a:spcPct val="90000"/>
              </a:lnSpc>
              <a:spcBef>
                <a:spcPts val="27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 algn="ctr">
              <a:buNone/>
            </a:pPr>
            <a:r>
              <a:rPr lang="en-US" sz="1800" dirty="0"/>
              <a:t>One prisoner is set free and is confused by the fire. What’s real: the objects or the shadows?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8148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24B19-385F-03AA-A1E8-03EB26895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C47C5-1F69-F4F8-D53E-19685FED7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Storyboard Planning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C70577B0-0944-D3E1-D99D-5B2996C2A37A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64008" indent="0">
              <a:buNone/>
            </a:pPr>
            <a:r>
              <a:rPr lang="en-US" dirty="0"/>
              <a:t>Let’s make a plan!</a:t>
            </a:r>
          </a:p>
          <a:p>
            <a:r>
              <a:rPr lang="en-US" dirty="0"/>
              <a:t>Who is your audience?</a:t>
            </a:r>
          </a:p>
          <a:p>
            <a:r>
              <a:rPr lang="en-US" dirty="0"/>
              <a:t>What do you want your audience to understand?</a:t>
            </a:r>
          </a:p>
          <a:p>
            <a:r>
              <a:rPr lang="en-US" dirty="0"/>
              <a:t>How do you plan to visually tell your story?</a:t>
            </a:r>
          </a:p>
          <a:p>
            <a:r>
              <a:rPr lang="en-US" dirty="0"/>
              <a:t>What symbols do you plan to use? What do they each represent?</a:t>
            </a:r>
          </a:p>
        </p:txBody>
      </p:sp>
    </p:spTree>
    <p:extLst>
      <p:ext uri="{BB962C8B-B14F-4D97-AF65-F5344CB8AC3E}">
        <p14:creationId xmlns:p14="http://schemas.microsoft.com/office/powerpoint/2010/main" val="745815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F0AAE-42CA-FFD5-5DB7-72F4AFC35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608AC-87D6-CCC7-7E60-354395742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Storyboard: Reflection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533B4E9F-04ED-D632-E369-34B53479823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64008" indent="0">
              <a:buNone/>
            </a:pPr>
            <a:r>
              <a:rPr lang="en-US" dirty="0"/>
              <a:t>On the back of your Storyboard, answer the following:</a:t>
            </a:r>
          </a:p>
          <a:p>
            <a:pPr marL="578358" indent="-514350">
              <a:buFont typeface="+mj-lt"/>
              <a:buAutoNum type="arabicPeriod"/>
            </a:pPr>
            <a:r>
              <a:rPr lang="en-US" dirty="0"/>
              <a:t>Which symbols did you include, and what does each symbol represent?</a:t>
            </a:r>
          </a:p>
          <a:p>
            <a:pPr marL="578358" indent="-514350">
              <a:buFont typeface="+mj-lt"/>
              <a:buAutoNum type="arabicPeriod"/>
            </a:pPr>
            <a:r>
              <a:rPr lang="en-US" dirty="0"/>
              <a:t>What is the theme of your allegory?</a:t>
            </a:r>
          </a:p>
          <a:p>
            <a:pPr lvl="1"/>
            <a:r>
              <a:rPr lang="en-US" dirty="0"/>
              <a:t>Write this as a complete theme statement.</a:t>
            </a:r>
          </a:p>
          <a:p>
            <a:pPr marL="578358" indent="-514350">
              <a:buFont typeface="+mj-lt"/>
              <a:buAutoNum type="arabicPeriod"/>
            </a:pPr>
            <a:r>
              <a:rPr lang="en-US" dirty="0"/>
              <a:t>How do your symbols combine to convey the meaning of your allegory?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5525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3">
            <a:extLst>
              <a:ext uri="{FF2B5EF4-FFF2-40B4-BE49-F238E27FC236}">
                <a16:creationId xmlns:a16="http://schemas.microsoft.com/office/drawing/2014/main" id="{1C1DB67A-4418-8D73-6089-D989CE677E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3888" y="560388"/>
            <a:ext cx="7886700" cy="2139950"/>
          </a:xfrm>
        </p:spPr>
        <p:txBody>
          <a:bodyPr/>
          <a:lstStyle/>
          <a:p>
            <a:r>
              <a:rPr lang="en-US" altLang="en-US" dirty="0"/>
              <a:t>Essential Question</a:t>
            </a:r>
          </a:p>
        </p:txBody>
      </p:sp>
      <p:sp>
        <p:nvSpPr>
          <p:cNvPr id="23554" name="Text Placeholder 4">
            <a:extLst>
              <a:ext uri="{FF2B5EF4-FFF2-40B4-BE49-F238E27FC236}">
                <a16:creationId xmlns:a16="http://schemas.microsoft.com/office/drawing/2014/main" id="{F01DC99E-0FC2-0634-50E3-612982742493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623888" y="2808288"/>
            <a:ext cx="7885112" cy="1397000"/>
          </a:xfrm>
        </p:spPr>
        <p:txBody>
          <a:bodyPr/>
          <a:lstStyle/>
          <a:p>
            <a:pPr marL="64008" indent="0">
              <a:buNone/>
            </a:pPr>
            <a:r>
              <a:rPr lang="en-US" altLang="en-US" dirty="0"/>
              <a:t>How can a fictional story tell a deeper truth about the real world?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>
            <a:extLst>
              <a:ext uri="{FF2B5EF4-FFF2-40B4-BE49-F238E27FC236}">
                <a16:creationId xmlns:a16="http://schemas.microsoft.com/office/drawing/2014/main" id="{7A133F9F-8BD4-BFCE-947E-74745460E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3888" y="560388"/>
            <a:ext cx="7886700" cy="2139950"/>
          </a:xfrm>
        </p:spPr>
        <p:txBody>
          <a:bodyPr/>
          <a:lstStyle/>
          <a:p>
            <a:r>
              <a:rPr lang="en-US" altLang="en-US" dirty="0"/>
              <a:t>Learning Objectives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28C0DD-EBA7-945F-414B-0577DA3BB3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2808288"/>
            <a:ext cx="7885112" cy="1397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Identify and interpret symbolism.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Demonstrate how allegories convey deeper meaning.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08EC2-ED47-1335-6ACD-2ECE95473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24863-047D-3D49-CB2D-4E58F7E52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Shared Graphic Organizer</a:t>
            </a:r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16DDB0AC-56E5-9B09-0FD1-DD793FF6C24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64008" indent="0">
              <a:buNone/>
            </a:pPr>
            <a:r>
              <a:rPr lang="en-US" altLang="en-US" dirty="0"/>
              <a:t>You are about to complete a Silent Discussion.</a:t>
            </a:r>
          </a:p>
          <a:p>
            <a:r>
              <a:rPr lang="en-US" altLang="en-US" dirty="0"/>
              <a:t>During this Silent Discussion, nobody speaks.</a:t>
            </a:r>
          </a:p>
          <a:p>
            <a:r>
              <a:rPr lang="en-US" altLang="en-US" dirty="0"/>
              <a:t>You are to communicate with your partner using your shared writing utensil.</a:t>
            </a:r>
          </a:p>
          <a:p>
            <a:pPr lvl="1"/>
            <a:r>
              <a:rPr lang="en-US" altLang="en-US" dirty="0"/>
              <a:t>Write words or draw sketches.</a:t>
            </a:r>
          </a:p>
          <a:p>
            <a:pPr lvl="1"/>
            <a:r>
              <a:rPr lang="en-US" altLang="en-US" dirty="0"/>
              <a:t>Ask clarifying questions.</a:t>
            </a:r>
          </a:p>
          <a:p>
            <a:r>
              <a:rPr lang="en-US" altLang="en-US" dirty="0"/>
              <a:t>Read what your partner wrote before responding.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B72FD3-D918-EE49-10EA-24C3DECF3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142" y="250809"/>
            <a:ext cx="1701870" cy="170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86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93A67-CA79-19CA-D7D4-6FAFE712E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8E828-B82D-4E4C-D09F-CF36C90BE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Shared Graphic Organizer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33A7904C-B806-83A2-9132-3FDAAD59B0C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5917116" cy="3262312"/>
          </a:xfrm>
        </p:spPr>
        <p:txBody>
          <a:bodyPr/>
          <a:lstStyle/>
          <a:p>
            <a:pPr marL="64008" indent="0">
              <a:buNone/>
            </a:pPr>
            <a:r>
              <a:rPr lang="en-US" altLang="en-US" b="1" dirty="0">
                <a:solidFill>
                  <a:schemeClr val="accent1"/>
                </a:solidFill>
              </a:rPr>
              <a:t>What Do You See?</a:t>
            </a:r>
          </a:p>
          <a:p>
            <a:r>
              <a:rPr lang="en-US" altLang="en-US" dirty="0"/>
              <a:t>Label the first column, “See?”</a:t>
            </a:r>
          </a:p>
          <a:p>
            <a:r>
              <a:rPr lang="en-US" altLang="en-US" dirty="0"/>
              <a:t>In this column, you are to write </a:t>
            </a:r>
            <a:r>
              <a:rPr lang="en-US" altLang="en-US" b="1" i="1" dirty="0"/>
              <a:t>what you see</a:t>
            </a:r>
            <a:r>
              <a:rPr lang="en-US" altLang="en-US" dirty="0"/>
              <a:t> in the painting on the next slide.</a:t>
            </a:r>
          </a:p>
          <a:p>
            <a:pPr marL="64008" indent="0">
              <a:buNone/>
            </a:pPr>
            <a:endParaRPr lang="en-US" altLang="en-US" dirty="0"/>
          </a:p>
          <a:p>
            <a:pPr marL="64008" indent="0">
              <a:buNone/>
            </a:pPr>
            <a:r>
              <a:rPr lang="en-US" altLang="en-US" sz="2200" b="1" i="1" dirty="0"/>
              <a:t>Remember, this is to be a Silent Discussion.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EBF9A52-B917-BE00-2AD8-19093C2922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076185"/>
              </p:ext>
            </p:extLst>
          </p:nvPr>
        </p:nvGraphicFramePr>
        <p:xfrm>
          <a:off x="6612138" y="511175"/>
          <a:ext cx="1790083" cy="4175062"/>
        </p:xfrm>
        <a:graphic>
          <a:graphicData uri="http://schemas.openxmlformats.org/drawingml/2006/table">
            <a:tbl>
              <a:tblPr firstRow="1"/>
              <a:tblGrid>
                <a:gridCol w="1790083">
                  <a:extLst>
                    <a:ext uri="{9D8B030D-6E8A-4147-A177-3AD203B41FA5}">
                      <a16:colId xmlns:a16="http://schemas.microsoft.com/office/drawing/2014/main" val="3788565235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600" b="1" i="0" u="none" strike="noStrike" kern="1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Step 1</a:t>
                      </a:r>
                      <a:endParaRPr lang="en-US" sz="2600" b="0" i="0" u="none" strike="noStrike" dirty="0">
                        <a:effectLst/>
                        <a:latin typeface="+mj-lt"/>
                      </a:endParaRPr>
                    </a:p>
                  </a:txBody>
                  <a:tcPr marL="200819" marR="200819" marT="200819" marB="200819" anchor="ctr">
                    <a:lnL w="12700" cap="flat" cmpd="sng" algn="ctr">
                      <a:solidFill>
                        <a:srgbClr val="288A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8A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8A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8A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7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66248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600" b="1" i="1" u="none" strike="noStrike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See?</a:t>
                      </a:r>
                      <a:endParaRPr lang="en-US" sz="2600" b="0" i="1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200819" marR="200819" marT="200819" marB="200819" anchor="ctr">
                    <a:lnL w="12700" cap="flat" cmpd="sng" algn="ctr">
                      <a:solidFill>
                        <a:srgbClr val="288A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8A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8A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8A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D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784186"/>
                  </a:ext>
                </a:extLst>
              </a:tr>
              <a:tr h="1080580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600" b="1" i="0" u="none" strike="noStrike" kern="100" dirty="0">
                          <a:solidFill>
                            <a:srgbClr val="971D2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l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2600" b="1" i="0" u="none" strike="noStrike" kern="100" dirty="0">
                        <a:solidFill>
                          <a:srgbClr val="971D2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2600" b="1" i="0" u="none" strike="noStrike" kern="100" dirty="0">
                        <a:solidFill>
                          <a:srgbClr val="971D2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2600" b="0" i="0" u="none" strike="noStrike" dirty="0">
                        <a:effectLst/>
                        <a:latin typeface="+mj-lt"/>
                      </a:endParaRPr>
                    </a:p>
                  </a:txBody>
                  <a:tcPr marL="200819" marR="200819" marT="200819" marB="200819" anchor="ctr">
                    <a:lnL w="12700" cap="flat" cmpd="sng" algn="ctr">
                      <a:solidFill>
                        <a:srgbClr val="288A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8A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8A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8A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19619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2787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193A6D1-C7A3-E213-0742-431C6F311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inting depicting three skeletons dressed in black robes tending to plants in a garden with various potted flowers and greenery. ">
            <a:extLst>
              <a:ext uri="{FF2B5EF4-FFF2-40B4-BE49-F238E27FC236}">
                <a16:creationId xmlns:a16="http://schemas.microsoft.com/office/drawing/2014/main" id="{281261C1-EF0D-A0DF-3163-F86F5FDCE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76" y="454914"/>
            <a:ext cx="5121418" cy="42336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B205B2-D5BF-0F20-8CB5-CF6404D39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694" y="274638"/>
            <a:ext cx="2916655" cy="9937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Step 1: See?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15AEB02F-6221-4ACA-74A5-77F3A1D834A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5678905" y="1370013"/>
            <a:ext cx="2836445" cy="1496573"/>
          </a:xfrm>
        </p:spPr>
        <p:txBody>
          <a:bodyPr/>
          <a:lstStyle/>
          <a:p>
            <a:pPr marL="64008" indent="0">
              <a:buNone/>
            </a:pPr>
            <a:r>
              <a:rPr lang="en-US" altLang="en-US" dirty="0"/>
              <a:t>What do you see?</a:t>
            </a:r>
          </a:p>
        </p:txBody>
      </p:sp>
      <p:pic>
        <p:nvPicPr>
          <p:cNvPr id="3" name="Online Media 2" title="K20 Center 2 minute timer">
            <a:hlinkClick r:id="" action="ppaction://media"/>
            <a:extLst>
              <a:ext uri="{FF2B5EF4-FFF2-40B4-BE49-F238E27FC236}">
                <a16:creationId xmlns:a16="http://schemas.microsoft.com/office/drawing/2014/main" id="{891BE7C5-55F6-1A47-B4FC-62EF984332E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697251" y="3006090"/>
            <a:ext cx="2980200" cy="168249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EF4BDD-7E57-4F69-5599-0B1502C99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2034" y="4688586"/>
            <a:ext cx="2974690" cy="45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393192" algn="l" rtl="0" eaLnBrk="1" fontAlgn="base" hangingPunct="1">
              <a:spcBef>
                <a:spcPts val="520"/>
              </a:spcBef>
              <a:spcAft>
                <a:spcPct val="0"/>
              </a:spcAft>
              <a:buClr>
                <a:srgbClr val="971D20"/>
              </a:buClr>
              <a:buSzPct val="100000"/>
              <a:buFont typeface="System Font Regular"/>
              <a:buChar char="●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356616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338328" algn="l" rtl="0" eaLnBrk="1" fontAlgn="base" hangingPunct="1">
              <a:spcBef>
                <a:spcPts val="340"/>
              </a:spcBef>
              <a:spcAft>
                <a:spcPct val="0"/>
              </a:spcAft>
              <a:buClr>
                <a:srgbClr val="E8BF3C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32004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971D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310896" algn="l" rtl="0" eaLnBrk="1" fontAlgn="base" hangingPunct="1">
              <a:lnSpc>
                <a:spcPct val="90000"/>
              </a:lnSpc>
              <a:spcBef>
                <a:spcPts val="27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 algn="ctr">
              <a:buFont typeface="System Font Regular"/>
              <a:buNone/>
            </a:pPr>
            <a:r>
              <a:rPr lang="en-US" altLang="en-US" sz="1800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2-Minute Timer</a:t>
            </a:r>
            <a:endParaRPr lang="en-US" altLang="en-US" sz="1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90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4F1DA-D29D-943F-F6B2-DB187A7CB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658F3-C38E-4B99-288B-074F2B7C9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Shared Graphic Organizer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3F37DF49-ED2A-91E5-AD0E-B166B6298C9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5917116" cy="3262312"/>
          </a:xfrm>
        </p:spPr>
        <p:txBody>
          <a:bodyPr/>
          <a:lstStyle/>
          <a:p>
            <a:pPr marL="64008" indent="0">
              <a:buNone/>
            </a:pPr>
            <a:r>
              <a:rPr lang="en-US" altLang="en-US" b="1" dirty="0">
                <a:solidFill>
                  <a:schemeClr val="accent1"/>
                </a:solidFill>
              </a:rPr>
              <a:t>What Do You Think It Means?</a:t>
            </a:r>
          </a:p>
          <a:p>
            <a:r>
              <a:rPr lang="en-US" altLang="en-US" dirty="0"/>
              <a:t>Label the second column, “Meaning?”</a:t>
            </a:r>
          </a:p>
          <a:p>
            <a:r>
              <a:rPr lang="en-US" altLang="en-US" dirty="0"/>
              <a:t>In this column, you are to write </a:t>
            </a:r>
            <a:r>
              <a:rPr lang="en-US" altLang="en-US" b="1" i="1" dirty="0"/>
              <a:t>what </a:t>
            </a:r>
            <a:r>
              <a:rPr lang="en-US" b="1" i="1" dirty="0"/>
              <a:t>you think the meaning is </a:t>
            </a:r>
            <a:r>
              <a:rPr lang="en-US" dirty="0"/>
              <a:t>behind </a:t>
            </a:r>
            <a:r>
              <a:rPr lang="en-US" altLang="en-US" dirty="0"/>
              <a:t>this painting. Write all of your ideas.</a:t>
            </a:r>
          </a:p>
          <a:p>
            <a:pPr marL="64008" indent="0">
              <a:buNone/>
            </a:pPr>
            <a:endParaRPr lang="en-US" altLang="en-US" dirty="0"/>
          </a:p>
          <a:p>
            <a:pPr marL="64008" indent="0">
              <a:buNone/>
            </a:pPr>
            <a:r>
              <a:rPr lang="en-US" altLang="en-US" sz="2200" b="1" i="1" dirty="0"/>
              <a:t>Remember, this is to be a Silent Discussion.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F76A7B2-59C3-2931-F291-F26C7AA3B1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013552"/>
              </p:ext>
            </p:extLst>
          </p:nvPr>
        </p:nvGraphicFramePr>
        <p:xfrm>
          <a:off x="6612138" y="511175"/>
          <a:ext cx="1790083" cy="4175062"/>
        </p:xfrm>
        <a:graphic>
          <a:graphicData uri="http://schemas.openxmlformats.org/drawingml/2006/table">
            <a:tbl>
              <a:tblPr firstRow="1"/>
              <a:tblGrid>
                <a:gridCol w="1790083">
                  <a:extLst>
                    <a:ext uri="{9D8B030D-6E8A-4147-A177-3AD203B41FA5}">
                      <a16:colId xmlns:a16="http://schemas.microsoft.com/office/drawing/2014/main" val="3788565235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600" b="1" i="0" u="none" strike="noStrike" kern="1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Step 2</a:t>
                      </a:r>
                      <a:endParaRPr lang="en-US" sz="2600" b="0" i="0" u="none" strike="noStrike" dirty="0">
                        <a:effectLst/>
                        <a:latin typeface="+mj-lt"/>
                      </a:endParaRPr>
                    </a:p>
                  </a:txBody>
                  <a:tcPr marL="200819" marR="200819" marT="200819" marB="200819" anchor="ctr">
                    <a:lnL w="12700" cap="flat" cmpd="sng" algn="ctr">
                      <a:solidFill>
                        <a:srgbClr val="288A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8A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8A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8A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7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66248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600" b="1" i="1" u="none" strike="noStrike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Meaning?</a:t>
                      </a:r>
                      <a:endParaRPr lang="en-US" sz="2600" b="0" i="1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200819" marR="200819" marT="200819" marB="200819" anchor="ctr">
                    <a:lnL w="12700" cap="flat" cmpd="sng" algn="ctr">
                      <a:solidFill>
                        <a:srgbClr val="288A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8A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8A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8A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D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784186"/>
                  </a:ext>
                </a:extLst>
              </a:tr>
              <a:tr h="1080580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600" b="1" i="0" u="none" strike="noStrike" kern="100" dirty="0">
                          <a:solidFill>
                            <a:srgbClr val="971D2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l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2600" b="1" i="0" u="none" strike="noStrike" kern="100" dirty="0">
                        <a:solidFill>
                          <a:srgbClr val="971D2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2600" b="1" i="0" u="none" strike="noStrike" kern="100" dirty="0">
                        <a:solidFill>
                          <a:srgbClr val="971D2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2600" b="0" i="0" u="none" strike="noStrike" dirty="0">
                        <a:effectLst/>
                        <a:latin typeface="+mj-lt"/>
                      </a:endParaRPr>
                    </a:p>
                  </a:txBody>
                  <a:tcPr marL="200819" marR="200819" marT="200819" marB="200819" anchor="ctr">
                    <a:lnL w="12700" cap="flat" cmpd="sng" algn="ctr">
                      <a:solidFill>
                        <a:srgbClr val="288A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8A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8A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8A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19619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6818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BA4A5-8086-BB7C-4F6B-E92D91708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24515-7D52-720D-58F9-746523DC6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Meaning: Discussion</a:t>
            </a:r>
          </a:p>
        </p:txBody>
      </p:sp>
      <p:pic>
        <p:nvPicPr>
          <p:cNvPr id="3" name="Picture 2" descr="Surrealist painting depicting melting clocks draped over a tree branch, a ledge, and a distorted figure against a barren landscape with cliffs and a calm sea. This is &quot;The Persistence of Memory&quot;&#10;by Salvador Dalí.&#10;">
            <a:extLst>
              <a:ext uri="{FF2B5EF4-FFF2-40B4-BE49-F238E27FC236}">
                <a16:creationId xmlns:a16="http://schemas.microsoft.com/office/drawing/2014/main" id="{DF7A7EC5-B403-7E91-8A95-BA60A7F05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9" y="1268413"/>
            <a:ext cx="3920545" cy="2842605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783D03-2100-42C3-5F8C-E5D66E797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4111018"/>
            <a:ext cx="3920545" cy="75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393192" algn="l" rtl="0" eaLnBrk="1" fontAlgn="base" hangingPunct="1">
              <a:spcBef>
                <a:spcPts val="520"/>
              </a:spcBef>
              <a:spcAft>
                <a:spcPct val="0"/>
              </a:spcAft>
              <a:buClr>
                <a:srgbClr val="971D20"/>
              </a:buClr>
              <a:buSzPct val="100000"/>
              <a:buFont typeface="System Font Regular"/>
              <a:buChar char="●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356616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338328" algn="l" rtl="0" eaLnBrk="1" fontAlgn="base" hangingPunct="1">
              <a:spcBef>
                <a:spcPts val="340"/>
              </a:spcBef>
              <a:spcAft>
                <a:spcPct val="0"/>
              </a:spcAft>
              <a:buClr>
                <a:srgbClr val="E8BF3C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32004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971D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310896" algn="l" rtl="0" eaLnBrk="1" fontAlgn="base" hangingPunct="1">
              <a:lnSpc>
                <a:spcPct val="90000"/>
              </a:lnSpc>
              <a:spcBef>
                <a:spcPts val="27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 algn="ctr">
              <a:buNone/>
            </a:pPr>
            <a:r>
              <a:rPr lang="en-US" sz="2200" i="1" dirty="0">
                <a:latin typeface="+mj-lt"/>
              </a:rPr>
              <a:t>The Persistence of Memory</a:t>
            </a:r>
            <a:br>
              <a:rPr lang="en-US" sz="2200" dirty="0">
                <a:latin typeface="+mj-lt"/>
              </a:rPr>
            </a:br>
            <a:r>
              <a:rPr lang="en-US" sz="2200" dirty="0">
                <a:latin typeface="+mj-lt"/>
              </a:rPr>
              <a:t>by Salvador </a:t>
            </a:r>
            <a:r>
              <a:rPr lang="en-US" sz="2200" dirty="0">
                <a:latin typeface="+mj-lt"/>
                <a:ea typeface="Arial"/>
                <a:cs typeface="Arial"/>
              </a:rPr>
              <a:t>Dalí</a:t>
            </a:r>
            <a:endParaRPr lang="en-US" sz="2200" dirty="0">
              <a:latin typeface="+mj-lt"/>
            </a:endParaRP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0A054044-EE3A-07E9-A197-3DBB135C9F7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94804" y="1268413"/>
            <a:ext cx="4030664" cy="3363912"/>
          </a:xfrm>
        </p:spPr>
        <p:txBody>
          <a:bodyPr/>
          <a:lstStyle/>
          <a:p>
            <a:pPr marL="64008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Some Examples:</a:t>
            </a:r>
          </a:p>
          <a:p>
            <a:r>
              <a:rPr lang="en-US" dirty="0"/>
              <a:t>“Time feels different depending on what we are experiencing.”</a:t>
            </a:r>
          </a:p>
          <a:p>
            <a:r>
              <a:rPr lang="en-US" dirty="0"/>
              <a:t>“Memory does not work like a photograph.”</a:t>
            </a:r>
          </a:p>
          <a:p>
            <a:r>
              <a:rPr lang="en-US" dirty="0"/>
              <a:t>“Nothing lasts forever.”</a:t>
            </a:r>
          </a:p>
        </p:txBody>
      </p:sp>
    </p:spTree>
    <p:extLst>
      <p:ext uri="{BB962C8B-B14F-4D97-AF65-F5344CB8AC3E}">
        <p14:creationId xmlns:p14="http://schemas.microsoft.com/office/powerpoint/2010/main" val="281852258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LEARN 202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85782"/>
      </a:accent1>
      <a:accent2>
        <a:srgbClr val="008CC9"/>
      </a:accent2>
      <a:accent3>
        <a:srgbClr val="971D20"/>
      </a:accent3>
      <a:accent4>
        <a:srgbClr val="E8BF3C"/>
      </a:accent4>
      <a:accent5>
        <a:srgbClr val="D30F7F"/>
      </a:accent5>
      <a:accent6>
        <a:srgbClr val="FFFFFF"/>
      </a:accent6>
      <a:hlink>
        <a:srgbClr val="288AC3"/>
      </a:hlink>
      <a:folHlink>
        <a:srgbClr val="288AC3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D99821D3-5AB0-46A2-A88B-DF1F5B2F96C5}" vid="{BF5A499D-F8D2-49C6-962D-9AF7F62A082E}"/>
    </a:ext>
  </a:extLst>
</a:theme>
</file>

<file path=ppt/theme/theme2.xml><?xml version="1.0" encoding="utf-8"?>
<a:theme xmlns:a="http://schemas.openxmlformats.org/drawingml/2006/main" name="1_Custom Design">
  <a:themeElements>
    <a:clrScheme name="LEARN 202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85782"/>
      </a:accent1>
      <a:accent2>
        <a:srgbClr val="008CC9"/>
      </a:accent2>
      <a:accent3>
        <a:srgbClr val="971D20"/>
      </a:accent3>
      <a:accent4>
        <a:srgbClr val="E8BF3C"/>
      </a:accent4>
      <a:accent5>
        <a:srgbClr val="D30F7F"/>
      </a:accent5>
      <a:accent6>
        <a:srgbClr val="FFFFFF"/>
      </a:accent6>
      <a:hlink>
        <a:srgbClr val="288AC3"/>
      </a:hlink>
      <a:folHlink>
        <a:srgbClr val="288AC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D99821D3-5AB0-46A2-A88B-DF1F5B2F96C5}" vid="{6DD89F41-01E6-4C88-840F-270122FD5FDE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Slides (25)—Template</Template>
  <TotalTime>814</TotalTime>
  <Words>1551</Words>
  <Application>Microsoft Office PowerPoint</Application>
  <PresentationFormat>On-screen Show (16:9)</PresentationFormat>
  <Paragraphs>153</Paragraphs>
  <Slides>28</Slides>
  <Notes>16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Aptos Display</vt:lpstr>
      <vt:lpstr>Arial</vt:lpstr>
      <vt:lpstr>Calibri</vt:lpstr>
      <vt:lpstr>Courier New</vt:lpstr>
      <vt:lpstr>System Font Regular</vt:lpstr>
      <vt:lpstr>Wingdings</vt:lpstr>
      <vt:lpstr>Custom Design</vt:lpstr>
      <vt:lpstr>1_Custom Design</vt:lpstr>
      <vt:lpstr>PowerPoint Presentation</vt:lpstr>
      <vt:lpstr>Seeing Through the Shadows</vt:lpstr>
      <vt:lpstr>Essential Question</vt:lpstr>
      <vt:lpstr>Learning Objectives</vt:lpstr>
      <vt:lpstr>Shared Graphic Organizer</vt:lpstr>
      <vt:lpstr>Shared Graphic Organizer</vt:lpstr>
      <vt:lpstr>Step 1: See?</vt:lpstr>
      <vt:lpstr>Shared Graphic Organizer</vt:lpstr>
      <vt:lpstr>Meaning: Discussion</vt:lpstr>
      <vt:lpstr>Step 2: Meaning?</vt:lpstr>
      <vt:lpstr>Shared Graphic Organizer</vt:lpstr>
      <vt:lpstr>Step 3</vt:lpstr>
      <vt:lpstr>The Garden of Death</vt:lpstr>
      <vt:lpstr>Discussion</vt:lpstr>
      <vt:lpstr>Plato’s Allegory of the Cave</vt:lpstr>
      <vt:lpstr>Discussion</vt:lpstr>
      <vt:lpstr>CUS and Discuss</vt:lpstr>
      <vt:lpstr>Allegory Tracker</vt:lpstr>
      <vt:lpstr>Allegory Tracker: Key Terms</vt:lpstr>
      <vt:lpstr>Allegory Tracker: Key Terms</vt:lpstr>
      <vt:lpstr>Allegory Tracker: The Allegory of the Cave</vt:lpstr>
      <vt:lpstr>Allegory Tracker: The Allegory of the Cave</vt:lpstr>
      <vt:lpstr>Allegory Tracker: Theme</vt:lpstr>
      <vt:lpstr>Allegory Tracker: Reflection</vt:lpstr>
      <vt:lpstr>Allegorical Storyboard Preparation</vt:lpstr>
      <vt:lpstr>Storyboard: Sample</vt:lpstr>
      <vt:lpstr>Storyboard Planning</vt:lpstr>
      <vt:lpstr>Storyboard: Reflection</vt:lpstr>
    </vt:vector>
  </TitlesOfParts>
  <Manager/>
  <Company>University of Oklahoma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Eike, Michell L.</dc:creator>
  <cp:keywords/>
  <dc:description/>
  <cp:lastModifiedBy>Eike, Michell L.</cp:lastModifiedBy>
  <cp:revision>1</cp:revision>
  <dcterms:created xsi:type="dcterms:W3CDTF">2026-03-17T18:56:49Z</dcterms:created>
  <dcterms:modified xsi:type="dcterms:W3CDTF">2026-06-09T20:19:31Z</dcterms:modified>
  <cp:category/>
</cp:coreProperties>
</file>