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handoutMasterIdLst>
    <p:handoutMasterId r:id="rId10"/>
  </p:handout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53">
          <p15:clr>
            <a:srgbClr val="A4A3A4"/>
          </p15:clr>
        </p15:guide>
        <p15:guide id="2"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hiddenSlides="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5C61"/>
    <a:srgbClr val="FF9E54"/>
    <a:srgbClr val="8BE1FF"/>
    <a:srgbClr val="4BA8E6"/>
    <a:srgbClr val="1C00D1"/>
    <a:srgbClr val="1D009C"/>
    <a:srgbClr val="1D6FC4"/>
    <a:srgbClr val="5A0017"/>
    <a:srgbClr val="385700"/>
    <a:srgbClr val="FF3D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4" autoAdjust="0"/>
    <p:restoredTop sz="94638" autoAdjust="0"/>
  </p:normalViewPr>
  <p:slideViewPr>
    <p:cSldViewPr snapToGrid="0" snapToObjects="1" showGuides="1">
      <p:cViewPr varScale="1">
        <p:scale>
          <a:sx n="110" d="100"/>
          <a:sy n="110" d="100"/>
        </p:scale>
        <p:origin x="1650" y="102"/>
      </p:cViewPr>
      <p:guideLst>
        <p:guide orient="horz" pos="4153"/>
        <p:guide pos="5759"/>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0155AAB-1007-3D4A-886D-5C52500E1309}" type="datetimeFigureOut">
              <a:rPr lang="en-US" smtClean="0"/>
              <a:t>7/11/2016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83C96F-52C4-EC42-A1F3-D7F742C1336C}" type="slidenum">
              <a:rPr lang="en-US" smtClean="0"/>
              <a:t>‹#›</a:t>
            </a:fld>
            <a:endParaRPr lang="en-US"/>
          </a:p>
        </p:txBody>
      </p:sp>
    </p:spTree>
    <p:extLst>
      <p:ext uri="{BB962C8B-B14F-4D97-AF65-F5344CB8AC3E}">
        <p14:creationId xmlns:p14="http://schemas.microsoft.com/office/powerpoint/2010/main" val="20605024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C78B8E-03D7-1C44-BF39-2AE63FB9670D}" type="datetimeFigureOut">
              <a:rPr lang="en-US" smtClean="0"/>
              <a:t>7/11/2016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7BB4EE-8E73-5C4D-8653-CF9CF2338C87}" type="slidenum">
              <a:rPr lang="en-US" smtClean="0"/>
              <a:t>‹#›</a:t>
            </a:fld>
            <a:endParaRPr lang="en-US"/>
          </a:p>
        </p:txBody>
      </p:sp>
    </p:spTree>
    <p:extLst>
      <p:ext uri="{BB962C8B-B14F-4D97-AF65-F5344CB8AC3E}">
        <p14:creationId xmlns:p14="http://schemas.microsoft.com/office/powerpoint/2010/main" val="396673604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newDraft.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685800" y="1409035"/>
            <a:ext cx="4612848" cy="1761066"/>
          </a:xfrm>
          <a:prstGeom prst="rect">
            <a:avLst/>
          </a:prstGeom>
        </p:spPr>
        <p:txBody>
          <a:bodyPr anchor="b"/>
          <a:lstStyle>
            <a:lvl1pPr algn="l">
              <a:defRPr sz="3500" b="1" cap="all">
                <a:solidFill>
                  <a:schemeClr val="bg1">
                    <a:lumMod val="50000"/>
                  </a:schemeClr>
                </a:solidFill>
                <a:latin typeface="Aller"/>
                <a:cs typeface="Alle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141688"/>
            <a:ext cx="6400800" cy="1752600"/>
          </a:xfrm>
          <a:prstGeom prst="rect">
            <a:avLst/>
          </a:prstGeom>
        </p:spPr>
        <p:txBody>
          <a:bodyPr/>
          <a:lstStyle>
            <a:lvl1pPr marL="0" indent="0" algn="l">
              <a:buNone/>
              <a:defRPr sz="1900">
                <a:solidFill>
                  <a:schemeClr val="tx1">
                    <a:tint val="75000"/>
                  </a:schemeClr>
                </a:solidFill>
                <a:latin typeface="Aller"/>
                <a:cs typeface="Alle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861619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dditional">
    <p:spTree>
      <p:nvGrpSpPr>
        <p:cNvPr id="1" name=""/>
        <p:cNvGrpSpPr/>
        <p:nvPr/>
      </p:nvGrpSpPr>
      <p:grpSpPr>
        <a:xfrm>
          <a:off x="0" y="0"/>
          <a:ext cx="0" cy="0"/>
          <a:chOff x="0" y="0"/>
          <a:chExt cx="0" cy="0"/>
        </a:xfrm>
      </p:grpSpPr>
      <p:pic>
        <p:nvPicPr>
          <p:cNvPr id="8" name="Picture 7" descr="template01.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471720"/>
            <a:ext cx="8229600" cy="1143000"/>
          </a:xfrm>
          <a:prstGeom prst="rect">
            <a:avLst/>
          </a:prstGeom>
        </p:spPr>
        <p:txBody>
          <a:bodyPr/>
          <a:lstStyle>
            <a:lvl1pPr algn="l">
              <a:defRPr sz="3200" b="1">
                <a:solidFill>
                  <a:srgbClr val="FFFFFF"/>
                </a:solidFill>
                <a:effectLst>
                  <a:outerShdw blurRad="50800" dist="38100" dir="13500000" algn="br" rotWithShape="0">
                    <a:prstClr val="black">
                      <a:alpha val="40000"/>
                    </a:prstClr>
                  </a:outerShdw>
                </a:effectLst>
                <a:latin typeface="Aller"/>
                <a:cs typeface="Aller"/>
              </a:defRPr>
            </a:lvl1pPr>
          </a:lstStyle>
          <a:p>
            <a:r>
              <a:rPr lang="en-US" dirty="0" smtClean="0"/>
              <a:t>Click to edit title for additional</a:t>
            </a:r>
            <a:endParaRPr lang="en-US" dirty="0"/>
          </a:p>
        </p:txBody>
      </p:sp>
      <p:pic>
        <p:nvPicPr>
          <p:cNvPr id="5" name="Picture 4"/>
          <p:cNvPicPr>
            <a:picLocks noChangeAspect="1"/>
          </p:cNvPicPr>
          <p:nvPr userDrawn="1"/>
        </p:nvPicPr>
        <p:blipFill>
          <a:blip r:embed="rId3"/>
          <a:stretch>
            <a:fillRect/>
          </a:stretch>
        </p:blipFill>
        <p:spPr>
          <a:xfrm>
            <a:off x="4345041" y="6453058"/>
            <a:ext cx="415120" cy="279660"/>
          </a:xfrm>
          <a:prstGeom prst="rect">
            <a:avLst/>
          </a:prstGeom>
        </p:spPr>
      </p:pic>
      <p:sp>
        <p:nvSpPr>
          <p:cNvPr id="6" name="Content Placeholder 2"/>
          <p:cNvSpPr>
            <a:spLocks noGrp="1"/>
          </p:cNvSpPr>
          <p:nvPr>
            <p:ph idx="1"/>
          </p:nvPr>
        </p:nvSpPr>
        <p:spPr>
          <a:xfrm>
            <a:off x="1280422" y="1600200"/>
            <a:ext cx="7406377" cy="4525963"/>
          </a:xfrm>
          <a:prstGeom prst="rect">
            <a:avLst/>
          </a:prstGeom>
        </p:spPr>
        <p:txBody>
          <a:bodyPr anchor="ctr" anchorCtr="0"/>
          <a:lstStyle>
            <a:lvl1pPr marL="342900" indent="-342900">
              <a:buSzPct val="100000"/>
              <a:buFontTx/>
              <a:buBlip>
                <a:blip r:embed="rId4"/>
              </a:buBlip>
              <a:defRPr sz="2400">
                <a:solidFill>
                  <a:schemeClr val="tx1">
                    <a:lumMod val="75000"/>
                    <a:lumOff val="25000"/>
                  </a:schemeClr>
                </a:solidFill>
                <a:latin typeface="Aller"/>
                <a:cs typeface="Aller"/>
              </a:defRPr>
            </a:lvl1pPr>
            <a:lvl2pPr marL="742950" indent="-285750">
              <a:buSzPct val="100000"/>
              <a:buFontTx/>
              <a:buBlip>
                <a:blip r:embed="rId4"/>
              </a:buBlip>
              <a:defRPr sz="1800">
                <a:solidFill>
                  <a:schemeClr val="tx1">
                    <a:lumMod val="75000"/>
                    <a:lumOff val="25000"/>
                  </a:schemeClr>
                </a:solidFill>
                <a:latin typeface="Aller"/>
                <a:cs typeface="Aller"/>
              </a:defRPr>
            </a:lvl2pPr>
            <a:lvl3pPr marL="1143000" indent="-228600">
              <a:buSzPct val="100000"/>
              <a:buFontTx/>
              <a:buBlip>
                <a:blip r:embed="rId4"/>
              </a:buBlip>
              <a:defRPr sz="1800">
                <a:solidFill>
                  <a:schemeClr val="tx1">
                    <a:lumMod val="75000"/>
                    <a:lumOff val="25000"/>
                  </a:schemeClr>
                </a:solidFill>
                <a:latin typeface="Aller"/>
                <a:cs typeface="Aller"/>
              </a:defRPr>
            </a:lvl3pPr>
            <a:lvl4pPr marL="1600200" indent="-228600">
              <a:buSzPct val="100000"/>
              <a:buFontTx/>
              <a:buBlip>
                <a:blip r:embed="rId4"/>
              </a:buBlip>
              <a:defRPr sz="1800">
                <a:solidFill>
                  <a:schemeClr val="tx1">
                    <a:lumMod val="75000"/>
                    <a:lumOff val="25000"/>
                  </a:schemeClr>
                </a:solidFill>
                <a:latin typeface="Aller"/>
                <a:cs typeface="Aller"/>
              </a:defRPr>
            </a:lvl4pPr>
            <a:lvl5pPr marL="2057400" indent="-228600">
              <a:buSzPct val="100000"/>
              <a:buFontTx/>
              <a:buBlip>
                <a:blip r:embed="rId4"/>
              </a:buBlip>
              <a:defRPr sz="1800">
                <a:solidFill>
                  <a:schemeClr val="tx1">
                    <a:lumMod val="75000"/>
                    <a:lumOff val="25000"/>
                  </a:schemeClr>
                </a:solidFill>
                <a:latin typeface="Aller"/>
                <a:cs typeface="Alle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2"/>
          </p:nvPr>
        </p:nvSpPr>
        <p:spPr>
          <a:xfrm>
            <a:off x="8610914" y="6441224"/>
            <a:ext cx="585561" cy="365125"/>
          </a:xfrm>
          <a:prstGeom prst="rect">
            <a:avLst/>
          </a:prstGeom>
        </p:spPr>
        <p:txBody>
          <a:bodyPr/>
          <a:lstStyle>
            <a:lvl1pPr algn="ctr">
              <a:defRPr sz="1200">
                <a:solidFill>
                  <a:srgbClr val="FFFFFF"/>
                </a:solidFill>
                <a:effectLst>
                  <a:outerShdw blurRad="50800" dist="38100" dir="13500000" algn="br" rotWithShape="0">
                    <a:prstClr val="black">
                      <a:alpha val="40000"/>
                    </a:prstClr>
                  </a:outerShdw>
                </a:effectLst>
                <a:latin typeface="Aller"/>
                <a:cs typeface="Aller"/>
              </a:defRPr>
            </a:lvl1pPr>
          </a:lstStyle>
          <a:p>
            <a:fld id="{21172BFB-0540-7840-9AFF-0E11AC66D993}" type="slidenum">
              <a:rPr lang="en-US" smtClean="0"/>
              <a:pPr/>
              <a:t>‹#›</a:t>
            </a:fld>
            <a:endParaRPr lang="en-US" dirty="0"/>
          </a:p>
        </p:txBody>
      </p:sp>
    </p:spTree>
    <p:extLst>
      <p:ext uri="{BB962C8B-B14F-4D97-AF65-F5344CB8AC3E}">
        <p14:creationId xmlns:p14="http://schemas.microsoft.com/office/powerpoint/2010/main" val="2257560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pic>
        <p:nvPicPr>
          <p:cNvPr id="2" name="Picture 1" descr="template for ppt copy.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userDrawn="1"/>
        </p:nvPicPr>
        <p:blipFill>
          <a:blip r:embed="rId3"/>
          <a:stretch>
            <a:fillRect/>
          </a:stretch>
        </p:blipFill>
        <p:spPr>
          <a:xfrm>
            <a:off x="4345041" y="6453058"/>
            <a:ext cx="415120" cy="279660"/>
          </a:xfrm>
          <a:prstGeom prst="rect">
            <a:avLst/>
          </a:prstGeom>
        </p:spPr>
      </p:pic>
    </p:spTree>
    <p:extLst>
      <p:ext uri="{BB962C8B-B14F-4D97-AF65-F5344CB8AC3E}">
        <p14:creationId xmlns:p14="http://schemas.microsoft.com/office/powerpoint/2010/main" val="1021941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1172BFB-0540-7840-9AFF-0E11AC66D993}" type="slidenum">
              <a:rPr lang="en-US" smtClean="0"/>
              <a:t>‹#›</a:t>
            </a:fld>
            <a:endParaRPr lang="en-US"/>
          </a:p>
        </p:txBody>
      </p:sp>
    </p:spTree>
    <p:extLst>
      <p:ext uri="{BB962C8B-B14F-4D97-AF65-F5344CB8AC3E}">
        <p14:creationId xmlns:p14="http://schemas.microsoft.com/office/powerpoint/2010/main" val="1962439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Overview">
    <p:spTree>
      <p:nvGrpSpPr>
        <p:cNvPr id="1" name=""/>
        <p:cNvGrpSpPr/>
        <p:nvPr/>
      </p:nvGrpSpPr>
      <p:grpSpPr>
        <a:xfrm>
          <a:off x="0" y="0"/>
          <a:ext cx="0" cy="0"/>
          <a:chOff x="0" y="0"/>
          <a:chExt cx="0" cy="0"/>
        </a:xfrm>
      </p:grpSpPr>
      <p:pic>
        <p:nvPicPr>
          <p:cNvPr id="5" name="Picture 4" descr="template for ppt copy.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hasCustomPrompt="1"/>
          </p:nvPr>
        </p:nvSpPr>
        <p:spPr>
          <a:xfrm>
            <a:off x="4676366" y="4067704"/>
            <a:ext cx="3856162" cy="267891"/>
          </a:xfrm>
          <a:prstGeom prst="rect">
            <a:avLst/>
          </a:prstGeom>
        </p:spPr>
        <p:txBody>
          <a:bodyPr/>
          <a:lstStyle>
            <a:lvl1pPr marL="0" indent="0">
              <a:buNone/>
              <a:defRPr sz="1800" baseline="0">
                <a:solidFill>
                  <a:srgbClr val="FFFFFF"/>
                </a:solidFill>
                <a:effectLst>
                  <a:outerShdw blurRad="50800" dist="38100" dir="13500000" algn="br" rotWithShape="0">
                    <a:prstClr val="black">
                      <a:alpha val="40000"/>
                    </a:prstClr>
                  </a:outerShdw>
                </a:effectLst>
                <a:latin typeface="Aller"/>
                <a:cs typeface="Aller"/>
              </a:defRPr>
            </a:lvl1pPr>
          </a:lstStyle>
          <a:p>
            <a:pPr lvl="0"/>
            <a:r>
              <a:rPr lang="en-US" dirty="0" smtClean="0"/>
              <a:t>Click to edit title of topic 1</a:t>
            </a:r>
          </a:p>
        </p:txBody>
      </p:sp>
      <p:sp>
        <p:nvSpPr>
          <p:cNvPr id="25" name="Content Placeholder 2"/>
          <p:cNvSpPr>
            <a:spLocks noGrp="1"/>
          </p:cNvSpPr>
          <p:nvPr>
            <p:ph idx="10" hasCustomPrompt="1"/>
          </p:nvPr>
        </p:nvSpPr>
        <p:spPr>
          <a:xfrm>
            <a:off x="4676366" y="4386646"/>
            <a:ext cx="3856162" cy="267891"/>
          </a:xfrm>
          <a:prstGeom prst="rect">
            <a:avLst/>
          </a:prstGeom>
        </p:spPr>
        <p:txBody>
          <a:bodyPr/>
          <a:lstStyle>
            <a:lvl1pPr marL="0" indent="0">
              <a:buNone/>
              <a:defRPr sz="1800">
                <a:solidFill>
                  <a:srgbClr val="FFFFFF"/>
                </a:solidFill>
                <a:effectLst>
                  <a:outerShdw blurRad="50800" dist="38100" dir="13500000" algn="br" rotWithShape="0">
                    <a:prstClr val="black">
                      <a:alpha val="40000"/>
                    </a:prstClr>
                  </a:outerShdw>
                </a:effectLst>
                <a:latin typeface="Aller"/>
                <a:cs typeface="Aller"/>
              </a:defRPr>
            </a:lvl1pPr>
          </a:lstStyle>
          <a:p>
            <a:pPr lvl="0"/>
            <a:r>
              <a:rPr lang="en-US" dirty="0" smtClean="0"/>
              <a:t>Click to edit title of topic 2</a:t>
            </a:r>
          </a:p>
        </p:txBody>
      </p:sp>
      <p:sp>
        <p:nvSpPr>
          <p:cNvPr id="26" name="Content Placeholder 2"/>
          <p:cNvSpPr>
            <a:spLocks noGrp="1"/>
          </p:cNvSpPr>
          <p:nvPr>
            <p:ph idx="11" hasCustomPrompt="1"/>
          </p:nvPr>
        </p:nvSpPr>
        <p:spPr>
          <a:xfrm>
            <a:off x="4676366" y="4728785"/>
            <a:ext cx="3856162" cy="267891"/>
          </a:xfrm>
          <a:prstGeom prst="rect">
            <a:avLst/>
          </a:prstGeom>
        </p:spPr>
        <p:txBody>
          <a:bodyPr/>
          <a:lstStyle>
            <a:lvl1pPr marL="0" indent="0">
              <a:buNone/>
              <a:defRPr sz="1800">
                <a:solidFill>
                  <a:srgbClr val="FFFFFF"/>
                </a:solidFill>
                <a:effectLst>
                  <a:outerShdw blurRad="50800" dist="38100" dir="13500000" algn="br" rotWithShape="0">
                    <a:prstClr val="black">
                      <a:alpha val="40000"/>
                    </a:prstClr>
                  </a:outerShdw>
                </a:effectLst>
                <a:latin typeface="Aller"/>
                <a:cs typeface="Aller"/>
              </a:defRPr>
            </a:lvl1pPr>
          </a:lstStyle>
          <a:p>
            <a:pPr lvl="0"/>
            <a:r>
              <a:rPr lang="en-US" dirty="0" smtClean="0"/>
              <a:t>Click to edit title of topic 3</a:t>
            </a:r>
          </a:p>
        </p:txBody>
      </p:sp>
      <p:sp>
        <p:nvSpPr>
          <p:cNvPr id="27" name="Content Placeholder 2"/>
          <p:cNvSpPr>
            <a:spLocks noGrp="1"/>
          </p:cNvSpPr>
          <p:nvPr>
            <p:ph idx="12" hasCustomPrompt="1"/>
          </p:nvPr>
        </p:nvSpPr>
        <p:spPr>
          <a:xfrm>
            <a:off x="4676366" y="5038987"/>
            <a:ext cx="3856162" cy="267891"/>
          </a:xfrm>
          <a:prstGeom prst="rect">
            <a:avLst/>
          </a:prstGeom>
        </p:spPr>
        <p:txBody>
          <a:bodyPr/>
          <a:lstStyle>
            <a:lvl1pPr marL="0" indent="0">
              <a:buNone/>
              <a:defRPr sz="1800">
                <a:solidFill>
                  <a:srgbClr val="FFFFFF"/>
                </a:solidFill>
                <a:effectLst>
                  <a:outerShdw blurRad="50800" dist="38100" dir="13500000" algn="br" rotWithShape="0">
                    <a:prstClr val="black">
                      <a:alpha val="40000"/>
                    </a:prstClr>
                  </a:outerShdw>
                </a:effectLst>
                <a:latin typeface="Aller"/>
                <a:cs typeface="Aller"/>
              </a:defRPr>
            </a:lvl1pPr>
          </a:lstStyle>
          <a:p>
            <a:pPr lvl="0"/>
            <a:r>
              <a:rPr lang="en-US" dirty="0" smtClean="0"/>
              <a:t>Click to edit title of topic 4</a:t>
            </a:r>
          </a:p>
        </p:txBody>
      </p:sp>
      <p:sp>
        <p:nvSpPr>
          <p:cNvPr id="28" name="Content Placeholder 2"/>
          <p:cNvSpPr>
            <a:spLocks noGrp="1"/>
          </p:cNvSpPr>
          <p:nvPr>
            <p:ph idx="13" hasCustomPrompt="1"/>
          </p:nvPr>
        </p:nvSpPr>
        <p:spPr>
          <a:xfrm>
            <a:off x="4695465" y="5360837"/>
            <a:ext cx="3856162" cy="267891"/>
          </a:xfrm>
          <a:prstGeom prst="rect">
            <a:avLst/>
          </a:prstGeom>
        </p:spPr>
        <p:txBody>
          <a:bodyPr/>
          <a:lstStyle>
            <a:lvl1pPr marL="0" indent="0">
              <a:buNone/>
              <a:defRPr sz="1800">
                <a:solidFill>
                  <a:srgbClr val="FFFFFF"/>
                </a:solidFill>
                <a:effectLst>
                  <a:outerShdw blurRad="50800" dist="38100" dir="13500000" algn="br" rotWithShape="0">
                    <a:prstClr val="black">
                      <a:alpha val="40000"/>
                    </a:prstClr>
                  </a:outerShdw>
                </a:effectLst>
                <a:latin typeface="Aller"/>
                <a:cs typeface="Aller"/>
              </a:defRPr>
            </a:lvl1pPr>
          </a:lstStyle>
          <a:p>
            <a:pPr lvl="0"/>
            <a:r>
              <a:rPr lang="en-US" dirty="0" smtClean="0"/>
              <a:t>Click to edit title of topic 5</a:t>
            </a:r>
          </a:p>
        </p:txBody>
      </p:sp>
      <p:sp>
        <p:nvSpPr>
          <p:cNvPr id="29" name="Content Placeholder 2"/>
          <p:cNvSpPr>
            <a:spLocks noGrp="1"/>
          </p:cNvSpPr>
          <p:nvPr>
            <p:ph idx="14" hasCustomPrompt="1"/>
          </p:nvPr>
        </p:nvSpPr>
        <p:spPr>
          <a:xfrm>
            <a:off x="4678821" y="5669890"/>
            <a:ext cx="3856162" cy="267891"/>
          </a:xfrm>
          <a:prstGeom prst="rect">
            <a:avLst/>
          </a:prstGeom>
        </p:spPr>
        <p:txBody>
          <a:bodyPr/>
          <a:lstStyle>
            <a:lvl1pPr marL="0" indent="0">
              <a:buNone/>
              <a:defRPr sz="1800">
                <a:solidFill>
                  <a:srgbClr val="FFFFFF"/>
                </a:solidFill>
                <a:effectLst>
                  <a:outerShdw blurRad="50800" dist="38100" dir="13500000" algn="br" rotWithShape="0">
                    <a:prstClr val="black">
                      <a:alpha val="40000"/>
                    </a:prstClr>
                  </a:outerShdw>
                </a:effectLst>
                <a:latin typeface="Aller"/>
                <a:cs typeface="Aller"/>
              </a:defRPr>
            </a:lvl1pPr>
          </a:lstStyle>
          <a:p>
            <a:pPr lvl="0"/>
            <a:r>
              <a:rPr lang="en-US" dirty="0" smtClean="0"/>
              <a:t>Click to edit title of topic 6</a:t>
            </a:r>
          </a:p>
        </p:txBody>
      </p:sp>
      <p:sp>
        <p:nvSpPr>
          <p:cNvPr id="30" name="Content Placeholder 2"/>
          <p:cNvSpPr>
            <a:spLocks noGrp="1"/>
          </p:cNvSpPr>
          <p:nvPr>
            <p:ph idx="15" hasCustomPrompt="1"/>
          </p:nvPr>
        </p:nvSpPr>
        <p:spPr>
          <a:xfrm>
            <a:off x="4671947" y="5990121"/>
            <a:ext cx="3856162" cy="267891"/>
          </a:xfrm>
          <a:prstGeom prst="rect">
            <a:avLst/>
          </a:prstGeom>
        </p:spPr>
        <p:txBody>
          <a:bodyPr/>
          <a:lstStyle>
            <a:lvl1pPr marL="0" indent="0">
              <a:buNone/>
              <a:defRPr sz="1800">
                <a:solidFill>
                  <a:srgbClr val="FFFFFF"/>
                </a:solidFill>
                <a:effectLst>
                  <a:outerShdw blurRad="50800" dist="38100" dir="13500000" algn="br" rotWithShape="0">
                    <a:prstClr val="black">
                      <a:alpha val="40000"/>
                    </a:prstClr>
                  </a:outerShdw>
                </a:effectLst>
                <a:latin typeface="Aller"/>
                <a:cs typeface="Aller"/>
              </a:defRPr>
            </a:lvl1pPr>
          </a:lstStyle>
          <a:p>
            <a:pPr lvl="0"/>
            <a:r>
              <a:rPr lang="en-US" dirty="0" smtClean="0"/>
              <a:t>Click to edit title of topic 7</a:t>
            </a:r>
          </a:p>
        </p:txBody>
      </p:sp>
      <p:sp>
        <p:nvSpPr>
          <p:cNvPr id="2" name="TextBox 1"/>
          <p:cNvSpPr txBox="1"/>
          <p:nvPr userDrawn="1"/>
        </p:nvSpPr>
        <p:spPr>
          <a:xfrm>
            <a:off x="-2099053" y="314888"/>
            <a:ext cx="184666" cy="369332"/>
          </a:xfrm>
          <a:prstGeom prst="rect">
            <a:avLst/>
          </a:prstGeom>
          <a:noFill/>
        </p:spPr>
        <p:txBody>
          <a:bodyPr wrap="none" rtlCol="0">
            <a:spAutoFit/>
          </a:bodyPr>
          <a:lstStyle/>
          <a:p>
            <a:endParaRPr lang="en-US" dirty="0" err="1" smtClean="0">
              <a:solidFill>
                <a:srgbClr val="5D5D5D"/>
              </a:solidFill>
            </a:endParaRPr>
          </a:p>
        </p:txBody>
      </p:sp>
      <p:pic>
        <p:nvPicPr>
          <p:cNvPr id="12" name="Picture 11"/>
          <p:cNvPicPr>
            <a:picLocks noChangeAspect="1"/>
          </p:cNvPicPr>
          <p:nvPr userDrawn="1"/>
        </p:nvPicPr>
        <p:blipFill>
          <a:blip r:embed="rId3"/>
          <a:stretch>
            <a:fillRect/>
          </a:stretch>
        </p:blipFill>
        <p:spPr>
          <a:xfrm>
            <a:off x="4345041" y="6453058"/>
            <a:ext cx="415120" cy="279660"/>
          </a:xfrm>
          <a:prstGeom prst="rect">
            <a:avLst/>
          </a:prstGeom>
        </p:spPr>
      </p:pic>
    </p:spTree>
    <p:extLst>
      <p:ext uri="{BB962C8B-B14F-4D97-AF65-F5344CB8AC3E}">
        <p14:creationId xmlns:p14="http://schemas.microsoft.com/office/powerpoint/2010/main" val="3387850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heme Blue">
    <p:spTree>
      <p:nvGrpSpPr>
        <p:cNvPr id="1" name=""/>
        <p:cNvGrpSpPr/>
        <p:nvPr/>
      </p:nvGrpSpPr>
      <p:grpSpPr>
        <a:xfrm>
          <a:off x="0" y="0"/>
          <a:ext cx="0" cy="0"/>
          <a:chOff x="0" y="0"/>
          <a:chExt cx="0" cy="0"/>
        </a:xfrm>
      </p:grpSpPr>
      <p:pic>
        <p:nvPicPr>
          <p:cNvPr id="4" name="Picture 3" descr="template for ppt copy.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471720"/>
            <a:ext cx="8229600" cy="1143000"/>
          </a:xfrm>
          <a:prstGeom prst="rect">
            <a:avLst/>
          </a:prstGeom>
        </p:spPr>
        <p:txBody>
          <a:bodyPr/>
          <a:lstStyle>
            <a:lvl1pPr algn="l">
              <a:defRPr sz="3200" b="1">
                <a:solidFill>
                  <a:srgbClr val="FFFFFF"/>
                </a:solidFill>
                <a:effectLst>
                  <a:outerShdw blurRad="50800" dist="38100" dir="13500000" algn="br" rotWithShape="0">
                    <a:prstClr val="black">
                      <a:alpha val="40000"/>
                    </a:prstClr>
                  </a:outerShdw>
                </a:effectLst>
                <a:latin typeface="Aller"/>
                <a:cs typeface="Aller"/>
              </a:defRPr>
            </a:lvl1pPr>
          </a:lstStyle>
          <a:p>
            <a:r>
              <a:rPr lang="en-US" dirty="0" smtClean="0"/>
              <a:t>Click to edit title of topic 1</a:t>
            </a:r>
            <a:endParaRPr lang="en-US" dirty="0"/>
          </a:p>
        </p:txBody>
      </p:sp>
      <p:sp>
        <p:nvSpPr>
          <p:cNvPr id="3" name="Content Placeholder 2"/>
          <p:cNvSpPr>
            <a:spLocks noGrp="1"/>
          </p:cNvSpPr>
          <p:nvPr>
            <p:ph idx="1"/>
          </p:nvPr>
        </p:nvSpPr>
        <p:spPr>
          <a:xfrm>
            <a:off x="1280422" y="1600200"/>
            <a:ext cx="7406377" cy="4525963"/>
          </a:xfrm>
          <a:prstGeom prst="rect">
            <a:avLst/>
          </a:prstGeom>
        </p:spPr>
        <p:txBody>
          <a:bodyPr anchor="ctr" anchorCtr="0"/>
          <a:lstStyle>
            <a:lvl1pPr marL="342900" indent="-342900">
              <a:buSzPct val="100000"/>
              <a:buFontTx/>
              <a:buBlip>
                <a:blip r:embed="rId3"/>
              </a:buBlip>
              <a:defRPr sz="2400">
                <a:solidFill>
                  <a:schemeClr val="tx1">
                    <a:lumMod val="75000"/>
                    <a:lumOff val="25000"/>
                  </a:schemeClr>
                </a:solidFill>
                <a:latin typeface="Aller"/>
                <a:cs typeface="Aller"/>
              </a:defRPr>
            </a:lvl1pPr>
            <a:lvl2pPr marL="742950" indent="-285750">
              <a:buSzPct val="100000"/>
              <a:buFontTx/>
              <a:buBlip>
                <a:blip r:embed="rId3"/>
              </a:buBlip>
              <a:defRPr sz="1800">
                <a:solidFill>
                  <a:schemeClr val="tx1">
                    <a:lumMod val="75000"/>
                    <a:lumOff val="25000"/>
                  </a:schemeClr>
                </a:solidFill>
                <a:latin typeface="Aller"/>
                <a:cs typeface="Aller"/>
              </a:defRPr>
            </a:lvl2pPr>
            <a:lvl3pPr marL="1143000" indent="-228600">
              <a:buSzPct val="100000"/>
              <a:buFontTx/>
              <a:buBlip>
                <a:blip r:embed="rId3"/>
              </a:buBlip>
              <a:defRPr sz="1800">
                <a:solidFill>
                  <a:schemeClr val="tx1">
                    <a:lumMod val="75000"/>
                    <a:lumOff val="25000"/>
                  </a:schemeClr>
                </a:solidFill>
                <a:latin typeface="Aller"/>
                <a:cs typeface="Aller"/>
              </a:defRPr>
            </a:lvl3pPr>
            <a:lvl4pPr marL="1600200" indent="-228600">
              <a:buSzPct val="100000"/>
              <a:buFontTx/>
              <a:buBlip>
                <a:blip r:embed="rId3"/>
              </a:buBlip>
              <a:defRPr sz="1800">
                <a:solidFill>
                  <a:schemeClr val="tx1">
                    <a:lumMod val="75000"/>
                    <a:lumOff val="25000"/>
                  </a:schemeClr>
                </a:solidFill>
                <a:latin typeface="Aller"/>
                <a:cs typeface="Aller"/>
              </a:defRPr>
            </a:lvl4pPr>
            <a:lvl5pPr marL="2057400" indent="-228600">
              <a:buSzPct val="100000"/>
              <a:buFontTx/>
              <a:buBlip>
                <a:blip r:embed="rId3"/>
              </a:buBlip>
              <a:defRPr sz="1800">
                <a:solidFill>
                  <a:schemeClr val="tx1">
                    <a:lumMod val="75000"/>
                    <a:lumOff val="25000"/>
                  </a:schemeClr>
                </a:solidFill>
                <a:latin typeface="Aller"/>
                <a:cs typeface="Alle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8610914" y="6441224"/>
            <a:ext cx="585561" cy="365125"/>
          </a:xfrm>
          <a:prstGeom prst="rect">
            <a:avLst/>
          </a:prstGeom>
        </p:spPr>
        <p:txBody>
          <a:bodyPr/>
          <a:lstStyle>
            <a:lvl1pPr algn="ctr">
              <a:defRPr sz="1200">
                <a:solidFill>
                  <a:srgbClr val="FFFFFF"/>
                </a:solidFill>
                <a:effectLst>
                  <a:outerShdw blurRad="50800" dist="38100" dir="13500000" algn="br" rotWithShape="0">
                    <a:prstClr val="black">
                      <a:alpha val="40000"/>
                    </a:prstClr>
                  </a:outerShdw>
                </a:effectLst>
                <a:latin typeface="Aller"/>
                <a:cs typeface="Aller"/>
              </a:defRPr>
            </a:lvl1pPr>
          </a:lstStyle>
          <a:p>
            <a:fld id="{21172BFB-0540-7840-9AFF-0E11AC66D993}" type="slidenum">
              <a:rPr lang="en-US" smtClean="0"/>
              <a:pPr/>
              <a:t>‹#›</a:t>
            </a:fld>
            <a:endParaRPr lang="en-US" dirty="0"/>
          </a:p>
        </p:txBody>
      </p:sp>
      <p:pic>
        <p:nvPicPr>
          <p:cNvPr id="7" name="Picture 6"/>
          <p:cNvPicPr>
            <a:picLocks noChangeAspect="1"/>
          </p:cNvPicPr>
          <p:nvPr userDrawn="1"/>
        </p:nvPicPr>
        <p:blipFill>
          <a:blip r:embed="rId4"/>
          <a:stretch>
            <a:fillRect/>
          </a:stretch>
        </p:blipFill>
        <p:spPr>
          <a:xfrm>
            <a:off x="4345041" y="6453058"/>
            <a:ext cx="415120" cy="279660"/>
          </a:xfrm>
          <a:prstGeom prst="rect">
            <a:avLst/>
          </a:prstGeom>
        </p:spPr>
      </p:pic>
    </p:spTree>
    <p:extLst>
      <p:ext uri="{BB962C8B-B14F-4D97-AF65-F5344CB8AC3E}">
        <p14:creationId xmlns:p14="http://schemas.microsoft.com/office/powerpoint/2010/main" val="2045116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heme Green">
    <p:spTree>
      <p:nvGrpSpPr>
        <p:cNvPr id="1" name=""/>
        <p:cNvGrpSpPr/>
        <p:nvPr/>
      </p:nvGrpSpPr>
      <p:grpSpPr>
        <a:xfrm>
          <a:off x="0" y="0"/>
          <a:ext cx="0" cy="0"/>
          <a:chOff x="0" y="0"/>
          <a:chExt cx="0" cy="0"/>
        </a:xfrm>
      </p:grpSpPr>
      <p:pic>
        <p:nvPicPr>
          <p:cNvPr id="5" name="Picture 4" descr="template for ppt copy.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471720"/>
            <a:ext cx="8229600" cy="1143000"/>
          </a:xfrm>
          <a:prstGeom prst="rect">
            <a:avLst/>
          </a:prstGeom>
        </p:spPr>
        <p:txBody>
          <a:bodyPr/>
          <a:lstStyle>
            <a:lvl1pPr algn="l">
              <a:defRPr sz="3200" b="1">
                <a:solidFill>
                  <a:srgbClr val="FFFFFF"/>
                </a:solidFill>
                <a:effectLst>
                  <a:outerShdw blurRad="50800" dist="38100" dir="13500000" algn="br" rotWithShape="0">
                    <a:prstClr val="black">
                      <a:alpha val="40000"/>
                    </a:prstClr>
                  </a:outerShdw>
                </a:effectLst>
                <a:latin typeface="Aller"/>
                <a:cs typeface="Aller"/>
              </a:defRPr>
            </a:lvl1pPr>
          </a:lstStyle>
          <a:p>
            <a:r>
              <a:rPr lang="en-US" dirty="0" smtClean="0"/>
              <a:t>Click to edit title of topic 2</a:t>
            </a:r>
            <a:endParaRPr lang="en-US" dirty="0"/>
          </a:p>
        </p:txBody>
      </p:sp>
      <p:sp>
        <p:nvSpPr>
          <p:cNvPr id="3" name="Content Placeholder 2"/>
          <p:cNvSpPr>
            <a:spLocks noGrp="1"/>
          </p:cNvSpPr>
          <p:nvPr>
            <p:ph idx="1"/>
          </p:nvPr>
        </p:nvSpPr>
        <p:spPr>
          <a:xfrm>
            <a:off x="1280422" y="1600200"/>
            <a:ext cx="7406377" cy="4525963"/>
          </a:xfrm>
          <a:prstGeom prst="rect">
            <a:avLst/>
          </a:prstGeom>
        </p:spPr>
        <p:txBody>
          <a:bodyPr anchor="ctr" anchorCtr="0"/>
          <a:lstStyle>
            <a:lvl1pPr marL="342900" indent="-342900">
              <a:buSzPct val="100000"/>
              <a:buFontTx/>
              <a:buBlip>
                <a:blip r:embed="rId3"/>
              </a:buBlip>
              <a:defRPr sz="2400">
                <a:solidFill>
                  <a:schemeClr val="tx1">
                    <a:lumMod val="75000"/>
                    <a:lumOff val="25000"/>
                  </a:schemeClr>
                </a:solidFill>
                <a:latin typeface="Aller"/>
                <a:cs typeface="Aller"/>
              </a:defRPr>
            </a:lvl1pPr>
            <a:lvl2pPr marL="742950" indent="-285750">
              <a:buSzPct val="100000"/>
              <a:buFontTx/>
              <a:buBlip>
                <a:blip r:embed="rId3"/>
              </a:buBlip>
              <a:defRPr sz="1800">
                <a:solidFill>
                  <a:schemeClr val="tx1">
                    <a:lumMod val="75000"/>
                    <a:lumOff val="25000"/>
                  </a:schemeClr>
                </a:solidFill>
                <a:latin typeface="Aller"/>
                <a:cs typeface="Aller"/>
              </a:defRPr>
            </a:lvl2pPr>
            <a:lvl3pPr marL="1143000" indent="-228600">
              <a:buSzPct val="100000"/>
              <a:buFontTx/>
              <a:buBlip>
                <a:blip r:embed="rId3"/>
              </a:buBlip>
              <a:defRPr sz="1800">
                <a:solidFill>
                  <a:schemeClr val="tx1">
                    <a:lumMod val="75000"/>
                    <a:lumOff val="25000"/>
                  </a:schemeClr>
                </a:solidFill>
                <a:latin typeface="Aller"/>
                <a:cs typeface="Aller"/>
              </a:defRPr>
            </a:lvl3pPr>
            <a:lvl4pPr marL="1600200" indent="-228600">
              <a:buSzPct val="100000"/>
              <a:buFontTx/>
              <a:buBlip>
                <a:blip r:embed="rId3"/>
              </a:buBlip>
              <a:defRPr sz="1800">
                <a:solidFill>
                  <a:schemeClr val="tx1">
                    <a:lumMod val="75000"/>
                    <a:lumOff val="25000"/>
                  </a:schemeClr>
                </a:solidFill>
                <a:latin typeface="Aller"/>
                <a:cs typeface="Aller"/>
              </a:defRPr>
            </a:lvl4pPr>
            <a:lvl5pPr marL="2057400" indent="-228600">
              <a:buSzPct val="100000"/>
              <a:buFontTx/>
              <a:buBlip>
                <a:blip r:embed="rId3"/>
              </a:buBlip>
              <a:defRPr sz="1800">
                <a:solidFill>
                  <a:schemeClr val="tx1">
                    <a:lumMod val="75000"/>
                    <a:lumOff val="25000"/>
                  </a:schemeClr>
                </a:solidFill>
                <a:latin typeface="Aller"/>
                <a:cs typeface="Alle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8610914" y="6441224"/>
            <a:ext cx="585561" cy="365125"/>
          </a:xfrm>
          <a:prstGeom prst="rect">
            <a:avLst/>
          </a:prstGeom>
        </p:spPr>
        <p:txBody>
          <a:bodyPr/>
          <a:lstStyle>
            <a:lvl1pPr algn="ctr">
              <a:defRPr sz="1200">
                <a:solidFill>
                  <a:srgbClr val="FFFFFF"/>
                </a:solidFill>
                <a:effectLst>
                  <a:outerShdw blurRad="50800" dist="38100" dir="13500000" algn="br" rotWithShape="0">
                    <a:prstClr val="black">
                      <a:alpha val="40000"/>
                    </a:prstClr>
                  </a:outerShdw>
                </a:effectLst>
                <a:latin typeface="Aller"/>
                <a:cs typeface="Aller"/>
              </a:defRPr>
            </a:lvl1pPr>
          </a:lstStyle>
          <a:p>
            <a:fld id="{21172BFB-0540-7840-9AFF-0E11AC66D993}" type="slidenum">
              <a:rPr lang="en-US" smtClean="0"/>
              <a:pPr/>
              <a:t>‹#›</a:t>
            </a:fld>
            <a:endParaRPr lang="en-US" dirty="0"/>
          </a:p>
        </p:txBody>
      </p:sp>
      <p:pic>
        <p:nvPicPr>
          <p:cNvPr id="7" name="Picture 6"/>
          <p:cNvPicPr>
            <a:picLocks noChangeAspect="1"/>
          </p:cNvPicPr>
          <p:nvPr userDrawn="1"/>
        </p:nvPicPr>
        <p:blipFill>
          <a:blip r:embed="rId4"/>
          <a:stretch>
            <a:fillRect/>
          </a:stretch>
        </p:blipFill>
        <p:spPr>
          <a:xfrm>
            <a:off x="4345041" y="6453058"/>
            <a:ext cx="415120" cy="279660"/>
          </a:xfrm>
          <a:prstGeom prst="rect">
            <a:avLst/>
          </a:prstGeom>
        </p:spPr>
      </p:pic>
    </p:spTree>
    <p:extLst>
      <p:ext uri="{BB962C8B-B14F-4D97-AF65-F5344CB8AC3E}">
        <p14:creationId xmlns:p14="http://schemas.microsoft.com/office/powerpoint/2010/main" val="627419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heme Orange">
    <p:spTree>
      <p:nvGrpSpPr>
        <p:cNvPr id="1" name=""/>
        <p:cNvGrpSpPr/>
        <p:nvPr/>
      </p:nvGrpSpPr>
      <p:grpSpPr>
        <a:xfrm>
          <a:off x="0" y="0"/>
          <a:ext cx="0" cy="0"/>
          <a:chOff x="0" y="0"/>
          <a:chExt cx="0" cy="0"/>
        </a:xfrm>
      </p:grpSpPr>
      <p:pic>
        <p:nvPicPr>
          <p:cNvPr id="5" name="Picture 4" descr="template for ppt copy.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471720"/>
            <a:ext cx="8229600" cy="1143000"/>
          </a:xfrm>
          <a:prstGeom prst="rect">
            <a:avLst/>
          </a:prstGeom>
        </p:spPr>
        <p:txBody>
          <a:bodyPr/>
          <a:lstStyle>
            <a:lvl1pPr algn="l">
              <a:defRPr sz="3200" b="1">
                <a:solidFill>
                  <a:srgbClr val="FFFFFF"/>
                </a:solidFill>
                <a:effectLst>
                  <a:outerShdw blurRad="50800" dist="38100" dir="13500000" algn="br" rotWithShape="0">
                    <a:prstClr val="black">
                      <a:alpha val="40000"/>
                    </a:prstClr>
                  </a:outerShdw>
                </a:effectLst>
                <a:latin typeface="Aller"/>
                <a:cs typeface="Aller"/>
              </a:defRPr>
            </a:lvl1pPr>
          </a:lstStyle>
          <a:p>
            <a:r>
              <a:rPr lang="en-US" dirty="0" smtClean="0"/>
              <a:t>Click to edit title of topic 3</a:t>
            </a:r>
            <a:endParaRPr lang="en-US" dirty="0"/>
          </a:p>
        </p:txBody>
      </p:sp>
      <p:sp>
        <p:nvSpPr>
          <p:cNvPr id="3" name="Content Placeholder 2"/>
          <p:cNvSpPr>
            <a:spLocks noGrp="1"/>
          </p:cNvSpPr>
          <p:nvPr>
            <p:ph idx="1"/>
          </p:nvPr>
        </p:nvSpPr>
        <p:spPr>
          <a:xfrm>
            <a:off x="1280422" y="1600200"/>
            <a:ext cx="7406377" cy="4525963"/>
          </a:xfrm>
          <a:prstGeom prst="rect">
            <a:avLst/>
          </a:prstGeom>
        </p:spPr>
        <p:txBody>
          <a:bodyPr anchor="ctr" anchorCtr="0"/>
          <a:lstStyle>
            <a:lvl1pPr marL="342900" indent="-342900">
              <a:buSzPct val="100000"/>
              <a:buFontTx/>
              <a:buBlip>
                <a:blip r:embed="rId3"/>
              </a:buBlip>
              <a:defRPr sz="2400">
                <a:solidFill>
                  <a:schemeClr val="tx1">
                    <a:lumMod val="75000"/>
                    <a:lumOff val="25000"/>
                  </a:schemeClr>
                </a:solidFill>
                <a:latin typeface="Aller"/>
                <a:cs typeface="Aller"/>
              </a:defRPr>
            </a:lvl1pPr>
            <a:lvl2pPr marL="742950" indent="-285750">
              <a:buSzPct val="100000"/>
              <a:buFontTx/>
              <a:buBlip>
                <a:blip r:embed="rId3"/>
              </a:buBlip>
              <a:defRPr sz="1800">
                <a:solidFill>
                  <a:schemeClr val="tx1">
                    <a:lumMod val="75000"/>
                    <a:lumOff val="25000"/>
                  </a:schemeClr>
                </a:solidFill>
                <a:latin typeface="Aller"/>
                <a:cs typeface="Aller"/>
              </a:defRPr>
            </a:lvl2pPr>
            <a:lvl3pPr marL="1143000" indent="-228600">
              <a:buSzPct val="100000"/>
              <a:buFontTx/>
              <a:buBlip>
                <a:blip r:embed="rId3"/>
              </a:buBlip>
              <a:defRPr sz="1800">
                <a:solidFill>
                  <a:schemeClr val="tx1">
                    <a:lumMod val="75000"/>
                    <a:lumOff val="25000"/>
                  </a:schemeClr>
                </a:solidFill>
                <a:latin typeface="Aller"/>
                <a:cs typeface="Aller"/>
              </a:defRPr>
            </a:lvl3pPr>
            <a:lvl4pPr marL="1600200" indent="-228600">
              <a:buSzPct val="100000"/>
              <a:buFontTx/>
              <a:buBlip>
                <a:blip r:embed="rId3"/>
              </a:buBlip>
              <a:defRPr sz="1800">
                <a:solidFill>
                  <a:schemeClr val="tx1">
                    <a:lumMod val="75000"/>
                    <a:lumOff val="25000"/>
                  </a:schemeClr>
                </a:solidFill>
                <a:latin typeface="Aller"/>
                <a:cs typeface="Aller"/>
              </a:defRPr>
            </a:lvl4pPr>
            <a:lvl5pPr marL="2057400" indent="-228600">
              <a:buSzPct val="100000"/>
              <a:buFontTx/>
              <a:buBlip>
                <a:blip r:embed="rId3"/>
              </a:buBlip>
              <a:defRPr sz="1800">
                <a:solidFill>
                  <a:schemeClr val="tx1">
                    <a:lumMod val="75000"/>
                    <a:lumOff val="25000"/>
                  </a:schemeClr>
                </a:solidFill>
                <a:latin typeface="Aller"/>
                <a:cs typeface="Alle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8610914" y="6441224"/>
            <a:ext cx="585561" cy="365125"/>
          </a:xfrm>
          <a:prstGeom prst="rect">
            <a:avLst/>
          </a:prstGeom>
        </p:spPr>
        <p:txBody>
          <a:bodyPr/>
          <a:lstStyle>
            <a:lvl1pPr algn="ctr">
              <a:defRPr sz="1200">
                <a:solidFill>
                  <a:srgbClr val="FFFFFF"/>
                </a:solidFill>
                <a:effectLst>
                  <a:outerShdw blurRad="50800" dist="38100" dir="13500000" algn="br" rotWithShape="0">
                    <a:prstClr val="black">
                      <a:alpha val="40000"/>
                    </a:prstClr>
                  </a:outerShdw>
                </a:effectLst>
                <a:latin typeface="Aller"/>
                <a:cs typeface="Aller"/>
              </a:defRPr>
            </a:lvl1pPr>
          </a:lstStyle>
          <a:p>
            <a:fld id="{21172BFB-0540-7840-9AFF-0E11AC66D993}" type="slidenum">
              <a:rPr lang="en-US" smtClean="0"/>
              <a:pPr/>
              <a:t>‹#›</a:t>
            </a:fld>
            <a:endParaRPr lang="en-US" dirty="0"/>
          </a:p>
        </p:txBody>
      </p:sp>
      <p:pic>
        <p:nvPicPr>
          <p:cNvPr id="7" name="Picture 6"/>
          <p:cNvPicPr>
            <a:picLocks noChangeAspect="1"/>
          </p:cNvPicPr>
          <p:nvPr userDrawn="1"/>
        </p:nvPicPr>
        <p:blipFill>
          <a:blip r:embed="rId4"/>
          <a:stretch>
            <a:fillRect/>
          </a:stretch>
        </p:blipFill>
        <p:spPr>
          <a:xfrm>
            <a:off x="4345041" y="6453058"/>
            <a:ext cx="415120" cy="279660"/>
          </a:xfrm>
          <a:prstGeom prst="rect">
            <a:avLst/>
          </a:prstGeom>
        </p:spPr>
      </p:pic>
    </p:spTree>
    <p:extLst>
      <p:ext uri="{BB962C8B-B14F-4D97-AF65-F5344CB8AC3E}">
        <p14:creationId xmlns:p14="http://schemas.microsoft.com/office/powerpoint/2010/main" val="627419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heme Red">
    <p:spTree>
      <p:nvGrpSpPr>
        <p:cNvPr id="1" name=""/>
        <p:cNvGrpSpPr/>
        <p:nvPr/>
      </p:nvGrpSpPr>
      <p:grpSpPr>
        <a:xfrm>
          <a:off x="0" y="0"/>
          <a:ext cx="0" cy="0"/>
          <a:chOff x="0" y="0"/>
          <a:chExt cx="0" cy="0"/>
        </a:xfrm>
      </p:grpSpPr>
      <p:pic>
        <p:nvPicPr>
          <p:cNvPr id="8" name="Picture 7" descr="template for ppt copy.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471720"/>
            <a:ext cx="8229600" cy="1143000"/>
          </a:xfrm>
          <a:prstGeom prst="rect">
            <a:avLst/>
          </a:prstGeom>
        </p:spPr>
        <p:txBody>
          <a:bodyPr/>
          <a:lstStyle>
            <a:lvl1pPr algn="l">
              <a:defRPr sz="3200" b="1">
                <a:solidFill>
                  <a:srgbClr val="FFFFFF"/>
                </a:solidFill>
                <a:effectLst>
                  <a:outerShdw blurRad="50800" dist="38100" dir="13500000" algn="br" rotWithShape="0">
                    <a:prstClr val="black">
                      <a:alpha val="40000"/>
                    </a:prstClr>
                  </a:outerShdw>
                </a:effectLst>
                <a:latin typeface="Aller"/>
                <a:cs typeface="Aller"/>
              </a:defRPr>
            </a:lvl1pPr>
          </a:lstStyle>
          <a:p>
            <a:r>
              <a:rPr lang="en-US" dirty="0" smtClean="0"/>
              <a:t>Click to edit title of topic 4</a:t>
            </a:r>
            <a:endParaRPr lang="en-US" dirty="0"/>
          </a:p>
        </p:txBody>
      </p:sp>
      <p:sp>
        <p:nvSpPr>
          <p:cNvPr id="3" name="Content Placeholder 2"/>
          <p:cNvSpPr>
            <a:spLocks noGrp="1"/>
          </p:cNvSpPr>
          <p:nvPr>
            <p:ph idx="1"/>
          </p:nvPr>
        </p:nvSpPr>
        <p:spPr>
          <a:xfrm>
            <a:off x="1280422" y="1600200"/>
            <a:ext cx="7406377" cy="4525963"/>
          </a:xfrm>
          <a:prstGeom prst="rect">
            <a:avLst/>
          </a:prstGeom>
        </p:spPr>
        <p:txBody>
          <a:bodyPr anchor="ctr" anchorCtr="0"/>
          <a:lstStyle>
            <a:lvl1pPr marL="342900" indent="-342900">
              <a:buSzPct val="100000"/>
              <a:buFontTx/>
              <a:buBlip>
                <a:blip r:embed="rId3"/>
              </a:buBlip>
              <a:defRPr sz="2400">
                <a:solidFill>
                  <a:schemeClr val="tx1">
                    <a:lumMod val="75000"/>
                    <a:lumOff val="25000"/>
                  </a:schemeClr>
                </a:solidFill>
                <a:latin typeface="Aller"/>
                <a:cs typeface="Aller"/>
              </a:defRPr>
            </a:lvl1pPr>
            <a:lvl2pPr marL="742950" indent="-285750">
              <a:buSzPct val="100000"/>
              <a:buFontTx/>
              <a:buBlip>
                <a:blip r:embed="rId3"/>
              </a:buBlip>
              <a:defRPr sz="1800">
                <a:solidFill>
                  <a:schemeClr val="tx1">
                    <a:lumMod val="75000"/>
                    <a:lumOff val="25000"/>
                  </a:schemeClr>
                </a:solidFill>
                <a:latin typeface="Aller"/>
                <a:cs typeface="Aller"/>
              </a:defRPr>
            </a:lvl2pPr>
            <a:lvl3pPr marL="1143000" indent="-228600">
              <a:buSzPct val="100000"/>
              <a:buFontTx/>
              <a:buBlip>
                <a:blip r:embed="rId3"/>
              </a:buBlip>
              <a:defRPr sz="1800">
                <a:solidFill>
                  <a:schemeClr val="tx1">
                    <a:lumMod val="75000"/>
                    <a:lumOff val="25000"/>
                  </a:schemeClr>
                </a:solidFill>
                <a:latin typeface="Aller"/>
                <a:cs typeface="Aller"/>
              </a:defRPr>
            </a:lvl3pPr>
            <a:lvl4pPr marL="1600200" indent="-228600">
              <a:buSzPct val="100000"/>
              <a:buFontTx/>
              <a:buBlip>
                <a:blip r:embed="rId3"/>
              </a:buBlip>
              <a:defRPr sz="1800">
                <a:solidFill>
                  <a:schemeClr val="tx1">
                    <a:lumMod val="75000"/>
                    <a:lumOff val="25000"/>
                  </a:schemeClr>
                </a:solidFill>
                <a:latin typeface="Aller"/>
                <a:cs typeface="Aller"/>
              </a:defRPr>
            </a:lvl4pPr>
            <a:lvl5pPr marL="2057400" indent="-228600">
              <a:buSzPct val="100000"/>
              <a:buFontTx/>
              <a:buBlip>
                <a:blip r:embed="rId3"/>
              </a:buBlip>
              <a:defRPr sz="1800">
                <a:solidFill>
                  <a:schemeClr val="tx1">
                    <a:lumMod val="75000"/>
                    <a:lumOff val="25000"/>
                  </a:schemeClr>
                </a:solidFill>
                <a:latin typeface="Aller"/>
                <a:cs typeface="Alle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8610914" y="6441224"/>
            <a:ext cx="585561" cy="365125"/>
          </a:xfrm>
          <a:prstGeom prst="rect">
            <a:avLst/>
          </a:prstGeom>
        </p:spPr>
        <p:txBody>
          <a:bodyPr/>
          <a:lstStyle>
            <a:lvl1pPr algn="ctr">
              <a:defRPr sz="1200">
                <a:solidFill>
                  <a:srgbClr val="FFFFFF"/>
                </a:solidFill>
                <a:effectLst>
                  <a:outerShdw blurRad="50800" dist="38100" dir="13500000" algn="br" rotWithShape="0">
                    <a:prstClr val="black">
                      <a:alpha val="40000"/>
                    </a:prstClr>
                  </a:outerShdw>
                </a:effectLst>
                <a:latin typeface="Aller"/>
                <a:cs typeface="Aller"/>
              </a:defRPr>
            </a:lvl1pPr>
          </a:lstStyle>
          <a:p>
            <a:fld id="{21172BFB-0540-7840-9AFF-0E11AC66D993}" type="slidenum">
              <a:rPr lang="en-US" smtClean="0"/>
              <a:pPr/>
              <a:t>‹#›</a:t>
            </a:fld>
            <a:endParaRPr lang="en-US" dirty="0"/>
          </a:p>
        </p:txBody>
      </p:sp>
      <p:pic>
        <p:nvPicPr>
          <p:cNvPr id="7" name="Picture 6"/>
          <p:cNvPicPr>
            <a:picLocks noChangeAspect="1"/>
          </p:cNvPicPr>
          <p:nvPr userDrawn="1"/>
        </p:nvPicPr>
        <p:blipFill>
          <a:blip r:embed="rId4"/>
          <a:stretch>
            <a:fillRect/>
          </a:stretch>
        </p:blipFill>
        <p:spPr>
          <a:xfrm>
            <a:off x="4345041" y="6453058"/>
            <a:ext cx="415120" cy="279660"/>
          </a:xfrm>
          <a:prstGeom prst="rect">
            <a:avLst/>
          </a:prstGeom>
        </p:spPr>
      </p:pic>
    </p:spTree>
    <p:extLst>
      <p:ext uri="{BB962C8B-B14F-4D97-AF65-F5344CB8AC3E}">
        <p14:creationId xmlns:p14="http://schemas.microsoft.com/office/powerpoint/2010/main" val="627419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heme Pink">
    <p:spTree>
      <p:nvGrpSpPr>
        <p:cNvPr id="1" name=""/>
        <p:cNvGrpSpPr/>
        <p:nvPr/>
      </p:nvGrpSpPr>
      <p:grpSpPr>
        <a:xfrm>
          <a:off x="0" y="0"/>
          <a:ext cx="0" cy="0"/>
          <a:chOff x="0" y="0"/>
          <a:chExt cx="0" cy="0"/>
        </a:xfrm>
      </p:grpSpPr>
      <p:pic>
        <p:nvPicPr>
          <p:cNvPr id="5" name="Picture 4" descr="template for ppt copy.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471720"/>
            <a:ext cx="8229600" cy="1143000"/>
          </a:xfrm>
          <a:prstGeom prst="rect">
            <a:avLst/>
          </a:prstGeom>
        </p:spPr>
        <p:txBody>
          <a:bodyPr/>
          <a:lstStyle>
            <a:lvl1pPr algn="l">
              <a:defRPr sz="3200" b="1">
                <a:solidFill>
                  <a:srgbClr val="FFFFFF"/>
                </a:solidFill>
                <a:effectLst>
                  <a:outerShdw blurRad="50800" dist="38100" dir="13500000" algn="br" rotWithShape="0">
                    <a:prstClr val="black">
                      <a:alpha val="40000"/>
                    </a:prstClr>
                  </a:outerShdw>
                </a:effectLst>
                <a:latin typeface="Aller"/>
                <a:cs typeface="Aller"/>
              </a:defRPr>
            </a:lvl1pPr>
          </a:lstStyle>
          <a:p>
            <a:r>
              <a:rPr lang="en-US" dirty="0" smtClean="0"/>
              <a:t>Click to edit title of topic 5</a:t>
            </a:r>
            <a:endParaRPr lang="en-US" dirty="0"/>
          </a:p>
        </p:txBody>
      </p:sp>
      <p:sp>
        <p:nvSpPr>
          <p:cNvPr id="3" name="Content Placeholder 2"/>
          <p:cNvSpPr>
            <a:spLocks noGrp="1"/>
          </p:cNvSpPr>
          <p:nvPr>
            <p:ph idx="1"/>
          </p:nvPr>
        </p:nvSpPr>
        <p:spPr>
          <a:xfrm>
            <a:off x="1280422" y="1600200"/>
            <a:ext cx="7406377" cy="4525963"/>
          </a:xfrm>
          <a:prstGeom prst="rect">
            <a:avLst/>
          </a:prstGeom>
        </p:spPr>
        <p:txBody>
          <a:bodyPr anchor="ctr" anchorCtr="0"/>
          <a:lstStyle>
            <a:lvl1pPr marL="342900" indent="-342900">
              <a:buSzPct val="100000"/>
              <a:buFontTx/>
              <a:buBlip>
                <a:blip r:embed="rId3"/>
              </a:buBlip>
              <a:defRPr sz="2400">
                <a:solidFill>
                  <a:schemeClr val="tx1">
                    <a:lumMod val="75000"/>
                    <a:lumOff val="25000"/>
                  </a:schemeClr>
                </a:solidFill>
                <a:latin typeface="Aller"/>
                <a:cs typeface="Aller"/>
              </a:defRPr>
            </a:lvl1pPr>
            <a:lvl2pPr marL="742950" indent="-285750">
              <a:buSzPct val="100000"/>
              <a:buFontTx/>
              <a:buBlip>
                <a:blip r:embed="rId3"/>
              </a:buBlip>
              <a:defRPr sz="1800">
                <a:solidFill>
                  <a:schemeClr val="tx1">
                    <a:lumMod val="75000"/>
                    <a:lumOff val="25000"/>
                  </a:schemeClr>
                </a:solidFill>
                <a:latin typeface="Aller"/>
                <a:cs typeface="Aller"/>
              </a:defRPr>
            </a:lvl2pPr>
            <a:lvl3pPr marL="1143000" indent="-228600">
              <a:buSzPct val="100000"/>
              <a:buFontTx/>
              <a:buBlip>
                <a:blip r:embed="rId3"/>
              </a:buBlip>
              <a:defRPr sz="1800">
                <a:solidFill>
                  <a:schemeClr val="tx1">
                    <a:lumMod val="75000"/>
                    <a:lumOff val="25000"/>
                  </a:schemeClr>
                </a:solidFill>
                <a:latin typeface="Aller"/>
                <a:cs typeface="Aller"/>
              </a:defRPr>
            </a:lvl3pPr>
            <a:lvl4pPr marL="1600200" indent="-228600">
              <a:buSzPct val="100000"/>
              <a:buFontTx/>
              <a:buBlip>
                <a:blip r:embed="rId3"/>
              </a:buBlip>
              <a:defRPr sz="1800">
                <a:solidFill>
                  <a:schemeClr val="tx1">
                    <a:lumMod val="75000"/>
                    <a:lumOff val="25000"/>
                  </a:schemeClr>
                </a:solidFill>
                <a:latin typeface="Aller"/>
                <a:cs typeface="Aller"/>
              </a:defRPr>
            </a:lvl4pPr>
            <a:lvl5pPr marL="2057400" indent="-228600">
              <a:buSzPct val="100000"/>
              <a:buFontTx/>
              <a:buBlip>
                <a:blip r:embed="rId3"/>
              </a:buBlip>
              <a:defRPr sz="1800">
                <a:solidFill>
                  <a:schemeClr val="tx1">
                    <a:lumMod val="75000"/>
                    <a:lumOff val="25000"/>
                  </a:schemeClr>
                </a:solidFill>
                <a:latin typeface="Aller"/>
                <a:cs typeface="Alle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8610914" y="6441224"/>
            <a:ext cx="585561" cy="365125"/>
          </a:xfrm>
          <a:prstGeom prst="rect">
            <a:avLst/>
          </a:prstGeom>
        </p:spPr>
        <p:txBody>
          <a:bodyPr/>
          <a:lstStyle>
            <a:lvl1pPr algn="ctr">
              <a:defRPr sz="1200">
                <a:solidFill>
                  <a:srgbClr val="FFFFFF"/>
                </a:solidFill>
                <a:effectLst>
                  <a:outerShdw blurRad="50800" dist="38100" dir="13500000" algn="br" rotWithShape="0">
                    <a:prstClr val="black">
                      <a:alpha val="40000"/>
                    </a:prstClr>
                  </a:outerShdw>
                </a:effectLst>
                <a:latin typeface="Aller"/>
                <a:cs typeface="Aller"/>
              </a:defRPr>
            </a:lvl1pPr>
          </a:lstStyle>
          <a:p>
            <a:fld id="{21172BFB-0540-7840-9AFF-0E11AC66D993}" type="slidenum">
              <a:rPr lang="en-US" smtClean="0"/>
              <a:pPr/>
              <a:t>‹#›</a:t>
            </a:fld>
            <a:endParaRPr lang="en-US" dirty="0"/>
          </a:p>
        </p:txBody>
      </p:sp>
      <p:pic>
        <p:nvPicPr>
          <p:cNvPr id="7" name="Picture 6"/>
          <p:cNvPicPr>
            <a:picLocks noChangeAspect="1"/>
          </p:cNvPicPr>
          <p:nvPr userDrawn="1"/>
        </p:nvPicPr>
        <p:blipFill>
          <a:blip r:embed="rId4"/>
          <a:stretch>
            <a:fillRect/>
          </a:stretch>
        </p:blipFill>
        <p:spPr>
          <a:xfrm>
            <a:off x="4345041" y="6453058"/>
            <a:ext cx="415120" cy="279660"/>
          </a:xfrm>
          <a:prstGeom prst="rect">
            <a:avLst/>
          </a:prstGeom>
        </p:spPr>
      </p:pic>
    </p:spTree>
    <p:extLst>
      <p:ext uri="{BB962C8B-B14F-4D97-AF65-F5344CB8AC3E}">
        <p14:creationId xmlns:p14="http://schemas.microsoft.com/office/powerpoint/2010/main" val="627419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heme Purple">
    <p:spTree>
      <p:nvGrpSpPr>
        <p:cNvPr id="1" name=""/>
        <p:cNvGrpSpPr/>
        <p:nvPr/>
      </p:nvGrpSpPr>
      <p:grpSpPr>
        <a:xfrm>
          <a:off x="0" y="0"/>
          <a:ext cx="0" cy="0"/>
          <a:chOff x="0" y="0"/>
          <a:chExt cx="0" cy="0"/>
        </a:xfrm>
      </p:grpSpPr>
      <p:pic>
        <p:nvPicPr>
          <p:cNvPr id="4" name="Picture 3" descr="template for ppt copy.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471720"/>
            <a:ext cx="8229600" cy="1143000"/>
          </a:xfrm>
          <a:prstGeom prst="rect">
            <a:avLst/>
          </a:prstGeom>
        </p:spPr>
        <p:txBody>
          <a:bodyPr/>
          <a:lstStyle>
            <a:lvl1pPr algn="l">
              <a:defRPr sz="3200" b="1">
                <a:solidFill>
                  <a:srgbClr val="FFFFFF"/>
                </a:solidFill>
                <a:effectLst>
                  <a:outerShdw blurRad="50800" dist="38100" dir="13500000" algn="br" rotWithShape="0">
                    <a:prstClr val="black">
                      <a:alpha val="40000"/>
                    </a:prstClr>
                  </a:outerShdw>
                </a:effectLst>
                <a:latin typeface="Aller"/>
                <a:cs typeface="Aller"/>
              </a:defRPr>
            </a:lvl1pPr>
          </a:lstStyle>
          <a:p>
            <a:r>
              <a:rPr lang="en-US" dirty="0" smtClean="0"/>
              <a:t>Click to edit title of topic 6</a:t>
            </a:r>
            <a:endParaRPr lang="en-US" dirty="0"/>
          </a:p>
        </p:txBody>
      </p:sp>
      <p:sp>
        <p:nvSpPr>
          <p:cNvPr id="3" name="Content Placeholder 2"/>
          <p:cNvSpPr>
            <a:spLocks noGrp="1"/>
          </p:cNvSpPr>
          <p:nvPr>
            <p:ph idx="1"/>
          </p:nvPr>
        </p:nvSpPr>
        <p:spPr>
          <a:xfrm>
            <a:off x="1280422" y="1600200"/>
            <a:ext cx="7406377" cy="4525963"/>
          </a:xfrm>
          <a:prstGeom prst="rect">
            <a:avLst/>
          </a:prstGeom>
        </p:spPr>
        <p:txBody>
          <a:bodyPr anchor="ctr" anchorCtr="0"/>
          <a:lstStyle>
            <a:lvl1pPr marL="342900" indent="-342900">
              <a:buSzPct val="100000"/>
              <a:buFontTx/>
              <a:buBlip>
                <a:blip r:embed="rId3"/>
              </a:buBlip>
              <a:defRPr sz="2400">
                <a:solidFill>
                  <a:schemeClr val="tx1">
                    <a:lumMod val="75000"/>
                    <a:lumOff val="25000"/>
                  </a:schemeClr>
                </a:solidFill>
                <a:latin typeface="Aller"/>
                <a:cs typeface="Aller"/>
              </a:defRPr>
            </a:lvl1pPr>
            <a:lvl2pPr marL="742950" indent="-285750">
              <a:buSzPct val="100000"/>
              <a:buFontTx/>
              <a:buBlip>
                <a:blip r:embed="rId3"/>
              </a:buBlip>
              <a:defRPr sz="1800">
                <a:solidFill>
                  <a:schemeClr val="tx1">
                    <a:lumMod val="75000"/>
                    <a:lumOff val="25000"/>
                  </a:schemeClr>
                </a:solidFill>
                <a:latin typeface="Aller"/>
                <a:cs typeface="Aller"/>
              </a:defRPr>
            </a:lvl2pPr>
            <a:lvl3pPr marL="1143000" indent="-228600">
              <a:buSzPct val="100000"/>
              <a:buFontTx/>
              <a:buBlip>
                <a:blip r:embed="rId3"/>
              </a:buBlip>
              <a:defRPr sz="1800">
                <a:solidFill>
                  <a:schemeClr val="tx1">
                    <a:lumMod val="75000"/>
                    <a:lumOff val="25000"/>
                  </a:schemeClr>
                </a:solidFill>
                <a:latin typeface="Aller"/>
                <a:cs typeface="Aller"/>
              </a:defRPr>
            </a:lvl3pPr>
            <a:lvl4pPr marL="1600200" indent="-228600">
              <a:buSzPct val="100000"/>
              <a:buFontTx/>
              <a:buBlip>
                <a:blip r:embed="rId3"/>
              </a:buBlip>
              <a:defRPr sz="1800">
                <a:solidFill>
                  <a:schemeClr val="tx1">
                    <a:lumMod val="75000"/>
                    <a:lumOff val="25000"/>
                  </a:schemeClr>
                </a:solidFill>
                <a:latin typeface="Aller"/>
                <a:cs typeface="Aller"/>
              </a:defRPr>
            </a:lvl4pPr>
            <a:lvl5pPr marL="2057400" indent="-228600">
              <a:buSzPct val="100000"/>
              <a:buFontTx/>
              <a:buBlip>
                <a:blip r:embed="rId3"/>
              </a:buBlip>
              <a:defRPr sz="1800">
                <a:solidFill>
                  <a:schemeClr val="tx1">
                    <a:lumMod val="75000"/>
                    <a:lumOff val="25000"/>
                  </a:schemeClr>
                </a:solidFill>
                <a:latin typeface="Aller"/>
                <a:cs typeface="Alle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8610914" y="6441224"/>
            <a:ext cx="585561" cy="365125"/>
          </a:xfrm>
          <a:prstGeom prst="rect">
            <a:avLst/>
          </a:prstGeom>
        </p:spPr>
        <p:txBody>
          <a:bodyPr/>
          <a:lstStyle>
            <a:lvl1pPr algn="ctr">
              <a:defRPr sz="1200">
                <a:solidFill>
                  <a:srgbClr val="FFFFFF"/>
                </a:solidFill>
                <a:effectLst>
                  <a:outerShdw blurRad="50800" dist="38100" dir="13500000" algn="br" rotWithShape="0">
                    <a:prstClr val="black">
                      <a:alpha val="40000"/>
                    </a:prstClr>
                  </a:outerShdw>
                </a:effectLst>
                <a:latin typeface="Aller"/>
                <a:cs typeface="Aller"/>
              </a:defRPr>
            </a:lvl1pPr>
          </a:lstStyle>
          <a:p>
            <a:fld id="{21172BFB-0540-7840-9AFF-0E11AC66D993}" type="slidenum">
              <a:rPr lang="en-US" smtClean="0"/>
              <a:pPr/>
              <a:t>‹#›</a:t>
            </a:fld>
            <a:endParaRPr lang="en-US" dirty="0"/>
          </a:p>
        </p:txBody>
      </p:sp>
      <p:pic>
        <p:nvPicPr>
          <p:cNvPr id="7" name="Picture 6"/>
          <p:cNvPicPr>
            <a:picLocks noChangeAspect="1"/>
          </p:cNvPicPr>
          <p:nvPr userDrawn="1"/>
        </p:nvPicPr>
        <p:blipFill>
          <a:blip r:embed="rId4"/>
          <a:stretch>
            <a:fillRect/>
          </a:stretch>
        </p:blipFill>
        <p:spPr>
          <a:xfrm>
            <a:off x="4345041" y="6453058"/>
            <a:ext cx="415120" cy="279660"/>
          </a:xfrm>
          <a:prstGeom prst="rect">
            <a:avLst/>
          </a:prstGeom>
        </p:spPr>
      </p:pic>
    </p:spTree>
    <p:extLst>
      <p:ext uri="{BB962C8B-B14F-4D97-AF65-F5344CB8AC3E}">
        <p14:creationId xmlns:p14="http://schemas.microsoft.com/office/powerpoint/2010/main" val="1743937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heme Violett">
    <p:spTree>
      <p:nvGrpSpPr>
        <p:cNvPr id="1" name=""/>
        <p:cNvGrpSpPr/>
        <p:nvPr/>
      </p:nvGrpSpPr>
      <p:grpSpPr>
        <a:xfrm>
          <a:off x="0" y="0"/>
          <a:ext cx="0" cy="0"/>
          <a:chOff x="0" y="0"/>
          <a:chExt cx="0" cy="0"/>
        </a:xfrm>
      </p:grpSpPr>
      <p:pic>
        <p:nvPicPr>
          <p:cNvPr id="4" name="Picture 3" descr="template for ppt copy.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471720"/>
            <a:ext cx="8229600" cy="1143000"/>
          </a:xfrm>
          <a:prstGeom prst="rect">
            <a:avLst/>
          </a:prstGeom>
        </p:spPr>
        <p:txBody>
          <a:bodyPr/>
          <a:lstStyle>
            <a:lvl1pPr algn="l">
              <a:defRPr sz="3200" b="1">
                <a:solidFill>
                  <a:srgbClr val="FFFFFF"/>
                </a:solidFill>
                <a:effectLst>
                  <a:outerShdw blurRad="50800" dist="38100" dir="13500000" algn="br" rotWithShape="0">
                    <a:prstClr val="black">
                      <a:alpha val="40000"/>
                    </a:prstClr>
                  </a:outerShdw>
                </a:effectLst>
                <a:latin typeface="Aller"/>
                <a:cs typeface="Aller"/>
              </a:defRPr>
            </a:lvl1pPr>
          </a:lstStyle>
          <a:p>
            <a:r>
              <a:rPr lang="en-US" dirty="0" smtClean="0"/>
              <a:t>Click to edit title of topic 7</a:t>
            </a:r>
            <a:endParaRPr lang="en-US" dirty="0"/>
          </a:p>
        </p:txBody>
      </p:sp>
      <p:sp>
        <p:nvSpPr>
          <p:cNvPr id="3" name="Content Placeholder 2"/>
          <p:cNvSpPr>
            <a:spLocks noGrp="1"/>
          </p:cNvSpPr>
          <p:nvPr>
            <p:ph idx="1"/>
          </p:nvPr>
        </p:nvSpPr>
        <p:spPr>
          <a:xfrm>
            <a:off x="1280422" y="1600200"/>
            <a:ext cx="7406377" cy="4525963"/>
          </a:xfrm>
          <a:prstGeom prst="rect">
            <a:avLst/>
          </a:prstGeom>
        </p:spPr>
        <p:txBody>
          <a:bodyPr anchor="ctr" anchorCtr="0"/>
          <a:lstStyle>
            <a:lvl1pPr marL="342900" indent="-342900">
              <a:buSzPct val="100000"/>
              <a:buFontTx/>
              <a:buBlip>
                <a:blip r:embed="rId3"/>
              </a:buBlip>
              <a:defRPr sz="2400">
                <a:solidFill>
                  <a:schemeClr val="tx1">
                    <a:lumMod val="75000"/>
                    <a:lumOff val="25000"/>
                  </a:schemeClr>
                </a:solidFill>
                <a:latin typeface="Aller"/>
                <a:cs typeface="Aller"/>
              </a:defRPr>
            </a:lvl1pPr>
            <a:lvl2pPr marL="742950" indent="-285750">
              <a:buSzPct val="100000"/>
              <a:buFontTx/>
              <a:buBlip>
                <a:blip r:embed="rId3"/>
              </a:buBlip>
              <a:defRPr sz="1800">
                <a:solidFill>
                  <a:schemeClr val="tx1">
                    <a:lumMod val="75000"/>
                    <a:lumOff val="25000"/>
                  </a:schemeClr>
                </a:solidFill>
                <a:latin typeface="Aller"/>
                <a:cs typeface="Aller"/>
              </a:defRPr>
            </a:lvl2pPr>
            <a:lvl3pPr marL="1143000" indent="-228600">
              <a:buSzPct val="100000"/>
              <a:buFontTx/>
              <a:buBlip>
                <a:blip r:embed="rId3"/>
              </a:buBlip>
              <a:defRPr sz="1800">
                <a:solidFill>
                  <a:schemeClr val="tx1">
                    <a:lumMod val="75000"/>
                    <a:lumOff val="25000"/>
                  </a:schemeClr>
                </a:solidFill>
                <a:latin typeface="Aller"/>
                <a:cs typeface="Aller"/>
              </a:defRPr>
            </a:lvl3pPr>
            <a:lvl4pPr marL="1600200" indent="-228600">
              <a:buSzPct val="100000"/>
              <a:buFontTx/>
              <a:buBlip>
                <a:blip r:embed="rId3"/>
              </a:buBlip>
              <a:defRPr sz="1800">
                <a:solidFill>
                  <a:schemeClr val="tx1">
                    <a:lumMod val="75000"/>
                    <a:lumOff val="25000"/>
                  </a:schemeClr>
                </a:solidFill>
                <a:latin typeface="Aller"/>
                <a:cs typeface="Aller"/>
              </a:defRPr>
            </a:lvl4pPr>
            <a:lvl5pPr marL="2057400" indent="-228600">
              <a:buSzPct val="100000"/>
              <a:buFontTx/>
              <a:buBlip>
                <a:blip r:embed="rId3"/>
              </a:buBlip>
              <a:defRPr sz="1800">
                <a:solidFill>
                  <a:schemeClr val="tx1">
                    <a:lumMod val="75000"/>
                    <a:lumOff val="25000"/>
                  </a:schemeClr>
                </a:solidFill>
                <a:latin typeface="Aller"/>
                <a:cs typeface="Alle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8610914" y="6441224"/>
            <a:ext cx="585561" cy="365125"/>
          </a:xfrm>
          <a:prstGeom prst="rect">
            <a:avLst/>
          </a:prstGeom>
        </p:spPr>
        <p:txBody>
          <a:bodyPr/>
          <a:lstStyle>
            <a:lvl1pPr algn="ctr">
              <a:defRPr sz="1200">
                <a:solidFill>
                  <a:srgbClr val="FFFFFF"/>
                </a:solidFill>
                <a:effectLst>
                  <a:outerShdw blurRad="50800" dist="38100" dir="13500000" algn="br" rotWithShape="0">
                    <a:prstClr val="black">
                      <a:alpha val="40000"/>
                    </a:prstClr>
                  </a:outerShdw>
                </a:effectLst>
                <a:latin typeface="Aller"/>
                <a:cs typeface="Aller"/>
              </a:defRPr>
            </a:lvl1pPr>
          </a:lstStyle>
          <a:p>
            <a:fld id="{21172BFB-0540-7840-9AFF-0E11AC66D993}" type="slidenum">
              <a:rPr lang="en-US" smtClean="0"/>
              <a:pPr/>
              <a:t>‹#›</a:t>
            </a:fld>
            <a:endParaRPr lang="en-US" dirty="0"/>
          </a:p>
        </p:txBody>
      </p:sp>
      <p:pic>
        <p:nvPicPr>
          <p:cNvPr id="7" name="Picture 6"/>
          <p:cNvPicPr>
            <a:picLocks noChangeAspect="1"/>
          </p:cNvPicPr>
          <p:nvPr userDrawn="1"/>
        </p:nvPicPr>
        <p:blipFill>
          <a:blip r:embed="rId4"/>
          <a:stretch>
            <a:fillRect/>
          </a:stretch>
        </p:blipFill>
        <p:spPr>
          <a:xfrm>
            <a:off x="4345041" y="6453058"/>
            <a:ext cx="415120" cy="279660"/>
          </a:xfrm>
          <a:prstGeom prst="rect">
            <a:avLst/>
          </a:prstGeom>
        </p:spPr>
      </p:pic>
    </p:spTree>
    <p:extLst>
      <p:ext uri="{BB962C8B-B14F-4D97-AF65-F5344CB8AC3E}">
        <p14:creationId xmlns:p14="http://schemas.microsoft.com/office/powerpoint/2010/main" val="1743937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8744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3" r:id="rId5"/>
    <p:sldLayoutId id="2147483664" r:id="rId6"/>
    <p:sldLayoutId id="2147483665" r:id="rId7"/>
    <p:sldLayoutId id="2147483666" r:id="rId8"/>
    <p:sldLayoutId id="2147483667" r:id="rId9"/>
    <p:sldLayoutId id="2147483668" r:id="rId10"/>
    <p:sldLayoutId id="2147483661" r:id="rId11"/>
    <p:sldLayoutId id="2147483655"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03517" y="1035170"/>
            <a:ext cx="8958977" cy="4692769"/>
          </a:xfrm>
          <a:prstGeom prst="roundRect">
            <a:avLst/>
          </a:prstGeom>
          <a:solidFill>
            <a:schemeClr val="bg1"/>
          </a:solidFill>
          <a:ln>
            <a:no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48056" y="0"/>
            <a:ext cx="6291072" cy="749808"/>
          </a:xfrm>
        </p:spPr>
        <p:txBody>
          <a:bodyPr/>
          <a:lstStyle/>
          <a:p>
            <a:r>
              <a:rPr lang="en-US" dirty="0" smtClean="0">
                <a:solidFill>
                  <a:schemeClr val="tx2"/>
                </a:solidFill>
                <a:latin typeface="+mj-lt"/>
              </a:rPr>
              <a:t>Biggest Loser</a:t>
            </a:r>
            <a:endParaRPr lang="en-US" dirty="0">
              <a:solidFill>
                <a:schemeClr val="tx2"/>
              </a:solidFill>
              <a:latin typeface="+mj-lt"/>
            </a:endParaRPr>
          </a:p>
        </p:txBody>
      </p:sp>
      <p:sp>
        <p:nvSpPr>
          <p:cNvPr id="3" name="Subtitle 2"/>
          <p:cNvSpPr>
            <a:spLocks noGrp="1"/>
          </p:cNvSpPr>
          <p:nvPr>
            <p:ph type="subTitle" idx="1"/>
          </p:nvPr>
        </p:nvSpPr>
        <p:spPr>
          <a:xfrm>
            <a:off x="448055" y="655420"/>
            <a:ext cx="8429937" cy="604405"/>
          </a:xfrm>
        </p:spPr>
        <p:txBody>
          <a:bodyPr/>
          <a:lstStyle/>
          <a:p>
            <a:r>
              <a:rPr lang="en-US" b="1" dirty="0" smtClean="0">
                <a:solidFill>
                  <a:schemeClr val="tx1">
                    <a:lumMod val="75000"/>
                    <a:lumOff val="25000"/>
                  </a:schemeClr>
                </a:solidFill>
                <a:latin typeface="+mj-lt"/>
              </a:rPr>
              <a:t>Read the following passage. Write down what you notice and what you wonder.</a:t>
            </a:r>
          </a:p>
          <a:p>
            <a:endParaRPr lang="en-US" b="1" dirty="0">
              <a:solidFill>
                <a:schemeClr val="tx1">
                  <a:lumMod val="75000"/>
                  <a:lumOff val="25000"/>
                </a:schemeClr>
              </a:solidFill>
            </a:endParaRPr>
          </a:p>
          <a:p>
            <a:endParaRPr lang="en-US" b="1" dirty="0" smtClean="0">
              <a:solidFill>
                <a:schemeClr val="tx1">
                  <a:lumMod val="75000"/>
                  <a:lumOff val="25000"/>
                </a:schemeClr>
              </a:solidFill>
            </a:endParaRPr>
          </a:p>
          <a:p>
            <a:endParaRPr lang="en-US" b="1" dirty="0">
              <a:solidFill>
                <a:schemeClr val="tx1">
                  <a:lumMod val="75000"/>
                  <a:lumOff val="25000"/>
                </a:schemeClr>
              </a:solidFill>
            </a:endParaRPr>
          </a:p>
          <a:p>
            <a:endParaRPr lang="en-US" b="1" dirty="0" smtClean="0">
              <a:solidFill>
                <a:schemeClr val="tx1">
                  <a:lumMod val="75000"/>
                  <a:lumOff val="25000"/>
                </a:schemeClr>
              </a:solidFill>
            </a:endParaRPr>
          </a:p>
          <a:p>
            <a:endParaRPr lang="en-US" b="1" dirty="0">
              <a:solidFill>
                <a:schemeClr val="tx1">
                  <a:lumMod val="75000"/>
                  <a:lumOff val="25000"/>
                </a:schemeClr>
              </a:solidFill>
            </a:endParaRPr>
          </a:p>
          <a:p>
            <a:endParaRPr lang="en-US" b="1" dirty="0" smtClean="0">
              <a:solidFill>
                <a:schemeClr val="tx1">
                  <a:lumMod val="75000"/>
                  <a:lumOff val="25000"/>
                </a:schemeClr>
              </a:solidFill>
            </a:endParaRPr>
          </a:p>
          <a:p>
            <a:endParaRPr lang="en-US" b="1" dirty="0">
              <a:solidFill>
                <a:schemeClr val="tx1">
                  <a:lumMod val="75000"/>
                  <a:lumOff val="25000"/>
                </a:schemeClr>
              </a:solidFill>
            </a:endParaRPr>
          </a:p>
          <a:p>
            <a:endParaRPr lang="en-US" b="1" dirty="0" smtClean="0">
              <a:solidFill>
                <a:schemeClr val="tx1">
                  <a:lumMod val="75000"/>
                  <a:lumOff val="25000"/>
                </a:schemeClr>
              </a:solidFill>
            </a:endParaRPr>
          </a:p>
          <a:p>
            <a:endParaRPr lang="en-US" b="1" dirty="0">
              <a:solidFill>
                <a:schemeClr val="tx1">
                  <a:lumMod val="75000"/>
                  <a:lumOff val="25000"/>
                </a:schemeClr>
              </a:solidFill>
            </a:endParaRPr>
          </a:p>
          <a:p>
            <a:endParaRPr lang="en-US" b="1" dirty="0">
              <a:solidFill>
                <a:schemeClr val="tx1">
                  <a:lumMod val="75000"/>
                  <a:lumOff val="25000"/>
                </a:schemeClr>
              </a:solidFill>
            </a:endParaRPr>
          </a:p>
        </p:txBody>
      </p:sp>
      <p:sp>
        <p:nvSpPr>
          <p:cNvPr id="4" name="Subtitle 2"/>
          <p:cNvSpPr txBox="1">
            <a:spLocks/>
          </p:cNvSpPr>
          <p:nvPr/>
        </p:nvSpPr>
        <p:spPr>
          <a:xfrm>
            <a:off x="448055" y="1203570"/>
            <a:ext cx="8429937" cy="4295586"/>
          </a:xfrm>
          <a:prstGeom prst="rect">
            <a:avLst/>
          </a:prstGeom>
        </p:spPr>
        <p:txBody>
          <a:bodyPr/>
          <a:lstStyle>
            <a:lvl1pPr marL="0" indent="0" algn="l" defTabSz="457200" rtl="0" eaLnBrk="1" latinLnBrk="0" hangingPunct="1">
              <a:spcBef>
                <a:spcPct val="20000"/>
              </a:spcBef>
              <a:buFont typeface="Arial"/>
              <a:buNone/>
              <a:defRPr sz="1900" kern="1200">
                <a:solidFill>
                  <a:schemeClr val="tx1">
                    <a:tint val="75000"/>
                  </a:schemeClr>
                </a:solidFill>
                <a:latin typeface="Aller"/>
                <a:ea typeface="+mn-ea"/>
                <a:cs typeface="Aller"/>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800" dirty="0" smtClean="0">
                <a:solidFill>
                  <a:schemeClr val="tx2"/>
                </a:solidFill>
                <a:latin typeface="+mn-lt"/>
              </a:rPr>
              <a:t>Three friends, Andrew, </a:t>
            </a:r>
            <a:r>
              <a:rPr lang="en-US" sz="2800" dirty="0" err="1" smtClean="0">
                <a:solidFill>
                  <a:schemeClr val="tx2"/>
                </a:solidFill>
                <a:latin typeface="+mn-lt"/>
              </a:rPr>
              <a:t>Bao</a:t>
            </a:r>
            <a:r>
              <a:rPr lang="en-US" sz="2800" dirty="0" smtClean="0">
                <a:solidFill>
                  <a:schemeClr val="tx2"/>
                </a:solidFill>
                <a:latin typeface="+mn-lt"/>
              </a:rPr>
              <a:t>, and Ciara, are on the track team and like to compete with each other. One afternoon, they have the following conversation:</a:t>
            </a:r>
          </a:p>
          <a:p>
            <a:endParaRPr lang="en-US" sz="1000" dirty="0" smtClean="0">
              <a:solidFill>
                <a:schemeClr val="tx1"/>
              </a:solidFill>
              <a:latin typeface="+mn-lt"/>
            </a:endParaRPr>
          </a:p>
          <a:p>
            <a:r>
              <a:rPr lang="en-US" sz="2400" b="1" dirty="0" smtClean="0">
                <a:solidFill>
                  <a:srgbClr val="3E5C61"/>
                </a:solidFill>
                <a:latin typeface="+mn-lt"/>
              </a:rPr>
              <a:t>Andrew:</a:t>
            </a:r>
            <a:r>
              <a:rPr lang="en-US" sz="2400" dirty="0" smtClean="0">
                <a:solidFill>
                  <a:schemeClr val="tx1"/>
                </a:solidFill>
                <a:latin typeface="+mn-lt"/>
              </a:rPr>
              <a:t> I have taken five seconds off of my 200-meter dash time, more than either of you!</a:t>
            </a:r>
          </a:p>
          <a:p>
            <a:endParaRPr lang="en-US" sz="1000" dirty="0" smtClean="0">
              <a:solidFill>
                <a:schemeClr val="tx1"/>
              </a:solidFill>
              <a:latin typeface="+mn-lt"/>
            </a:endParaRPr>
          </a:p>
          <a:p>
            <a:r>
              <a:rPr lang="en-US" sz="2400" b="1" dirty="0" err="1" smtClean="0">
                <a:solidFill>
                  <a:srgbClr val="3E5C61"/>
                </a:solidFill>
                <a:latin typeface="+mn-lt"/>
              </a:rPr>
              <a:t>Bao</a:t>
            </a:r>
            <a:r>
              <a:rPr lang="en-US" sz="2400" b="1" dirty="0" smtClean="0">
                <a:solidFill>
                  <a:srgbClr val="3E5C61"/>
                </a:solidFill>
                <a:latin typeface="+mn-lt"/>
              </a:rPr>
              <a:t>:</a:t>
            </a:r>
            <a:r>
              <a:rPr lang="en-US" sz="2400" b="1" dirty="0" smtClean="0">
                <a:solidFill>
                  <a:schemeClr val="tx1"/>
                </a:solidFill>
                <a:latin typeface="+mn-lt"/>
              </a:rPr>
              <a:t> </a:t>
            </a:r>
            <a:r>
              <a:rPr lang="en-US" sz="2400" dirty="0" smtClean="0">
                <a:solidFill>
                  <a:schemeClr val="tx1"/>
                </a:solidFill>
                <a:latin typeface="+mn-lt"/>
              </a:rPr>
              <a:t>But I’ve decreased my time by 15%! Neither of you can say that.</a:t>
            </a:r>
          </a:p>
          <a:p>
            <a:endParaRPr lang="en-US" sz="1000" dirty="0" smtClean="0">
              <a:solidFill>
                <a:srgbClr val="3E5C61"/>
              </a:solidFill>
              <a:latin typeface="+mn-lt"/>
            </a:endParaRPr>
          </a:p>
          <a:p>
            <a:r>
              <a:rPr lang="en-US" sz="2400" b="1" dirty="0" smtClean="0">
                <a:solidFill>
                  <a:srgbClr val="3E5C61"/>
                </a:solidFill>
                <a:latin typeface="+mn-lt"/>
              </a:rPr>
              <a:t>Ciara:</a:t>
            </a:r>
            <a:r>
              <a:rPr lang="en-US" sz="2400" b="1" dirty="0" smtClean="0">
                <a:solidFill>
                  <a:schemeClr val="tx1"/>
                </a:solidFill>
                <a:latin typeface="+mn-lt"/>
              </a:rPr>
              <a:t> </a:t>
            </a:r>
            <a:r>
              <a:rPr lang="en-US" sz="2400" dirty="0" smtClean="0">
                <a:solidFill>
                  <a:schemeClr val="tx1"/>
                </a:solidFill>
                <a:latin typeface="+mn-lt"/>
              </a:rPr>
              <a:t>I’ve already gotten 95% of the way to my goal time. Neither of you are more than half way!</a:t>
            </a:r>
            <a:endParaRPr lang="en-US" sz="2400" dirty="0">
              <a:solidFill>
                <a:schemeClr val="tx1"/>
              </a:solidFill>
              <a:latin typeface="+mn-lt"/>
            </a:endParaRPr>
          </a:p>
        </p:txBody>
      </p:sp>
    </p:spTree>
    <p:extLst>
      <p:ext uri="{BB962C8B-B14F-4D97-AF65-F5344CB8AC3E}">
        <p14:creationId xmlns:p14="http://schemas.microsoft.com/office/powerpoint/2010/main" val="35577142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Situation 1</a:t>
            </a:r>
            <a:endParaRPr lang="en-US" dirty="0"/>
          </a:p>
        </p:txBody>
      </p:sp>
      <p:sp>
        <p:nvSpPr>
          <p:cNvPr id="3" name="Content Placeholder 2"/>
          <p:cNvSpPr>
            <a:spLocks noGrp="1"/>
          </p:cNvSpPr>
          <p:nvPr>
            <p:ph idx="1"/>
          </p:nvPr>
        </p:nvSpPr>
        <p:spPr>
          <a:xfrm>
            <a:off x="828136" y="1614720"/>
            <a:ext cx="7782778" cy="2429998"/>
          </a:xfrm>
        </p:spPr>
        <p:txBody>
          <a:bodyPr/>
          <a:lstStyle/>
          <a:p>
            <a:r>
              <a:rPr lang="en-US" dirty="0" smtClean="0"/>
              <a:t>Two movie theaters raised their ticket prices. Centre Theaters raised prices from $12.00 a ticket to $14.00 a ticket, and Midtown Theater raised their ticket prices from $13.50 to $16.00. Which theater raised their prices more?</a:t>
            </a:r>
            <a:endParaRPr lang="en-US" dirty="0"/>
          </a:p>
        </p:txBody>
      </p:sp>
      <p:sp>
        <p:nvSpPr>
          <p:cNvPr id="4" name="Slide Number Placeholder 3"/>
          <p:cNvSpPr>
            <a:spLocks noGrp="1"/>
          </p:cNvSpPr>
          <p:nvPr>
            <p:ph type="sldNum" sz="quarter" idx="12"/>
          </p:nvPr>
        </p:nvSpPr>
        <p:spPr/>
        <p:txBody>
          <a:bodyPr/>
          <a:lstStyle/>
          <a:p>
            <a:fld id="{21172BFB-0540-7840-9AFF-0E11AC66D993}" type="slidenum">
              <a:rPr lang="en-US" smtClean="0"/>
              <a:pPr/>
              <a:t>2</a:t>
            </a:fld>
            <a:endParaRPr lang="en-US" dirty="0"/>
          </a:p>
        </p:txBody>
      </p:sp>
    </p:spTree>
    <p:extLst>
      <p:ext uri="{BB962C8B-B14F-4D97-AF65-F5344CB8AC3E}">
        <p14:creationId xmlns:p14="http://schemas.microsoft.com/office/powerpoint/2010/main" val="1837952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Situation 2</a:t>
            </a:r>
            <a:endParaRPr lang="en-US" dirty="0"/>
          </a:p>
        </p:txBody>
      </p:sp>
      <p:sp>
        <p:nvSpPr>
          <p:cNvPr id="3" name="Content Placeholder 2"/>
          <p:cNvSpPr>
            <a:spLocks noGrp="1"/>
          </p:cNvSpPr>
          <p:nvPr>
            <p:ph idx="1"/>
          </p:nvPr>
        </p:nvSpPr>
        <p:spPr>
          <a:xfrm>
            <a:off x="836762" y="1614720"/>
            <a:ext cx="7774152" cy="2428269"/>
          </a:xfrm>
        </p:spPr>
        <p:txBody>
          <a:bodyPr/>
          <a:lstStyle/>
          <a:p>
            <a:r>
              <a:rPr lang="en-US" dirty="0" smtClean="0"/>
              <a:t>A company sells two sizes of candy bars, regular and king size. The regular size is currently 9 ounces, and the king size is currently 12 ounces. Due to increased costs, they pan to reduce the size of each by 1.5 ounces. Which candy bar’s size changed more?</a:t>
            </a:r>
            <a:endParaRPr lang="en-US" dirty="0"/>
          </a:p>
        </p:txBody>
      </p:sp>
      <p:sp>
        <p:nvSpPr>
          <p:cNvPr id="4" name="Slide Number Placeholder 3"/>
          <p:cNvSpPr>
            <a:spLocks noGrp="1"/>
          </p:cNvSpPr>
          <p:nvPr>
            <p:ph type="sldNum" sz="quarter" idx="12"/>
          </p:nvPr>
        </p:nvSpPr>
        <p:spPr/>
        <p:txBody>
          <a:bodyPr/>
          <a:lstStyle/>
          <a:p>
            <a:fld id="{21172BFB-0540-7840-9AFF-0E11AC66D993}" type="slidenum">
              <a:rPr lang="en-US" smtClean="0"/>
              <a:pPr/>
              <a:t>3</a:t>
            </a:fld>
            <a:endParaRPr lang="en-US" dirty="0"/>
          </a:p>
        </p:txBody>
      </p:sp>
    </p:spTree>
    <p:extLst>
      <p:ext uri="{BB962C8B-B14F-4D97-AF65-F5344CB8AC3E}">
        <p14:creationId xmlns:p14="http://schemas.microsoft.com/office/powerpoint/2010/main" val="2259181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Situation 3</a:t>
            </a:r>
            <a:endParaRPr lang="en-US" dirty="0"/>
          </a:p>
        </p:txBody>
      </p:sp>
      <p:sp>
        <p:nvSpPr>
          <p:cNvPr id="3" name="Content Placeholder 2"/>
          <p:cNvSpPr>
            <a:spLocks noGrp="1"/>
          </p:cNvSpPr>
          <p:nvPr>
            <p:ph idx="1"/>
          </p:nvPr>
        </p:nvSpPr>
        <p:spPr>
          <a:xfrm>
            <a:off x="775673" y="1640847"/>
            <a:ext cx="7835241" cy="2991899"/>
          </a:xfrm>
        </p:spPr>
        <p:txBody>
          <a:bodyPr/>
          <a:lstStyle/>
          <a:p>
            <a:r>
              <a:rPr lang="en-US" dirty="0" smtClean="0"/>
              <a:t>Anthony and Christian both need to finish reading a 250 page book for their English class in the next three weeks. At the beginning of the week, Anthony had read 100 pages, and Christian had read 70 pages. By the end of the week, Christian had read 150 pages, and Anthony had read 130 pages. Who has made better progress?</a:t>
            </a:r>
            <a:endParaRPr lang="en-US" dirty="0"/>
          </a:p>
        </p:txBody>
      </p:sp>
      <p:sp>
        <p:nvSpPr>
          <p:cNvPr id="4" name="Slide Number Placeholder 3"/>
          <p:cNvSpPr>
            <a:spLocks noGrp="1"/>
          </p:cNvSpPr>
          <p:nvPr>
            <p:ph type="sldNum" sz="quarter" idx="12"/>
          </p:nvPr>
        </p:nvSpPr>
        <p:spPr/>
        <p:txBody>
          <a:bodyPr/>
          <a:lstStyle/>
          <a:p>
            <a:fld id="{21172BFB-0540-7840-9AFF-0E11AC66D993}" type="slidenum">
              <a:rPr lang="en-US" smtClean="0"/>
              <a:pPr/>
              <a:t>4</a:t>
            </a:fld>
            <a:endParaRPr lang="en-US" dirty="0"/>
          </a:p>
        </p:txBody>
      </p:sp>
    </p:spTree>
    <p:extLst>
      <p:ext uri="{BB962C8B-B14F-4D97-AF65-F5344CB8AC3E}">
        <p14:creationId xmlns:p14="http://schemas.microsoft.com/office/powerpoint/2010/main" val="2538526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Situation 4</a:t>
            </a:r>
            <a:endParaRPr lang="en-US" dirty="0"/>
          </a:p>
        </p:txBody>
      </p:sp>
      <p:sp>
        <p:nvSpPr>
          <p:cNvPr id="3" name="Content Placeholder 2"/>
          <p:cNvSpPr>
            <a:spLocks noGrp="1"/>
          </p:cNvSpPr>
          <p:nvPr>
            <p:ph idx="1"/>
          </p:nvPr>
        </p:nvSpPr>
        <p:spPr>
          <a:xfrm>
            <a:off x="836763" y="1616301"/>
            <a:ext cx="7774152" cy="4077134"/>
          </a:xfrm>
        </p:spPr>
        <p:txBody>
          <a:bodyPr/>
          <a:lstStyle/>
          <a:p>
            <a:r>
              <a:rPr lang="en-US" dirty="0" smtClean="0"/>
              <a:t>Lyla and Lily, like many twins, were born prematurely. They needed to remain in the hospital until they reached an adequate weight</a:t>
            </a:r>
            <a:r>
              <a:rPr lang="en-US" dirty="0"/>
              <a:t>—</a:t>
            </a:r>
            <a:r>
              <a:rPr lang="en-US" dirty="0" smtClean="0"/>
              <a:t>around 2500 grams. Lyla was 1700 grams when she was born, and Lily was 1850 grams. Doctors monitored their weight gain </a:t>
            </a:r>
            <a:r>
              <a:rPr lang="en-US" dirty="0" smtClean="0"/>
              <a:t>closely</a:t>
            </a:r>
            <a:r>
              <a:rPr lang="en-US" dirty="0" smtClean="0"/>
              <a:t>. A</a:t>
            </a:r>
            <a:r>
              <a:rPr lang="en-US" dirty="0" smtClean="0"/>
              <a:t> </a:t>
            </a:r>
            <a:r>
              <a:rPr lang="en-US" dirty="0" smtClean="0"/>
              <a:t>weight gain of 5% or more of their body mass would be considered a good sign that the baby was healthy. After their first week, Lyla weighted 1793 grams and Lily weighed 1941 grams. About which baby’s health could doctors be more confident?</a:t>
            </a:r>
            <a:endParaRPr lang="en-US" dirty="0"/>
          </a:p>
        </p:txBody>
      </p:sp>
      <p:sp>
        <p:nvSpPr>
          <p:cNvPr id="4" name="Slide Number Placeholder 3"/>
          <p:cNvSpPr>
            <a:spLocks noGrp="1"/>
          </p:cNvSpPr>
          <p:nvPr>
            <p:ph type="sldNum" sz="quarter" idx="12"/>
          </p:nvPr>
        </p:nvSpPr>
        <p:spPr/>
        <p:txBody>
          <a:bodyPr/>
          <a:lstStyle/>
          <a:p>
            <a:fld id="{21172BFB-0540-7840-9AFF-0E11AC66D993}" type="slidenum">
              <a:rPr lang="en-US" smtClean="0"/>
              <a:pPr/>
              <a:t>5</a:t>
            </a:fld>
            <a:endParaRPr lang="en-US" dirty="0"/>
          </a:p>
        </p:txBody>
      </p:sp>
    </p:spTree>
    <p:extLst>
      <p:ext uri="{BB962C8B-B14F-4D97-AF65-F5344CB8AC3E}">
        <p14:creationId xmlns:p14="http://schemas.microsoft.com/office/powerpoint/2010/main" val="3728886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Situation 5</a:t>
            </a:r>
            <a:endParaRPr lang="en-US" dirty="0"/>
          </a:p>
        </p:txBody>
      </p:sp>
      <p:sp>
        <p:nvSpPr>
          <p:cNvPr id="3" name="Content Placeholder 2"/>
          <p:cNvSpPr>
            <a:spLocks noGrp="1"/>
          </p:cNvSpPr>
          <p:nvPr>
            <p:ph idx="1"/>
          </p:nvPr>
        </p:nvSpPr>
        <p:spPr>
          <a:xfrm>
            <a:off x="845389" y="1454326"/>
            <a:ext cx="7765525" cy="2271900"/>
          </a:xfrm>
        </p:spPr>
        <p:txBody>
          <a:bodyPr/>
          <a:lstStyle/>
          <a:p>
            <a:r>
              <a:rPr lang="en-US" dirty="0" smtClean="0"/>
              <a:t>Jamie weights 160 pounds and wants to lose 30 pounds. Janis weights 145 pounds and wants to lose 20 pounds. Both of them lose 2 pounds in one week. Who is making better progress? </a:t>
            </a:r>
            <a:endParaRPr lang="en-US" dirty="0"/>
          </a:p>
        </p:txBody>
      </p:sp>
      <p:sp>
        <p:nvSpPr>
          <p:cNvPr id="4" name="Slide Number Placeholder 3"/>
          <p:cNvSpPr>
            <a:spLocks noGrp="1"/>
          </p:cNvSpPr>
          <p:nvPr>
            <p:ph type="sldNum" sz="quarter" idx="12"/>
          </p:nvPr>
        </p:nvSpPr>
        <p:spPr/>
        <p:txBody>
          <a:bodyPr/>
          <a:lstStyle/>
          <a:p>
            <a:fld id="{21172BFB-0540-7840-9AFF-0E11AC66D993}" type="slidenum">
              <a:rPr lang="en-US" smtClean="0"/>
              <a:pPr/>
              <a:t>6</a:t>
            </a:fld>
            <a:endParaRPr lang="en-US" dirty="0"/>
          </a:p>
        </p:txBody>
      </p:sp>
    </p:spTree>
    <p:extLst>
      <p:ext uri="{BB962C8B-B14F-4D97-AF65-F5344CB8AC3E}">
        <p14:creationId xmlns:p14="http://schemas.microsoft.com/office/powerpoint/2010/main" val="3858987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5-Minute Paper</a:t>
            </a:r>
            <a:endParaRPr lang="en-US" dirty="0"/>
          </a:p>
        </p:txBody>
      </p:sp>
      <p:sp>
        <p:nvSpPr>
          <p:cNvPr id="3" name="Content Placeholder 2"/>
          <p:cNvSpPr>
            <a:spLocks noGrp="1"/>
          </p:cNvSpPr>
          <p:nvPr>
            <p:ph idx="1"/>
          </p:nvPr>
        </p:nvSpPr>
        <p:spPr>
          <a:xfrm>
            <a:off x="1204537" y="1331259"/>
            <a:ext cx="7406377" cy="4525963"/>
          </a:xfrm>
        </p:spPr>
        <p:txBody>
          <a:bodyPr/>
          <a:lstStyle/>
          <a:p>
            <a:r>
              <a:rPr lang="en-US" sz="2800" dirty="0" smtClean="0"/>
              <a:t>What is the best method for measuring weight loss? Explain your reasoning.</a:t>
            </a:r>
          </a:p>
          <a:p>
            <a:pPr marL="0" indent="0">
              <a:buNone/>
            </a:pPr>
            <a:endParaRPr lang="en-US" sz="2800" dirty="0" smtClean="0"/>
          </a:p>
          <a:p>
            <a:r>
              <a:rPr lang="en-US" sz="2800" dirty="0" smtClean="0"/>
              <a:t>Is this method the best method to use when measuring any kind of change? Explain your reasoning.</a:t>
            </a:r>
            <a:endParaRPr lang="en-US" sz="2800" dirty="0"/>
          </a:p>
        </p:txBody>
      </p:sp>
      <p:sp>
        <p:nvSpPr>
          <p:cNvPr id="4" name="Slide Number Placeholder 3"/>
          <p:cNvSpPr>
            <a:spLocks noGrp="1"/>
          </p:cNvSpPr>
          <p:nvPr>
            <p:ph type="sldNum" sz="quarter" idx="12"/>
          </p:nvPr>
        </p:nvSpPr>
        <p:spPr/>
        <p:txBody>
          <a:bodyPr/>
          <a:lstStyle/>
          <a:p>
            <a:fld id="{21172BFB-0540-7840-9AFF-0E11AC66D993}" type="slidenum">
              <a:rPr lang="en-US" smtClean="0"/>
              <a:pPr/>
              <a:t>7</a:t>
            </a:fld>
            <a:endParaRPr lang="en-US" dirty="0"/>
          </a:p>
        </p:txBody>
      </p:sp>
    </p:spTree>
    <p:extLst>
      <p:ext uri="{BB962C8B-B14F-4D97-AF65-F5344CB8AC3E}">
        <p14:creationId xmlns:p14="http://schemas.microsoft.com/office/powerpoint/2010/main" val="624717555"/>
      </p:ext>
    </p:extLst>
  </p:cSld>
  <p:clrMapOvr>
    <a:masterClrMapping/>
  </p:clrMapOvr>
</p:sld>
</file>

<file path=ppt/theme/theme1.xml><?xml version="1.0" encoding="utf-8"?>
<a:theme xmlns:a="http://schemas.openxmlformats.org/drawingml/2006/main" name="Office Theme">
  <a:themeElements>
    <a:clrScheme name="Custom 1">
      <a:dk1>
        <a:srgbClr val="272727"/>
      </a:dk1>
      <a:lt1>
        <a:srgbClr val="FFFFFF"/>
      </a:lt1>
      <a:dk2>
        <a:srgbClr val="505150"/>
      </a:dk2>
      <a:lt2>
        <a:srgbClr val="EEECE1"/>
      </a:lt2>
      <a:accent1>
        <a:srgbClr val="4782B2"/>
      </a:accent1>
      <a:accent2>
        <a:srgbClr val="8A0028"/>
      </a:accent2>
      <a:accent3>
        <a:srgbClr val="98A05F"/>
      </a:accent3>
      <a:accent4>
        <a:srgbClr val="F9C74A"/>
      </a:accent4>
      <a:accent5>
        <a:srgbClr val="A81F66"/>
      </a:accent5>
      <a:accent6>
        <a:srgbClr val="4D1865"/>
      </a:accent6>
      <a:hlink>
        <a:srgbClr val="700025"/>
      </a:hlink>
      <a:folHlink>
        <a:srgbClr val="E06F2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smtClean="0">
            <a:solidFill>
              <a:srgbClr val="5D5D5D"/>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9119</TotalTime>
  <Words>465</Words>
  <Application>Microsoft Office PowerPoint</Application>
  <PresentationFormat>On-screen Show (4:3)</PresentationFormat>
  <Paragraphs>37</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Aller</vt:lpstr>
      <vt:lpstr>Arial</vt:lpstr>
      <vt:lpstr>Calibri</vt:lpstr>
      <vt:lpstr>Office Theme</vt:lpstr>
      <vt:lpstr>Biggest Loser</vt:lpstr>
      <vt:lpstr>Situation 1</vt:lpstr>
      <vt:lpstr>Situation 2</vt:lpstr>
      <vt:lpstr>Situation 3</vt:lpstr>
      <vt:lpstr>Situation 4</vt:lpstr>
      <vt:lpstr>Situation 5</vt:lpstr>
      <vt:lpstr>5-Minute Paper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Jana Menge</dc:creator>
  <cp:lastModifiedBy>Schlasner, Jacqueline</cp:lastModifiedBy>
  <cp:revision>87</cp:revision>
  <cp:lastPrinted>2013-04-11T19:36:32Z</cp:lastPrinted>
  <dcterms:created xsi:type="dcterms:W3CDTF">2012-11-19T15:17:12Z</dcterms:created>
  <dcterms:modified xsi:type="dcterms:W3CDTF">2016-07-11T15:55:24Z</dcterms:modified>
</cp:coreProperties>
</file>