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7"/>
  </p:notesMasterIdLst>
  <p:sldIdLst>
    <p:sldId id="276" r:id="rId2"/>
    <p:sldId id="256" r:id="rId3"/>
    <p:sldId id="286" r:id="rId4"/>
    <p:sldId id="289" r:id="rId5"/>
    <p:sldId id="288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7"/>
  </p:normalViewPr>
  <p:slideViewPr>
    <p:cSldViewPr snapToGrid="0" snapToObjects="1">
      <p:cViewPr varScale="1">
        <p:scale>
          <a:sx n="123" d="100"/>
          <a:sy n="123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e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5.wmf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emf"/><Relationship Id="rId25" Type="http://schemas.openxmlformats.org/officeDocument/2006/relationships/image" Target="../media/image16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8.wmf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31" Type="http://schemas.openxmlformats.org/officeDocument/2006/relationships/image" Target="../media/image19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7.emf"/><Relationship Id="rId30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4.bin"/><Relationship Id="rId3" Type="http://schemas.openxmlformats.org/officeDocument/2006/relationships/image" Target="../media/image20.wmf"/><Relationship Id="rId21" Type="http://schemas.openxmlformats.org/officeDocument/2006/relationships/image" Target="../media/image26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1.wmf"/><Relationship Id="rId25" Type="http://schemas.openxmlformats.org/officeDocument/2006/relationships/image" Target="../media/image17.emf"/><Relationship Id="rId2" Type="http://schemas.openxmlformats.org/officeDocument/2006/relationships/oleObject" Target="../embeddings/oleObject16.bin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3.emf"/><Relationship Id="rId24" Type="http://schemas.openxmlformats.org/officeDocument/2006/relationships/oleObject" Target="../embeddings/oleObject27.bin"/><Relationship Id="rId5" Type="http://schemas.openxmlformats.org/officeDocument/2006/relationships/image" Target="../media/image21.wmf"/><Relationship Id="rId15" Type="http://schemas.openxmlformats.org/officeDocument/2006/relationships/image" Target="../media/image25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2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emf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Motion Matter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/>
              <a:t>Evaluate</a:t>
            </a:r>
            <a:r>
              <a:rPr lang="en-US" b="1" dirty="0"/>
              <a:t>:</a:t>
            </a:r>
            <a:r>
              <a:rPr lang="en-US" dirty="0"/>
              <a:t> Sample Responses and Rubric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(a)</a:t>
            </a:r>
            <a:r>
              <a:rPr lang="en-US" dirty="0"/>
              <a:t> 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 Calculus FR: Motion (Solutions)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3631270-1FF2-61C7-B0BD-3BC019B8F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609622"/>
              </p:ext>
            </p:extLst>
          </p:nvPr>
        </p:nvGraphicFramePr>
        <p:xfrm>
          <a:off x="1117499" y="1345927"/>
          <a:ext cx="27432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2171520" progId="Equation.DSMT4">
                  <p:embed/>
                </p:oleObj>
              </mc:Choice>
              <mc:Fallback>
                <p:oleObj name="Equation" r:id="rId2" imgW="2743200" imgH="217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7499" y="1345927"/>
                        <a:ext cx="2743200" cy="217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290B616-27EE-AD1C-BBE0-EFF559EA14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507277"/>
              </p:ext>
            </p:extLst>
          </p:nvPr>
        </p:nvGraphicFramePr>
        <p:xfrm>
          <a:off x="4650607" y="1404638"/>
          <a:ext cx="34925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92360" imgH="1968480" progId="Equation.DSMT4">
                  <p:embed/>
                </p:oleObj>
              </mc:Choice>
              <mc:Fallback>
                <p:oleObj name="Equation" r:id="rId4" imgW="349236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50607" y="1404638"/>
                        <a:ext cx="3492500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EA39E167-9394-9F75-5B8A-2A3DCCBF0BFD}"/>
              </a:ext>
            </a:extLst>
          </p:cNvPr>
          <p:cNvGrpSpPr/>
          <p:nvPr/>
        </p:nvGrpSpPr>
        <p:grpSpPr>
          <a:xfrm>
            <a:off x="1129712" y="3888340"/>
            <a:ext cx="2454439" cy="604051"/>
            <a:chOff x="1129712" y="3888340"/>
            <a:chExt cx="2454439" cy="604051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B41A9FE-31D0-ABDE-4289-78A07287B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4199" y="4152099"/>
              <a:ext cx="2319952" cy="1615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BFB3194-136C-0336-B309-C80C66F27C08}"/>
                </a:ext>
              </a:extLst>
            </p:cNvPr>
            <p:cNvCxnSpPr>
              <a:cxnSpLocks/>
            </p:cNvCxnSpPr>
            <p:nvPr/>
          </p:nvCxnSpPr>
          <p:spPr>
            <a:xfrm>
              <a:off x="1517719" y="40758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596918D-305B-0E3A-7981-015C27A56F80}"/>
                </a:ext>
              </a:extLst>
            </p:cNvPr>
            <p:cNvCxnSpPr>
              <a:cxnSpLocks/>
            </p:cNvCxnSpPr>
            <p:nvPr/>
          </p:nvCxnSpPr>
          <p:spPr>
            <a:xfrm>
              <a:off x="1816642" y="40758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78D601CA-4DDD-E427-AA84-B35ABB3027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2999183"/>
                </p:ext>
              </p:extLst>
            </p:nvPr>
          </p:nvGraphicFramePr>
          <p:xfrm>
            <a:off x="1129712" y="3947113"/>
            <a:ext cx="1778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77480" imgH="190440" progId="Equation.DSMT4">
                    <p:embed/>
                  </p:oleObj>
                </mc:Choice>
                <mc:Fallback>
                  <p:oleObj name="Equation" r:id="rId6" imgW="177480" imgH="190440" progId="Equation.DSMT4">
                    <p:embed/>
                    <p:pic>
                      <p:nvPicPr>
                        <p:cNvPr id="15" name="Object 14">
                          <a:extLst>
                            <a:ext uri="{FF2B5EF4-FFF2-40B4-BE49-F238E27FC236}">
                              <a16:creationId xmlns:a16="http://schemas.microsoft.com/office/drawing/2014/main" id="{E4C15B78-A2D7-E6DD-920A-FAD4ED99FD7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129712" y="3947113"/>
                          <a:ext cx="1778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C4F9B958-E01B-267F-11CD-3B020D25283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2135358"/>
                </p:ext>
              </p:extLst>
            </p:nvPr>
          </p:nvGraphicFramePr>
          <p:xfrm>
            <a:off x="1129712" y="4224926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80" imgH="152280" progId="Equation.DSMT4">
                    <p:embed/>
                  </p:oleObj>
                </mc:Choice>
                <mc:Fallback>
                  <p:oleObj name="Equation" r:id="rId8" imgW="139680" imgH="152280" progId="Equation.DSMT4">
                    <p:embed/>
                    <p:pic>
                      <p:nvPicPr>
                        <p:cNvPr id="16" name="Object 15">
                          <a:extLst>
                            <a:ext uri="{FF2B5EF4-FFF2-40B4-BE49-F238E27FC236}">
                              <a16:creationId xmlns:a16="http://schemas.microsoft.com/office/drawing/2014/main" id="{535FBB7D-1A9A-CA8D-684D-159B26E147E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129712" y="4224926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8860604F-184F-59DE-0519-3DEC3F2D328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4610197"/>
                </p:ext>
              </p:extLst>
            </p:nvPr>
          </p:nvGraphicFramePr>
          <p:xfrm>
            <a:off x="1594342" y="3999699"/>
            <a:ext cx="1524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280" imgH="152280" progId="Equation.DSMT4">
                    <p:embed/>
                  </p:oleObj>
                </mc:Choice>
                <mc:Fallback>
                  <p:oleObj name="Equation" r:id="rId10" imgW="152280" imgH="152280" progId="Equation.DSMT4">
                    <p:embed/>
                    <p:pic>
                      <p:nvPicPr>
                        <p:cNvPr id="24" name="Object 23">
                          <a:extLst>
                            <a:ext uri="{FF2B5EF4-FFF2-40B4-BE49-F238E27FC236}">
                              <a16:creationId xmlns:a16="http://schemas.microsoft.com/office/drawing/2014/main" id="{B4BE7950-8B11-4E75-4632-91748B9D4F0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594342" y="3999699"/>
                          <a:ext cx="1524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E48038BF-691E-8036-69F5-95BFFEC345C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361628"/>
                </p:ext>
              </p:extLst>
            </p:nvPr>
          </p:nvGraphicFramePr>
          <p:xfrm>
            <a:off x="2043062" y="4052178"/>
            <a:ext cx="139700" cy="101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40335" imgH="102387" progId="Equation.DSMT4">
                    <p:embed/>
                  </p:oleObj>
                </mc:Choice>
                <mc:Fallback>
                  <p:oleObj name="Equation" r:id="rId12" imgW="140335" imgH="102387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09D1C1E4-15E0-084B-73ED-807E687280A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043062" y="4052178"/>
                          <a:ext cx="139700" cy="101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06075910-FBDF-B074-E036-3E71F6D698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2403014"/>
                </p:ext>
              </p:extLst>
            </p:nvPr>
          </p:nvGraphicFramePr>
          <p:xfrm>
            <a:off x="1453867" y="4301891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26720" imgH="190440" progId="Equation.DSMT4">
                    <p:embed/>
                  </p:oleObj>
                </mc:Choice>
                <mc:Fallback>
                  <p:oleObj name="Equation" r:id="rId14" imgW="12672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453867" y="4301891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851E1C-1FF0-5304-755D-20B5695EA1EB}"/>
                </a:ext>
              </a:extLst>
            </p:cNvPr>
            <p:cNvCxnSpPr>
              <a:cxnSpLocks/>
            </p:cNvCxnSpPr>
            <p:nvPr/>
          </p:nvCxnSpPr>
          <p:spPr>
            <a:xfrm>
              <a:off x="3311260" y="40758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40716C0-0093-3A16-9506-5B8B55750E30}"/>
                </a:ext>
              </a:extLst>
            </p:cNvPr>
            <p:cNvCxnSpPr>
              <a:cxnSpLocks/>
            </p:cNvCxnSpPr>
            <p:nvPr/>
          </p:nvCxnSpPr>
          <p:spPr>
            <a:xfrm>
              <a:off x="2414488" y="40758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0936C6C4-5048-9C4A-05E6-677A7666748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6933089"/>
                </p:ext>
              </p:extLst>
            </p:nvPr>
          </p:nvGraphicFramePr>
          <p:xfrm>
            <a:off x="2783646" y="3999699"/>
            <a:ext cx="1524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52569" imgH="152498" progId="Equation.DSMT4">
                    <p:embed/>
                  </p:oleObj>
                </mc:Choice>
                <mc:Fallback>
                  <p:oleObj name="Equation" r:id="rId16" imgW="152569" imgH="152498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783646" y="3999699"/>
                          <a:ext cx="1524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876A88D9-D669-E1D4-6529-87BA16A56B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8091497"/>
                </p:ext>
              </p:extLst>
            </p:nvPr>
          </p:nvGraphicFramePr>
          <p:xfrm>
            <a:off x="1770063" y="4301891"/>
            <a:ext cx="1016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01520" imgH="177480" progId="Equation.DSMT4">
                    <p:embed/>
                  </p:oleObj>
                </mc:Choice>
                <mc:Fallback>
                  <p:oleObj name="Equation" r:id="rId18" imgW="1015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770063" y="4301891"/>
                          <a:ext cx="1016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>
              <a:extLst>
                <a:ext uri="{FF2B5EF4-FFF2-40B4-BE49-F238E27FC236}">
                  <a16:creationId xmlns:a16="http://schemas.microsoft.com/office/drawing/2014/main" id="{E5E9215B-32C1-4DFE-1656-2C08F08EAF0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9707853"/>
                </p:ext>
              </p:extLst>
            </p:nvPr>
          </p:nvGraphicFramePr>
          <p:xfrm>
            <a:off x="2350988" y="4301891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26720" imgH="190440" progId="Equation.DSMT4">
                    <p:embed/>
                  </p:oleObj>
                </mc:Choice>
                <mc:Fallback>
                  <p:oleObj name="Equation" r:id="rId20" imgW="12672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2350988" y="4301891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>
              <a:extLst>
                <a:ext uri="{FF2B5EF4-FFF2-40B4-BE49-F238E27FC236}">
                  <a16:creationId xmlns:a16="http://schemas.microsoft.com/office/drawing/2014/main" id="{11A621E5-017D-A2AE-A685-4AE86D32B39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8568582"/>
                </p:ext>
              </p:extLst>
            </p:nvPr>
          </p:nvGraphicFramePr>
          <p:xfrm>
            <a:off x="3247760" y="4301891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26720" imgH="190440" progId="Equation.DSMT4">
                    <p:embed/>
                  </p:oleObj>
                </mc:Choice>
                <mc:Fallback>
                  <p:oleObj name="Equation" r:id="rId22" imgW="12672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247760" y="4301891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3E446DA1-A313-A334-1430-0468F90AFF7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2349778"/>
                </p:ext>
              </p:extLst>
            </p:nvPr>
          </p:nvGraphicFramePr>
          <p:xfrm>
            <a:off x="1758898" y="3888340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26661" imgH="190713" progId="Equation.DSMT4">
                    <p:embed/>
                  </p:oleObj>
                </mc:Choice>
                <mc:Fallback>
                  <p:oleObj name="Equation" r:id="rId24" imgW="126661" imgH="19071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758898" y="3888340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>
              <a:extLst>
                <a:ext uri="{FF2B5EF4-FFF2-40B4-BE49-F238E27FC236}">
                  <a16:creationId xmlns:a16="http://schemas.microsoft.com/office/drawing/2014/main" id="{2E959C73-EB7F-9EFB-0AF7-6AB6781CDD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2968790"/>
                </p:ext>
              </p:extLst>
            </p:nvPr>
          </p:nvGraphicFramePr>
          <p:xfrm>
            <a:off x="2352453" y="3888340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26661" imgH="190713" progId="Equation.DSMT4">
                    <p:embed/>
                  </p:oleObj>
                </mc:Choice>
                <mc:Fallback>
                  <p:oleObj name="Equation" r:id="rId26" imgW="126661" imgH="19071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2352453" y="3888340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886E1D5-CC31-FA17-A137-4AFD6528C49D}"/>
              </a:ext>
            </a:extLst>
          </p:cNvPr>
          <p:cNvCxnSpPr>
            <a:cxnSpLocks/>
          </p:cNvCxnSpPr>
          <p:nvPr/>
        </p:nvCxnSpPr>
        <p:spPr>
          <a:xfrm flipH="1" flipV="1">
            <a:off x="5375566" y="3556589"/>
            <a:ext cx="99283" cy="5971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C31E073-B1B6-6D0A-7E2E-77AD1F531516}"/>
              </a:ext>
            </a:extLst>
          </p:cNvPr>
          <p:cNvSpPr/>
          <p:nvPr/>
        </p:nvSpPr>
        <p:spPr>
          <a:xfrm>
            <a:off x="4520999" y="1298335"/>
            <a:ext cx="3682476" cy="2219292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F6D0B368-3A6C-1D5D-4D68-3400600E30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613909"/>
              </p:ext>
            </p:extLst>
          </p:nvPr>
        </p:nvGraphicFramePr>
        <p:xfrm>
          <a:off x="4829173" y="4087813"/>
          <a:ext cx="3873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873240" imgH="380880" progId="Equation.DSMT4">
                  <p:embed/>
                </p:oleObj>
              </mc:Choice>
              <mc:Fallback>
                <p:oleObj name="Equation" r:id="rId28" imgW="38732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829173" y="4087813"/>
                        <a:ext cx="3873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5815956A-2D1B-3475-934A-08B5869D7A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792018"/>
              </p:ext>
            </p:extLst>
          </p:nvPr>
        </p:nvGraphicFramePr>
        <p:xfrm>
          <a:off x="4857467" y="4380658"/>
          <a:ext cx="11811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181333" imgH="471195" progId="Equation.DSMT4">
                  <p:embed/>
                </p:oleObj>
              </mc:Choice>
              <mc:Fallback>
                <p:oleObj name="Equation" r:id="rId30" imgW="1181333" imgH="4711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857467" y="4380658"/>
                        <a:ext cx="1181100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F54F39CA-D2CE-861A-C69C-839F53340841}"/>
              </a:ext>
            </a:extLst>
          </p:cNvPr>
          <p:cNvSpPr/>
          <p:nvPr/>
        </p:nvSpPr>
        <p:spPr>
          <a:xfrm>
            <a:off x="3763433" y="1546622"/>
            <a:ext cx="1056874" cy="3076281"/>
          </a:xfrm>
          <a:custGeom>
            <a:avLst/>
            <a:gdLst>
              <a:gd name="connsiteX0" fmla="*/ 1009650 w 1009650"/>
              <a:gd name="connsiteY0" fmla="*/ 3091262 h 3091262"/>
              <a:gd name="connsiteX1" fmla="*/ 150284 w 1009650"/>
              <a:gd name="connsiteY1" fmla="*/ 2119712 h 3091262"/>
              <a:gd name="connsiteX2" fmla="*/ 603250 w 1009650"/>
              <a:gd name="connsiteY2" fmla="*/ 305729 h 3091262"/>
              <a:gd name="connsiteX3" fmla="*/ 0 w 1009650"/>
              <a:gd name="connsiteY3" fmla="*/ 17862 h 3091262"/>
              <a:gd name="connsiteX0" fmla="*/ 1009650 w 1009650"/>
              <a:gd name="connsiteY0" fmla="*/ 3082962 h 3082962"/>
              <a:gd name="connsiteX1" fmla="*/ 150284 w 1009650"/>
              <a:gd name="connsiteY1" fmla="*/ 2111412 h 3082962"/>
              <a:gd name="connsiteX2" fmla="*/ 603250 w 1009650"/>
              <a:gd name="connsiteY2" fmla="*/ 297429 h 3082962"/>
              <a:gd name="connsiteX3" fmla="*/ 0 w 1009650"/>
              <a:gd name="connsiteY3" fmla="*/ 9562 h 3082962"/>
              <a:gd name="connsiteX0" fmla="*/ 1009650 w 1009650"/>
              <a:gd name="connsiteY0" fmla="*/ 3074423 h 3074423"/>
              <a:gd name="connsiteX1" fmla="*/ 150284 w 1009650"/>
              <a:gd name="connsiteY1" fmla="*/ 2102873 h 3074423"/>
              <a:gd name="connsiteX2" fmla="*/ 609600 w 1009650"/>
              <a:gd name="connsiteY2" fmla="*/ 432823 h 3074423"/>
              <a:gd name="connsiteX3" fmla="*/ 0 w 1009650"/>
              <a:gd name="connsiteY3" fmla="*/ 1023 h 3074423"/>
              <a:gd name="connsiteX0" fmla="*/ 1009650 w 1009650"/>
              <a:gd name="connsiteY0" fmla="*/ 3074011 h 3074011"/>
              <a:gd name="connsiteX1" fmla="*/ 150284 w 1009650"/>
              <a:gd name="connsiteY1" fmla="*/ 2102461 h 3074011"/>
              <a:gd name="connsiteX2" fmla="*/ 573617 w 1009650"/>
              <a:gd name="connsiteY2" fmla="*/ 508611 h 3074011"/>
              <a:gd name="connsiteX3" fmla="*/ 0 w 1009650"/>
              <a:gd name="connsiteY3" fmla="*/ 611 h 3074011"/>
              <a:gd name="connsiteX0" fmla="*/ 1009650 w 1009650"/>
              <a:gd name="connsiteY0" fmla="*/ 3075992 h 3075992"/>
              <a:gd name="connsiteX1" fmla="*/ 150284 w 1009650"/>
              <a:gd name="connsiteY1" fmla="*/ 2104442 h 3075992"/>
              <a:gd name="connsiteX2" fmla="*/ 573617 w 1009650"/>
              <a:gd name="connsiteY2" fmla="*/ 510592 h 3075992"/>
              <a:gd name="connsiteX3" fmla="*/ 0 w 1009650"/>
              <a:gd name="connsiteY3" fmla="*/ 2592 h 3075992"/>
              <a:gd name="connsiteX0" fmla="*/ 1009650 w 1009650"/>
              <a:gd name="connsiteY0" fmla="*/ 3075318 h 3075318"/>
              <a:gd name="connsiteX1" fmla="*/ 150284 w 1009650"/>
              <a:gd name="connsiteY1" fmla="*/ 2103768 h 3075318"/>
              <a:gd name="connsiteX2" fmla="*/ 573617 w 1009650"/>
              <a:gd name="connsiteY2" fmla="*/ 509918 h 3075318"/>
              <a:gd name="connsiteX3" fmla="*/ 0 w 1009650"/>
              <a:gd name="connsiteY3" fmla="*/ 1918 h 3075318"/>
              <a:gd name="connsiteX0" fmla="*/ 1009650 w 1009650"/>
              <a:gd name="connsiteY0" fmla="*/ 3075318 h 3075318"/>
              <a:gd name="connsiteX1" fmla="*/ 150284 w 1009650"/>
              <a:gd name="connsiteY1" fmla="*/ 2103768 h 3075318"/>
              <a:gd name="connsiteX2" fmla="*/ 573617 w 1009650"/>
              <a:gd name="connsiteY2" fmla="*/ 509918 h 3075318"/>
              <a:gd name="connsiteX3" fmla="*/ 0 w 1009650"/>
              <a:gd name="connsiteY3" fmla="*/ 1918 h 3075318"/>
              <a:gd name="connsiteX0" fmla="*/ 1009650 w 1009650"/>
              <a:gd name="connsiteY0" fmla="*/ 3075318 h 3075318"/>
              <a:gd name="connsiteX1" fmla="*/ 150284 w 1009650"/>
              <a:gd name="connsiteY1" fmla="*/ 2103768 h 3075318"/>
              <a:gd name="connsiteX2" fmla="*/ 573617 w 1009650"/>
              <a:gd name="connsiteY2" fmla="*/ 509918 h 3075318"/>
              <a:gd name="connsiteX3" fmla="*/ 0 w 1009650"/>
              <a:gd name="connsiteY3" fmla="*/ 1918 h 3075318"/>
              <a:gd name="connsiteX0" fmla="*/ 1009650 w 1009650"/>
              <a:gd name="connsiteY0" fmla="*/ 3075318 h 3075422"/>
              <a:gd name="connsiteX1" fmla="*/ 150284 w 1009650"/>
              <a:gd name="connsiteY1" fmla="*/ 2103768 h 3075422"/>
              <a:gd name="connsiteX2" fmla="*/ 573617 w 1009650"/>
              <a:gd name="connsiteY2" fmla="*/ 509918 h 3075422"/>
              <a:gd name="connsiteX3" fmla="*/ 0 w 1009650"/>
              <a:gd name="connsiteY3" fmla="*/ 1918 h 3075422"/>
              <a:gd name="connsiteX0" fmla="*/ 1009650 w 1009650"/>
              <a:gd name="connsiteY0" fmla="*/ 3075318 h 3075420"/>
              <a:gd name="connsiteX1" fmla="*/ 257050 w 1009650"/>
              <a:gd name="connsiteY1" fmla="*/ 2093608 h 3075420"/>
              <a:gd name="connsiteX2" fmla="*/ 573617 w 1009650"/>
              <a:gd name="connsiteY2" fmla="*/ 509918 h 3075420"/>
              <a:gd name="connsiteX3" fmla="*/ 0 w 1009650"/>
              <a:gd name="connsiteY3" fmla="*/ 1918 h 3075420"/>
              <a:gd name="connsiteX0" fmla="*/ 1009650 w 1009650"/>
              <a:gd name="connsiteY0" fmla="*/ 3076177 h 3076281"/>
              <a:gd name="connsiteX1" fmla="*/ 257050 w 1009650"/>
              <a:gd name="connsiteY1" fmla="*/ 2094467 h 3076281"/>
              <a:gd name="connsiteX2" fmla="*/ 559058 w 1009650"/>
              <a:gd name="connsiteY2" fmla="*/ 444737 h 3076281"/>
              <a:gd name="connsiteX3" fmla="*/ 0 w 1009650"/>
              <a:gd name="connsiteY3" fmla="*/ 2777 h 307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9650" h="3076281">
                <a:moveTo>
                  <a:pt x="1009650" y="3076177"/>
                </a:moveTo>
                <a:cubicBezTo>
                  <a:pt x="522816" y="3084996"/>
                  <a:pt x="332149" y="2533040"/>
                  <a:pt x="257050" y="2094467"/>
                </a:cubicBezTo>
                <a:cubicBezTo>
                  <a:pt x="181951" y="1655894"/>
                  <a:pt x="584105" y="795045"/>
                  <a:pt x="559058" y="444737"/>
                </a:cubicBezTo>
                <a:cubicBezTo>
                  <a:pt x="534011" y="94429"/>
                  <a:pt x="286985" y="-19978"/>
                  <a:pt x="0" y="2777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2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(b)</a:t>
            </a: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 Calculus FR: Motion (Solutions)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3631270-1FF2-61C7-B0BD-3BC019B8F1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7600" y="1157876"/>
          <a:ext cx="27559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55800" imgH="3213000" progId="Equation.DSMT4">
                  <p:embed/>
                </p:oleObj>
              </mc:Choice>
              <mc:Fallback>
                <p:oleObj name="Equation" r:id="rId2" imgW="2755800" imgH="3213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3631270-1FF2-61C7-B0BD-3BC019B8F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7600" y="1157876"/>
                        <a:ext cx="2755900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290B616-27EE-AD1C-BBE0-EFF559EA14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9602" y="1424432"/>
          <a:ext cx="41148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14800" imgH="2527200" progId="Equation.DSMT4">
                  <p:embed/>
                </p:oleObj>
              </mc:Choice>
              <mc:Fallback>
                <p:oleObj name="Equation" r:id="rId4" imgW="4114800" imgH="2527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290B616-27EE-AD1C-BBE0-EFF559EA14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59602" y="1424432"/>
                        <a:ext cx="4114800" cy="252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C31E073-B1B6-6D0A-7E2E-77AD1F531516}"/>
              </a:ext>
            </a:extLst>
          </p:cNvPr>
          <p:cNvSpPr/>
          <p:nvPr/>
        </p:nvSpPr>
        <p:spPr>
          <a:xfrm>
            <a:off x="4483100" y="1298335"/>
            <a:ext cx="4333015" cy="2765665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F6D0B368-3A6C-1D5D-4D68-3400600E30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362754"/>
              </p:ext>
            </p:extLst>
          </p:nvPr>
        </p:nvGraphicFramePr>
        <p:xfrm>
          <a:off x="4857750" y="4246563"/>
          <a:ext cx="3873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73240" imgH="380880" progId="Equation.DSMT4">
                  <p:embed/>
                </p:oleObj>
              </mc:Choice>
              <mc:Fallback>
                <p:oleObj name="Equation" r:id="rId6" imgW="3873240" imgH="3808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F6D0B368-3A6C-1D5D-4D68-3400600E30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57750" y="4246563"/>
                        <a:ext cx="3873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5815956A-2D1B-3475-934A-08B5869D7A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356951"/>
              </p:ext>
            </p:extLst>
          </p:nvPr>
        </p:nvGraphicFramePr>
        <p:xfrm>
          <a:off x="4874298" y="4581525"/>
          <a:ext cx="11811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81333" imgH="471195" progId="Equation.DSMT4">
                  <p:embed/>
                </p:oleObj>
              </mc:Choice>
              <mc:Fallback>
                <p:oleObj name="Equation" r:id="rId8" imgW="1181333" imgH="471195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5815956A-2D1B-3475-934A-08B5869D7A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74298" y="4581525"/>
                        <a:ext cx="1181100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21FB060B-75FD-0DB9-7D49-CAF9C964395A}"/>
              </a:ext>
            </a:extLst>
          </p:cNvPr>
          <p:cNvSpPr/>
          <p:nvPr/>
        </p:nvSpPr>
        <p:spPr>
          <a:xfrm>
            <a:off x="3882383" y="1526482"/>
            <a:ext cx="962449" cy="3294756"/>
          </a:xfrm>
          <a:custGeom>
            <a:avLst/>
            <a:gdLst>
              <a:gd name="connsiteX0" fmla="*/ 0 w 1714500"/>
              <a:gd name="connsiteY0" fmla="*/ 158271 h 3532942"/>
              <a:gd name="connsiteX1" fmla="*/ 165100 w 1714500"/>
              <a:gd name="connsiteY1" fmla="*/ 151921 h 3532942"/>
              <a:gd name="connsiteX2" fmla="*/ 406400 w 1714500"/>
              <a:gd name="connsiteY2" fmla="*/ 1752121 h 3532942"/>
              <a:gd name="connsiteX3" fmla="*/ 1282700 w 1714500"/>
              <a:gd name="connsiteY3" fmla="*/ 3250721 h 3532942"/>
              <a:gd name="connsiteX4" fmla="*/ 1714500 w 1714500"/>
              <a:gd name="connsiteY4" fmla="*/ 3530121 h 3532942"/>
              <a:gd name="connsiteX0" fmla="*/ 0 w 1714500"/>
              <a:gd name="connsiteY0" fmla="*/ 153840 h 3528511"/>
              <a:gd name="connsiteX1" fmla="*/ 165100 w 1714500"/>
              <a:gd name="connsiteY1" fmla="*/ 147490 h 3528511"/>
              <a:gd name="connsiteX2" fmla="*/ 640471 w 1714500"/>
              <a:gd name="connsiteY2" fmla="*/ 1684966 h 3528511"/>
              <a:gd name="connsiteX3" fmla="*/ 1282700 w 1714500"/>
              <a:gd name="connsiteY3" fmla="*/ 3246290 h 3528511"/>
              <a:gd name="connsiteX4" fmla="*/ 1714500 w 1714500"/>
              <a:gd name="connsiteY4" fmla="*/ 3525690 h 3528511"/>
              <a:gd name="connsiteX0" fmla="*/ 0 w 1714500"/>
              <a:gd name="connsiteY0" fmla="*/ 78344 h 3453015"/>
              <a:gd name="connsiteX1" fmla="*/ 550630 w 1714500"/>
              <a:gd name="connsiteY1" fmla="*/ 232290 h 3453015"/>
              <a:gd name="connsiteX2" fmla="*/ 640471 w 1714500"/>
              <a:gd name="connsiteY2" fmla="*/ 1609470 h 3453015"/>
              <a:gd name="connsiteX3" fmla="*/ 1282700 w 1714500"/>
              <a:gd name="connsiteY3" fmla="*/ 3170794 h 3453015"/>
              <a:gd name="connsiteX4" fmla="*/ 1714500 w 1714500"/>
              <a:gd name="connsiteY4" fmla="*/ 3450194 h 3453015"/>
              <a:gd name="connsiteX0" fmla="*/ 0 w 1714500"/>
              <a:gd name="connsiteY0" fmla="*/ 49605 h 3424276"/>
              <a:gd name="connsiteX1" fmla="*/ 653897 w 1714500"/>
              <a:gd name="connsiteY1" fmla="*/ 328999 h 3424276"/>
              <a:gd name="connsiteX2" fmla="*/ 640471 w 1714500"/>
              <a:gd name="connsiteY2" fmla="*/ 1580731 h 3424276"/>
              <a:gd name="connsiteX3" fmla="*/ 1282700 w 1714500"/>
              <a:gd name="connsiteY3" fmla="*/ 3142055 h 3424276"/>
              <a:gd name="connsiteX4" fmla="*/ 1714500 w 1714500"/>
              <a:gd name="connsiteY4" fmla="*/ 3421455 h 3424276"/>
              <a:gd name="connsiteX0" fmla="*/ 0 w 1714500"/>
              <a:gd name="connsiteY0" fmla="*/ 64684 h 3439355"/>
              <a:gd name="connsiteX1" fmla="*/ 440478 w 1714500"/>
              <a:gd name="connsiteY1" fmla="*/ 267415 h 3439355"/>
              <a:gd name="connsiteX2" fmla="*/ 640471 w 1714500"/>
              <a:gd name="connsiteY2" fmla="*/ 1595810 h 3439355"/>
              <a:gd name="connsiteX3" fmla="*/ 1282700 w 1714500"/>
              <a:gd name="connsiteY3" fmla="*/ 3157134 h 3439355"/>
              <a:gd name="connsiteX4" fmla="*/ 1714500 w 1714500"/>
              <a:gd name="connsiteY4" fmla="*/ 3436534 h 3439355"/>
              <a:gd name="connsiteX0" fmla="*/ 0 w 1714500"/>
              <a:gd name="connsiteY0" fmla="*/ 48028 h 3422699"/>
              <a:gd name="connsiteX1" fmla="*/ 440478 w 1714500"/>
              <a:gd name="connsiteY1" fmla="*/ 250759 h 3422699"/>
              <a:gd name="connsiteX2" fmla="*/ 303133 w 1714500"/>
              <a:gd name="connsiteY2" fmla="*/ 1000697 h 3422699"/>
              <a:gd name="connsiteX3" fmla="*/ 1282700 w 1714500"/>
              <a:gd name="connsiteY3" fmla="*/ 3140478 h 3422699"/>
              <a:gd name="connsiteX4" fmla="*/ 1714500 w 1714500"/>
              <a:gd name="connsiteY4" fmla="*/ 3419878 h 3422699"/>
              <a:gd name="connsiteX0" fmla="*/ 0 w 1714500"/>
              <a:gd name="connsiteY0" fmla="*/ 96664 h 3471335"/>
              <a:gd name="connsiteX1" fmla="*/ 591937 w 1714500"/>
              <a:gd name="connsiteY1" fmla="*/ 125161 h 3471335"/>
              <a:gd name="connsiteX2" fmla="*/ 303133 w 1714500"/>
              <a:gd name="connsiteY2" fmla="*/ 1049333 h 3471335"/>
              <a:gd name="connsiteX3" fmla="*/ 1282700 w 1714500"/>
              <a:gd name="connsiteY3" fmla="*/ 3189114 h 3471335"/>
              <a:gd name="connsiteX4" fmla="*/ 1714500 w 1714500"/>
              <a:gd name="connsiteY4" fmla="*/ 3468514 h 3471335"/>
              <a:gd name="connsiteX0" fmla="*/ 0 w 1714500"/>
              <a:gd name="connsiteY0" fmla="*/ 40657 h 3415328"/>
              <a:gd name="connsiteX1" fmla="*/ 344096 w 1714500"/>
              <a:gd name="connsiteY1" fmla="*/ 299143 h 3415328"/>
              <a:gd name="connsiteX2" fmla="*/ 303133 w 1714500"/>
              <a:gd name="connsiteY2" fmla="*/ 993326 h 3415328"/>
              <a:gd name="connsiteX3" fmla="*/ 1282700 w 1714500"/>
              <a:gd name="connsiteY3" fmla="*/ 3133107 h 3415328"/>
              <a:gd name="connsiteX4" fmla="*/ 1714500 w 1714500"/>
              <a:gd name="connsiteY4" fmla="*/ 3412507 h 3415328"/>
              <a:gd name="connsiteX0" fmla="*/ 0 w 1714500"/>
              <a:gd name="connsiteY0" fmla="*/ 39882 h 3414553"/>
              <a:gd name="connsiteX1" fmla="*/ 433594 w 1714500"/>
              <a:gd name="connsiteY1" fmla="*/ 305337 h 3414553"/>
              <a:gd name="connsiteX2" fmla="*/ 303133 w 1714500"/>
              <a:gd name="connsiteY2" fmla="*/ 992551 h 3414553"/>
              <a:gd name="connsiteX3" fmla="*/ 1282700 w 1714500"/>
              <a:gd name="connsiteY3" fmla="*/ 3132332 h 3414553"/>
              <a:gd name="connsiteX4" fmla="*/ 1714500 w 1714500"/>
              <a:gd name="connsiteY4" fmla="*/ 3411732 h 3414553"/>
              <a:gd name="connsiteX0" fmla="*/ 0 w 1714500"/>
              <a:gd name="connsiteY0" fmla="*/ 34568 h 3409239"/>
              <a:gd name="connsiteX1" fmla="*/ 523092 w 1714500"/>
              <a:gd name="connsiteY1" fmla="*/ 355778 h 3409239"/>
              <a:gd name="connsiteX2" fmla="*/ 303133 w 1714500"/>
              <a:gd name="connsiteY2" fmla="*/ 987237 h 3409239"/>
              <a:gd name="connsiteX3" fmla="*/ 1282700 w 1714500"/>
              <a:gd name="connsiteY3" fmla="*/ 3127018 h 3409239"/>
              <a:gd name="connsiteX4" fmla="*/ 1714500 w 1714500"/>
              <a:gd name="connsiteY4" fmla="*/ 3406418 h 3409239"/>
              <a:gd name="connsiteX0" fmla="*/ 0 w 1714500"/>
              <a:gd name="connsiteY0" fmla="*/ 26498 h 3401169"/>
              <a:gd name="connsiteX1" fmla="*/ 585052 w 1714500"/>
              <a:gd name="connsiteY1" fmla="*/ 473156 h 3401169"/>
              <a:gd name="connsiteX2" fmla="*/ 303133 w 1714500"/>
              <a:gd name="connsiteY2" fmla="*/ 979167 h 3401169"/>
              <a:gd name="connsiteX3" fmla="*/ 1282700 w 1714500"/>
              <a:gd name="connsiteY3" fmla="*/ 3118948 h 3401169"/>
              <a:gd name="connsiteX4" fmla="*/ 1714500 w 1714500"/>
              <a:gd name="connsiteY4" fmla="*/ 3398348 h 3401169"/>
              <a:gd name="connsiteX0" fmla="*/ 0 w 1714500"/>
              <a:gd name="connsiteY0" fmla="*/ 21438 h 3396109"/>
              <a:gd name="connsiteX1" fmla="*/ 653897 w 1714500"/>
              <a:gd name="connsiteY1" fmla="*/ 593545 h 3396109"/>
              <a:gd name="connsiteX2" fmla="*/ 303133 w 1714500"/>
              <a:gd name="connsiteY2" fmla="*/ 974107 h 3396109"/>
              <a:gd name="connsiteX3" fmla="*/ 1282700 w 1714500"/>
              <a:gd name="connsiteY3" fmla="*/ 3113888 h 3396109"/>
              <a:gd name="connsiteX4" fmla="*/ 1714500 w 1714500"/>
              <a:gd name="connsiteY4" fmla="*/ 3393288 h 3396109"/>
              <a:gd name="connsiteX0" fmla="*/ 0 w 1714500"/>
              <a:gd name="connsiteY0" fmla="*/ 25028 h 3399699"/>
              <a:gd name="connsiteX1" fmla="*/ 653897 w 1714500"/>
              <a:gd name="connsiteY1" fmla="*/ 597135 h 3399699"/>
              <a:gd name="connsiteX2" fmla="*/ 365093 w 1714500"/>
              <a:gd name="connsiteY2" fmla="*/ 1570093 h 3399699"/>
              <a:gd name="connsiteX3" fmla="*/ 1282700 w 1714500"/>
              <a:gd name="connsiteY3" fmla="*/ 3117478 h 3399699"/>
              <a:gd name="connsiteX4" fmla="*/ 1714500 w 1714500"/>
              <a:gd name="connsiteY4" fmla="*/ 3396878 h 3399699"/>
              <a:gd name="connsiteX0" fmla="*/ 0 w 1714500"/>
              <a:gd name="connsiteY0" fmla="*/ 28240 h 3402911"/>
              <a:gd name="connsiteX1" fmla="*/ 653897 w 1714500"/>
              <a:gd name="connsiteY1" fmla="*/ 600347 h 3402911"/>
              <a:gd name="connsiteX2" fmla="*/ 371978 w 1714500"/>
              <a:gd name="connsiteY2" fmla="*/ 1984497 h 3402911"/>
              <a:gd name="connsiteX3" fmla="*/ 1282700 w 1714500"/>
              <a:gd name="connsiteY3" fmla="*/ 3120690 h 3402911"/>
              <a:gd name="connsiteX4" fmla="*/ 1714500 w 1714500"/>
              <a:gd name="connsiteY4" fmla="*/ 3400090 h 3402911"/>
              <a:gd name="connsiteX0" fmla="*/ 0 w 1714500"/>
              <a:gd name="connsiteY0" fmla="*/ 23423 h 3398094"/>
              <a:gd name="connsiteX1" fmla="*/ 633243 w 1714500"/>
              <a:gd name="connsiteY1" fmla="*/ 700070 h 3398094"/>
              <a:gd name="connsiteX2" fmla="*/ 371978 w 1714500"/>
              <a:gd name="connsiteY2" fmla="*/ 1979680 h 3398094"/>
              <a:gd name="connsiteX3" fmla="*/ 1282700 w 1714500"/>
              <a:gd name="connsiteY3" fmla="*/ 3115873 h 3398094"/>
              <a:gd name="connsiteX4" fmla="*/ 1714500 w 1714500"/>
              <a:gd name="connsiteY4" fmla="*/ 3395273 h 3398094"/>
              <a:gd name="connsiteX0" fmla="*/ 0 w 1714500"/>
              <a:gd name="connsiteY0" fmla="*/ 20585 h 3395256"/>
              <a:gd name="connsiteX1" fmla="*/ 633243 w 1714500"/>
              <a:gd name="connsiteY1" fmla="*/ 780864 h 3395256"/>
              <a:gd name="connsiteX2" fmla="*/ 371978 w 1714500"/>
              <a:gd name="connsiteY2" fmla="*/ 1976842 h 3395256"/>
              <a:gd name="connsiteX3" fmla="*/ 1282700 w 1714500"/>
              <a:gd name="connsiteY3" fmla="*/ 3113035 h 3395256"/>
              <a:gd name="connsiteX4" fmla="*/ 1714500 w 1714500"/>
              <a:gd name="connsiteY4" fmla="*/ 3392435 h 3395256"/>
              <a:gd name="connsiteX0" fmla="*/ 0 w 1714500"/>
              <a:gd name="connsiteY0" fmla="*/ 21229 h 3395900"/>
              <a:gd name="connsiteX1" fmla="*/ 633243 w 1714500"/>
              <a:gd name="connsiteY1" fmla="*/ 760600 h 3395900"/>
              <a:gd name="connsiteX2" fmla="*/ 371978 w 1714500"/>
              <a:gd name="connsiteY2" fmla="*/ 1977486 h 3395900"/>
              <a:gd name="connsiteX3" fmla="*/ 1282700 w 1714500"/>
              <a:gd name="connsiteY3" fmla="*/ 3113679 h 3395900"/>
              <a:gd name="connsiteX4" fmla="*/ 1714500 w 1714500"/>
              <a:gd name="connsiteY4" fmla="*/ 3393079 h 3395900"/>
              <a:gd name="connsiteX0" fmla="*/ 0 w 1714500"/>
              <a:gd name="connsiteY0" fmla="*/ 21681 h 3396352"/>
              <a:gd name="connsiteX1" fmla="*/ 653897 w 1714500"/>
              <a:gd name="connsiteY1" fmla="*/ 747113 h 3396352"/>
              <a:gd name="connsiteX2" fmla="*/ 371978 w 1714500"/>
              <a:gd name="connsiteY2" fmla="*/ 1977938 h 3396352"/>
              <a:gd name="connsiteX3" fmla="*/ 1282700 w 1714500"/>
              <a:gd name="connsiteY3" fmla="*/ 3114131 h 3396352"/>
              <a:gd name="connsiteX4" fmla="*/ 1714500 w 1714500"/>
              <a:gd name="connsiteY4" fmla="*/ 3393531 h 3396352"/>
              <a:gd name="connsiteX0" fmla="*/ 0 w 1714500"/>
              <a:gd name="connsiteY0" fmla="*/ 22642 h 3397313"/>
              <a:gd name="connsiteX1" fmla="*/ 653897 w 1714500"/>
              <a:gd name="connsiteY1" fmla="*/ 748074 h 3397313"/>
              <a:gd name="connsiteX2" fmla="*/ 420169 w 1714500"/>
              <a:gd name="connsiteY2" fmla="*/ 2153133 h 3397313"/>
              <a:gd name="connsiteX3" fmla="*/ 1282700 w 1714500"/>
              <a:gd name="connsiteY3" fmla="*/ 3115092 h 3397313"/>
              <a:gd name="connsiteX4" fmla="*/ 1714500 w 1714500"/>
              <a:gd name="connsiteY4" fmla="*/ 3394492 h 3397313"/>
              <a:gd name="connsiteX0" fmla="*/ 0 w 1714500"/>
              <a:gd name="connsiteY0" fmla="*/ 22642 h 3399435"/>
              <a:gd name="connsiteX1" fmla="*/ 653897 w 1714500"/>
              <a:gd name="connsiteY1" fmla="*/ 748074 h 3399435"/>
              <a:gd name="connsiteX2" fmla="*/ 420169 w 1714500"/>
              <a:gd name="connsiteY2" fmla="*/ 2153133 h 3399435"/>
              <a:gd name="connsiteX3" fmla="*/ 1220740 w 1714500"/>
              <a:gd name="connsiteY3" fmla="*/ 3136000 h 3399435"/>
              <a:gd name="connsiteX4" fmla="*/ 1714500 w 1714500"/>
              <a:gd name="connsiteY4" fmla="*/ 3394492 h 3399435"/>
              <a:gd name="connsiteX0" fmla="*/ 0 w 1714500"/>
              <a:gd name="connsiteY0" fmla="*/ 22642 h 3396479"/>
              <a:gd name="connsiteX1" fmla="*/ 653897 w 1714500"/>
              <a:gd name="connsiteY1" fmla="*/ 748074 h 3396479"/>
              <a:gd name="connsiteX2" fmla="*/ 420169 w 1714500"/>
              <a:gd name="connsiteY2" fmla="*/ 2153133 h 3396479"/>
              <a:gd name="connsiteX3" fmla="*/ 1138127 w 1714500"/>
              <a:gd name="connsiteY3" fmla="*/ 3101153 h 3396479"/>
              <a:gd name="connsiteX4" fmla="*/ 1714500 w 1714500"/>
              <a:gd name="connsiteY4" fmla="*/ 3394492 h 3396479"/>
              <a:gd name="connsiteX0" fmla="*/ 0 w 1714500"/>
              <a:gd name="connsiteY0" fmla="*/ 21756 h 3395593"/>
              <a:gd name="connsiteX1" fmla="*/ 653897 w 1714500"/>
              <a:gd name="connsiteY1" fmla="*/ 747188 h 3395593"/>
              <a:gd name="connsiteX2" fmla="*/ 427053 w 1714500"/>
              <a:gd name="connsiteY2" fmla="*/ 1991951 h 3395593"/>
              <a:gd name="connsiteX3" fmla="*/ 1138127 w 1714500"/>
              <a:gd name="connsiteY3" fmla="*/ 3100267 h 3395593"/>
              <a:gd name="connsiteX4" fmla="*/ 1714500 w 1714500"/>
              <a:gd name="connsiteY4" fmla="*/ 3393606 h 3395593"/>
              <a:gd name="connsiteX0" fmla="*/ 0 w 1714500"/>
              <a:gd name="connsiteY0" fmla="*/ 22967 h 3396804"/>
              <a:gd name="connsiteX1" fmla="*/ 653897 w 1714500"/>
              <a:gd name="connsiteY1" fmla="*/ 748399 h 3396804"/>
              <a:gd name="connsiteX2" fmla="*/ 385746 w 1714500"/>
              <a:gd name="connsiteY2" fmla="*/ 2209213 h 3396804"/>
              <a:gd name="connsiteX3" fmla="*/ 1138127 w 1714500"/>
              <a:gd name="connsiteY3" fmla="*/ 3101478 h 3396804"/>
              <a:gd name="connsiteX4" fmla="*/ 1714500 w 1714500"/>
              <a:gd name="connsiteY4" fmla="*/ 3394817 h 3396804"/>
              <a:gd name="connsiteX0" fmla="*/ 0 w 1714500"/>
              <a:gd name="connsiteY0" fmla="*/ 23765 h 3397602"/>
              <a:gd name="connsiteX1" fmla="*/ 674550 w 1714500"/>
              <a:gd name="connsiteY1" fmla="*/ 728289 h 3397602"/>
              <a:gd name="connsiteX2" fmla="*/ 385746 w 1714500"/>
              <a:gd name="connsiteY2" fmla="*/ 2210011 h 3397602"/>
              <a:gd name="connsiteX3" fmla="*/ 1138127 w 1714500"/>
              <a:gd name="connsiteY3" fmla="*/ 3102276 h 3397602"/>
              <a:gd name="connsiteX4" fmla="*/ 1714500 w 1714500"/>
              <a:gd name="connsiteY4" fmla="*/ 3395615 h 3397602"/>
              <a:gd name="connsiteX0" fmla="*/ 0 w 1714500"/>
              <a:gd name="connsiteY0" fmla="*/ 21294 h 3395131"/>
              <a:gd name="connsiteX1" fmla="*/ 702088 w 1714500"/>
              <a:gd name="connsiteY1" fmla="*/ 795511 h 3395131"/>
              <a:gd name="connsiteX2" fmla="*/ 385746 w 1714500"/>
              <a:gd name="connsiteY2" fmla="*/ 2207540 h 3395131"/>
              <a:gd name="connsiteX3" fmla="*/ 1138127 w 1714500"/>
              <a:gd name="connsiteY3" fmla="*/ 3099805 h 3395131"/>
              <a:gd name="connsiteX4" fmla="*/ 1714500 w 1714500"/>
              <a:gd name="connsiteY4" fmla="*/ 3393144 h 3395131"/>
              <a:gd name="connsiteX0" fmla="*/ 0 w 1714500"/>
              <a:gd name="connsiteY0" fmla="*/ 21294 h 3395131"/>
              <a:gd name="connsiteX1" fmla="*/ 612590 w 1714500"/>
              <a:gd name="connsiteY1" fmla="*/ 795512 h 3395131"/>
              <a:gd name="connsiteX2" fmla="*/ 385746 w 1714500"/>
              <a:gd name="connsiteY2" fmla="*/ 2207540 h 3395131"/>
              <a:gd name="connsiteX3" fmla="*/ 1138127 w 1714500"/>
              <a:gd name="connsiteY3" fmla="*/ 3099805 h 3395131"/>
              <a:gd name="connsiteX4" fmla="*/ 1714500 w 1714500"/>
              <a:gd name="connsiteY4" fmla="*/ 3393144 h 3395131"/>
              <a:gd name="connsiteX0" fmla="*/ 0 w 1714500"/>
              <a:gd name="connsiteY0" fmla="*/ 21328 h 3395165"/>
              <a:gd name="connsiteX1" fmla="*/ 612590 w 1714500"/>
              <a:gd name="connsiteY1" fmla="*/ 795546 h 3395165"/>
              <a:gd name="connsiteX2" fmla="*/ 475244 w 1714500"/>
              <a:gd name="connsiteY2" fmla="*/ 2214543 h 3395165"/>
              <a:gd name="connsiteX3" fmla="*/ 1138127 w 1714500"/>
              <a:gd name="connsiteY3" fmla="*/ 3099839 h 3395165"/>
              <a:gd name="connsiteX4" fmla="*/ 1714500 w 1714500"/>
              <a:gd name="connsiteY4" fmla="*/ 3393178 h 3395165"/>
              <a:gd name="connsiteX0" fmla="*/ 0 w 1714500"/>
              <a:gd name="connsiteY0" fmla="*/ 21328 h 3399121"/>
              <a:gd name="connsiteX1" fmla="*/ 612590 w 1714500"/>
              <a:gd name="connsiteY1" fmla="*/ 795546 h 3399121"/>
              <a:gd name="connsiteX2" fmla="*/ 475244 w 1714500"/>
              <a:gd name="connsiteY2" fmla="*/ 2214543 h 3399121"/>
              <a:gd name="connsiteX3" fmla="*/ 1089935 w 1714500"/>
              <a:gd name="connsiteY3" fmla="*/ 3141656 h 3399121"/>
              <a:gd name="connsiteX4" fmla="*/ 1714500 w 1714500"/>
              <a:gd name="connsiteY4" fmla="*/ 3393178 h 3399121"/>
              <a:gd name="connsiteX0" fmla="*/ 0 w 1714500"/>
              <a:gd name="connsiteY0" fmla="*/ 21328 h 3400150"/>
              <a:gd name="connsiteX1" fmla="*/ 612590 w 1714500"/>
              <a:gd name="connsiteY1" fmla="*/ 795546 h 3400150"/>
              <a:gd name="connsiteX2" fmla="*/ 475244 w 1714500"/>
              <a:gd name="connsiteY2" fmla="*/ 2214543 h 3400150"/>
              <a:gd name="connsiteX3" fmla="*/ 1089935 w 1714500"/>
              <a:gd name="connsiteY3" fmla="*/ 3141656 h 3400150"/>
              <a:gd name="connsiteX4" fmla="*/ 1714500 w 1714500"/>
              <a:gd name="connsiteY4" fmla="*/ 3393178 h 3400150"/>
              <a:gd name="connsiteX0" fmla="*/ 0 w 1714500"/>
              <a:gd name="connsiteY0" fmla="*/ 26578 h 3405401"/>
              <a:gd name="connsiteX1" fmla="*/ 612590 w 1714500"/>
              <a:gd name="connsiteY1" fmla="*/ 800796 h 3405401"/>
              <a:gd name="connsiteX2" fmla="*/ 475244 w 1714500"/>
              <a:gd name="connsiteY2" fmla="*/ 2219793 h 3405401"/>
              <a:gd name="connsiteX3" fmla="*/ 1089935 w 1714500"/>
              <a:gd name="connsiteY3" fmla="*/ 3146906 h 3405401"/>
              <a:gd name="connsiteX4" fmla="*/ 1714500 w 1714500"/>
              <a:gd name="connsiteY4" fmla="*/ 3398428 h 3405401"/>
              <a:gd name="connsiteX0" fmla="*/ 0 w 1714500"/>
              <a:gd name="connsiteY0" fmla="*/ 26578 h 3405401"/>
              <a:gd name="connsiteX1" fmla="*/ 612590 w 1714500"/>
              <a:gd name="connsiteY1" fmla="*/ 800796 h 3405401"/>
              <a:gd name="connsiteX2" fmla="*/ 475244 w 1714500"/>
              <a:gd name="connsiteY2" fmla="*/ 2219793 h 3405401"/>
              <a:gd name="connsiteX3" fmla="*/ 1089935 w 1714500"/>
              <a:gd name="connsiteY3" fmla="*/ 3146906 h 3405401"/>
              <a:gd name="connsiteX4" fmla="*/ 1714500 w 1714500"/>
              <a:gd name="connsiteY4" fmla="*/ 3398428 h 3405401"/>
              <a:gd name="connsiteX0" fmla="*/ 0 w 1714500"/>
              <a:gd name="connsiteY0" fmla="*/ 26578 h 3405401"/>
              <a:gd name="connsiteX1" fmla="*/ 612590 w 1714500"/>
              <a:gd name="connsiteY1" fmla="*/ 800796 h 3405401"/>
              <a:gd name="connsiteX2" fmla="*/ 475244 w 1714500"/>
              <a:gd name="connsiteY2" fmla="*/ 2219793 h 3405401"/>
              <a:gd name="connsiteX3" fmla="*/ 1089935 w 1714500"/>
              <a:gd name="connsiteY3" fmla="*/ 3146906 h 3405401"/>
              <a:gd name="connsiteX4" fmla="*/ 1714500 w 1714500"/>
              <a:gd name="connsiteY4" fmla="*/ 3398428 h 3405401"/>
              <a:gd name="connsiteX0" fmla="*/ 0 w 1714500"/>
              <a:gd name="connsiteY0" fmla="*/ 27287 h 3406110"/>
              <a:gd name="connsiteX1" fmla="*/ 612590 w 1714500"/>
              <a:gd name="connsiteY1" fmla="*/ 801505 h 3406110"/>
              <a:gd name="connsiteX2" fmla="*/ 1089935 w 1714500"/>
              <a:gd name="connsiteY2" fmla="*/ 3147615 h 3406110"/>
              <a:gd name="connsiteX3" fmla="*/ 1714500 w 1714500"/>
              <a:gd name="connsiteY3" fmla="*/ 3399137 h 3406110"/>
              <a:gd name="connsiteX0" fmla="*/ 0 w 1714500"/>
              <a:gd name="connsiteY0" fmla="*/ 27287 h 3406110"/>
              <a:gd name="connsiteX1" fmla="*/ 612590 w 1714500"/>
              <a:gd name="connsiteY1" fmla="*/ 801505 h 3406110"/>
              <a:gd name="connsiteX2" fmla="*/ 1089935 w 1714500"/>
              <a:gd name="connsiteY2" fmla="*/ 3147615 h 3406110"/>
              <a:gd name="connsiteX3" fmla="*/ 1714500 w 1714500"/>
              <a:gd name="connsiteY3" fmla="*/ 3399137 h 3406110"/>
              <a:gd name="connsiteX0" fmla="*/ 0 w 1714500"/>
              <a:gd name="connsiteY0" fmla="*/ 30624 h 3409447"/>
              <a:gd name="connsiteX1" fmla="*/ 612590 w 1714500"/>
              <a:gd name="connsiteY1" fmla="*/ 804842 h 3409447"/>
              <a:gd name="connsiteX2" fmla="*/ 1089935 w 1714500"/>
              <a:gd name="connsiteY2" fmla="*/ 3150952 h 3409447"/>
              <a:gd name="connsiteX3" fmla="*/ 1714500 w 1714500"/>
              <a:gd name="connsiteY3" fmla="*/ 3402474 h 340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0" h="3409447">
                <a:moveTo>
                  <a:pt x="0" y="30624"/>
                </a:moveTo>
                <a:cubicBezTo>
                  <a:pt x="48683" y="-105372"/>
                  <a:pt x="444703" y="222063"/>
                  <a:pt x="612590" y="804842"/>
                </a:cubicBezTo>
                <a:cubicBezTo>
                  <a:pt x="780477" y="1387621"/>
                  <a:pt x="383064" y="2648319"/>
                  <a:pt x="1089935" y="3150952"/>
                </a:cubicBezTo>
                <a:cubicBezTo>
                  <a:pt x="1431872" y="3454255"/>
                  <a:pt x="1607608" y="3410940"/>
                  <a:pt x="1714500" y="3402474"/>
                </a:cubicBezTo>
              </a:path>
            </a:pathLst>
          </a:custGeom>
          <a:ln>
            <a:head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1A08D7-3566-3F4C-3A03-1ED4132739C0}"/>
              </a:ext>
            </a:extLst>
          </p:cNvPr>
          <p:cNvGrpSpPr/>
          <p:nvPr/>
        </p:nvGrpSpPr>
        <p:grpSpPr>
          <a:xfrm>
            <a:off x="1111250" y="4332840"/>
            <a:ext cx="2472901" cy="604051"/>
            <a:chOff x="1111250" y="4332840"/>
            <a:chExt cx="2472901" cy="604051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FE70277A-AE51-CE8B-CF04-A83A04C3D6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40599" y="4496678"/>
            <a:ext cx="138113" cy="100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38896" imgH="100584" progId="Equation.DSMT4">
                    <p:embed/>
                  </p:oleObj>
                </mc:Choice>
                <mc:Fallback>
                  <p:oleObj name="Equation" r:id="rId10" imgW="138896" imgH="100584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FE70277A-AE51-CE8B-CF04-A83A04C3D69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2040599" y="4496678"/>
                          <a:ext cx="138113" cy="100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B41A9FE-31D0-ABDE-4289-78A07287B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4199" y="4596599"/>
              <a:ext cx="2319952" cy="1615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BFB3194-136C-0336-B309-C80C66F27C08}"/>
                </a:ext>
              </a:extLst>
            </p:cNvPr>
            <p:cNvCxnSpPr>
              <a:cxnSpLocks/>
            </p:cNvCxnSpPr>
            <p:nvPr/>
          </p:nvCxnSpPr>
          <p:spPr>
            <a:xfrm>
              <a:off x="1517719" y="45203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78D601CA-4DDD-E427-AA84-B35ABB3027F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1250" y="4391025"/>
            <a:ext cx="2159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15640" imgH="190440" progId="Equation.DSMT4">
                    <p:embed/>
                  </p:oleObj>
                </mc:Choice>
                <mc:Fallback>
                  <p:oleObj name="Equation" r:id="rId12" imgW="215640" imgH="19044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78D601CA-4DDD-E427-AA84-B35ABB3027F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111250" y="4391025"/>
                          <a:ext cx="2159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C4F9B958-E01B-267F-11CD-3B020D2528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1250" y="4668838"/>
            <a:ext cx="1778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77480" imgH="152280" progId="Equation.DSMT4">
                    <p:embed/>
                  </p:oleObj>
                </mc:Choice>
                <mc:Fallback>
                  <p:oleObj name="Equation" r:id="rId14" imgW="177480" imgH="152280" progId="Equation.DSMT4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C4F9B958-E01B-267F-11CD-3B020D25283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111250" y="4668838"/>
                          <a:ext cx="1778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06075910-FBDF-B074-E036-3E71F6D698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53867" y="4746391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26720" imgH="190440" progId="Equation.DSMT4">
                    <p:embed/>
                  </p:oleObj>
                </mc:Choice>
                <mc:Fallback>
                  <p:oleObj name="Equation" r:id="rId16" imgW="126720" imgH="190440" progId="Equation.DSMT4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06075910-FBDF-B074-E036-3E71F6D6980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453867" y="4746391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851E1C-1FF0-5304-755D-20B5695EA1EB}"/>
                </a:ext>
              </a:extLst>
            </p:cNvPr>
            <p:cNvCxnSpPr>
              <a:cxnSpLocks/>
            </p:cNvCxnSpPr>
            <p:nvPr/>
          </p:nvCxnSpPr>
          <p:spPr>
            <a:xfrm>
              <a:off x="3311260" y="45203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0936C6C4-5048-9C4A-05E6-677A7666748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28886" y="4444199"/>
            <a:ext cx="1524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52569" imgH="152498" progId="Equation.DSMT4">
                    <p:embed/>
                  </p:oleObj>
                </mc:Choice>
                <mc:Fallback>
                  <p:oleObj name="Equation" r:id="rId18" imgW="152569" imgH="152498" progId="Equation.DSMT4">
                    <p:embed/>
                    <p:pic>
                      <p:nvPicPr>
                        <p:cNvPr id="16" name="Object 15">
                          <a:extLst>
                            <a:ext uri="{FF2B5EF4-FFF2-40B4-BE49-F238E27FC236}">
                              <a16:creationId xmlns:a16="http://schemas.microsoft.com/office/drawing/2014/main" id="{0936C6C4-5048-9C4A-05E6-677A7666748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928886" y="4444199"/>
                          <a:ext cx="1524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>
              <a:extLst>
                <a:ext uri="{FF2B5EF4-FFF2-40B4-BE49-F238E27FC236}">
                  <a16:creationId xmlns:a16="http://schemas.microsoft.com/office/drawing/2014/main" id="{E5E9215B-32C1-4DFE-1656-2C08F08EAF0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1315" y="4746391"/>
            <a:ext cx="1397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39680" imgH="177480" progId="Equation.DSMT4">
                    <p:embed/>
                  </p:oleObj>
                </mc:Choice>
                <mc:Fallback>
                  <p:oleObj name="Equation" r:id="rId20" imgW="139680" imgH="177480" progId="Equation.DSMT4">
                    <p:embed/>
                    <p:pic>
                      <p:nvPicPr>
                        <p:cNvPr id="25" name="Object 24">
                          <a:extLst>
                            <a:ext uri="{FF2B5EF4-FFF2-40B4-BE49-F238E27FC236}">
                              <a16:creationId xmlns:a16="http://schemas.microsoft.com/office/drawing/2014/main" id="{E5E9215B-32C1-4DFE-1656-2C08F08EAF0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2641315" y="4746391"/>
                          <a:ext cx="1397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>
              <a:extLst>
                <a:ext uri="{FF2B5EF4-FFF2-40B4-BE49-F238E27FC236}">
                  <a16:creationId xmlns:a16="http://schemas.microsoft.com/office/drawing/2014/main" id="{11A621E5-017D-A2AE-A685-4AE86D32B39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7760" y="4746391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26720" imgH="190440" progId="Equation.DSMT4">
                    <p:embed/>
                  </p:oleObj>
                </mc:Choice>
                <mc:Fallback>
                  <p:oleObj name="Equation" r:id="rId22" imgW="126720" imgH="190440" progId="Equation.DSMT4">
                    <p:embed/>
                    <p:pic>
                      <p:nvPicPr>
                        <p:cNvPr id="26" name="Object 25">
                          <a:extLst>
                            <a:ext uri="{FF2B5EF4-FFF2-40B4-BE49-F238E27FC236}">
                              <a16:creationId xmlns:a16="http://schemas.microsoft.com/office/drawing/2014/main" id="{11A621E5-017D-A2AE-A685-4AE86D32B39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247760" y="4746391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>
              <a:extLst>
                <a:ext uri="{FF2B5EF4-FFF2-40B4-BE49-F238E27FC236}">
                  <a16:creationId xmlns:a16="http://schemas.microsoft.com/office/drawing/2014/main" id="{2E959C73-EB7F-9EFB-0AF7-6AB6781CDD4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8792" y="4332840"/>
            <a:ext cx="127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26661" imgH="190713" progId="Equation.DSMT4">
                    <p:embed/>
                  </p:oleObj>
                </mc:Choice>
                <mc:Fallback>
                  <p:oleObj name="Equation" r:id="rId24" imgW="126661" imgH="190713" progId="Equation.DSMT4">
                    <p:embed/>
                    <p:pic>
                      <p:nvPicPr>
                        <p:cNvPr id="29" name="Object 28">
                          <a:extLst>
                            <a:ext uri="{FF2B5EF4-FFF2-40B4-BE49-F238E27FC236}">
                              <a16:creationId xmlns:a16="http://schemas.microsoft.com/office/drawing/2014/main" id="{2E959C73-EB7F-9EFB-0AF7-6AB6781CDD4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2648792" y="4332840"/>
                          <a:ext cx="127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144EB33-5CBC-BE3D-FEC9-99418CEAC12E}"/>
                </a:ext>
              </a:extLst>
            </p:cNvPr>
            <p:cNvCxnSpPr>
              <a:cxnSpLocks/>
            </p:cNvCxnSpPr>
            <p:nvPr/>
          </p:nvCxnSpPr>
          <p:spPr>
            <a:xfrm>
              <a:off x="2713412" y="4520399"/>
              <a:ext cx="0" cy="182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90A68C9-C0D5-B16C-DD72-88572CDF558B}"/>
              </a:ext>
            </a:extLst>
          </p:cNvPr>
          <p:cNvSpPr/>
          <p:nvPr/>
        </p:nvSpPr>
        <p:spPr>
          <a:xfrm>
            <a:off x="4561440" y="4068237"/>
            <a:ext cx="262973" cy="365208"/>
          </a:xfrm>
          <a:custGeom>
            <a:avLst/>
            <a:gdLst>
              <a:gd name="connsiteX0" fmla="*/ 175582 w 175582"/>
              <a:gd name="connsiteY0" fmla="*/ 368300 h 368300"/>
              <a:gd name="connsiteX1" fmla="*/ 6249 w 175582"/>
              <a:gd name="connsiteY1" fmla="*/ 173567 h 368300"/>
              <a:gd name="connsiteX2" fmla="*/ 52816 w 175582"/>
              <a:gd name="connsiteY2" fmla="*/ 0 h 368300"/>
              <a:gd name="connsiteX0" fmla="*/ 175582 w 175582"/>
              <a:gd name="connsiteY0" fmla="*/ 368300 h 368300"/>
              <a:gd name="connsiteX1" fmla="*/ 71337 w 175582"/>
              <a:gd name="connsiteY1" fmla="*/ 273580 h 368300"/>
              <a:gd name="connsiteX2" fmla="*/ 6249 w 175582"/>
              <a:gd name="connsiteY2" fmla="*/ 173567 h 368300"/>
              <a:gd name="connsiteX3" fmla="*/ 52816 w 175582"/>
              <a:gd name="connsiteY3" fmla="*/ 0 h 368300"/>
              <a:gd name="connsiteX0" fmla="*/ 175582 w 175582"/>
              <a:gd name="connsiteY0" fmla="*/ 368300 h 368300"/>
              <a:gd name="connsiteX1" fmla="*/ 31650 w 175582"/>
              <a:gd name="connsiteY1" fmla="*/ 343430 h 368300"/>
              <a:gd name="connsiteX2" fmla="*/ 6249 w 175582"/>
              <a:gd name="connsiteY2" fmla="*/ 173567 h 368300"/>
              <a:gd name="connsiteX3" fmla="*/ 52816 w 175582"/>
              <a:gd name="connsiteY3" fmla="*/ 0 h 368300"/>
              <a:gd name="connsiteX0" fmla="*/ 217155 w 217155"/>
              <a:gd name="connsiteY0" fmla="*/ 368300 h 368300"/>
              <a:gd name="connsiteX1" fmla="*/ 73223 w 217155"/>
              <a:gd name="connsiteY1" fmla="*/ 343430 h 368300"/>
              <a:gd name="connsiteX2" fmla="*/ 3372 w 217155"/>
              <a:gd name="connsiteY2" fmla="*/ 173567 h 368300"/>
              <a:gd name="connsiteX3" fmla="*/ 94389 w 217155"/>
              <a:gd name="connsiteY3" fmla="*/ 0 h 368300"/>
              <a:gd name="connsiteX0" fmla="*/ 235639 w 235639"/>
              <a:gd name="connsiteY0" fmla="*/ 368300 h 368300"/>
              <a:gd name="connsiteX1" fmla="*/ 91707 w 235639"/>
              <a:gd name="connsiteY1" fmla="*/ 343430 h 368300"/>
              <a:gd name="connsiteX2" fmla="*/ 2806 w 235639"/>
              <a:gd name="connsiteY2" fmla="*/ 227542 h 368300"/>
              <a:gd name="connsiteX3" fmla="*/ 112873 w 235639"/>
              <a:gd name="connsiteY3" fmla="*/ 0 h 368300"/>
              <a:gd name="connsiteX0" fmla="*/ 235639 w 235639"/>
              <a:gd name="connsiteY0" fmla="*/ 368300 h 369045"/>
              <a:gd name="connsiteX1" fmla="*/ 94882 w 235639"/>
              <a:gd name="connsiteY1" fmla="*/ 354543 h 369045"/>
              <a:gd name="connsiteX2" fmla="*/ 2806 w 235639"/>
              <a:gd name="connsiteY2" fmla="*/ 227542 h 369045"/>
              <a:gd name="connsiteX3" fmla="*/ 112873 w 235639"/>
              <a:gd name="connsiteY3" fmla="*/ 0 h 369045"/>
              <a:gd name="connsiteX0" fmla="*/ 235639 w 235639"/>
              <a:gd name="connsiteY0" fmla="*/ 368300 h 368300"/>
              <a:gd name="connsiteX1" fmla="*/ 85357 w 235639"/>
              <a:gd name="connsiteY1" fmla="*/ 346605 h 368300"/>
              <a:gd name="connsiteX2" fmla="*/ 2806 w 235639"/>
              <a:gd name="connsiteY2" fmla="*/ 227542 h 368300"/>
              <a:gd name="connsiteX3" fmla="*/ 112873 w 235639"/>
              <a:gd name="connsiteY3" fmla="*/ 0 h 368300"/>
              <a:gd name="connsiteX0" fmla="*/ 243392 w 243392"/>
              <a:gd name="connsiteY0" fmla="*/ 368300 h 368300"/>
              <a:gd name="connsiteX1" fmla="*/ 93110 w 243392"/>
              <a:gd name="connsiteY1" fmla="*/ 346605 h 368300"/>
              <a:gd name="connsiteX2" fmla="*/ 2622 w 243392"/>
              <a:gd name="connsiteY2" fmla="*/ 200554 h 368300"/>
              <a:gd name="connsiteX3" fmla="*/ 120626 w 243392"/>
              <a:gd name="connsiteY3" fmla="*/ 0 h 368300"/>
              <a:gd name="connsiteX0" fmla="*/ 230692 w 230692"/>
              <a:gd name="connsiteY0" fmla="*/ 368300 h 368300"/>
              <a:gd name="connsiteX1" fmla="*/ 93110 w 230692"/>
              <a:gd name="connsiteY1" fmla="*/ 346605 h 368300"/>
              <a:gd name="connsiteX2" fmla="*/ 2622 w 230692"/>
              <a:gd name="connsiteY2" fmla="*/ 200554 h 368300"/>
              <a:gd name="connsiteX3" fmla="*/ 120626 w 230692"/>
              <a:gd name="connsiteY3" fmla="*/ 0 h 368300"/>
              <a:gd name="connsiteX0" fmla="*/ 232279 w 232279"/>
              <a:gd name="connsiteY0" fmla="*/ 360362 h 361107"/>
              <a:gd name="connsiteX1" fmla="*/ 93110 w 232279"/>
              <a:gd name="connsiteY1" fmla="*/ 346605 h 361107"/>
              <a:gd name="connsiteX2" fmla="*/ 2622 w 232279"/>
              <a:gd name="connsiteY2" fmla="*/ 200554 h 361107"/>
              <a:gd name="connsiteX3" fmla="*/ 120626 w 232279"/>
              <a:gd name="connsiteY3" fmla="*/ 0 h 361107"/>
              <a:gd name="connsiteX0" fmla="*/ 232279 w 232279"/>
              <a:gd name="connsiteY0" fmla="*/ 360362 h 365208"/>
              <a:gd name="connsiteX1" fmla="*/ 93110 w 232279"/>
              <a:gd name="connsiteY1" fmla="*/ 346605 h 365208"/>
              <a:gd name="connsiteX2" fmla="*/ 2622 w 232279"/>
              <a:gd name="connsiteY2" fmla="*/ 200554 h 365208"/>
              <a:gd name="connsiteX3" fmla="*/ 120626 w 232279"/>
              <a:gd name="connsiteY3" fmla="*/ 0 h 365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279" h="365208">
                <a:moveTo>
                  <a:pt x="232279" y="360362"/>
                </a:moveTo>
                <a:cubicBezTo>
                  <a:pt x="210142" y="358863"/>
                  <a:pt x="121332" y="379060"/>
                  <a:pt x="93110" y="346605"/>
                </a:cubicBezTo>
                <a:cubicBezTo>
                  <a:pt x="64888" y="314150"/>
                  <a:pt x="5709" y="246151"/>
                  <a:pt x="2622" y="200554"/>
                </a:cubicBezTo>
                <a:cubicBezTo>
                  <a:pt x="-17839" y="139171"/>
                  <a:pt x="87112" y="56092"/>
                  <a:pt x="120626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9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(c)</a:t>
            </a: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 Calculus FR: Motion (Solutions)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3631270-1FF2-61C7-B0BD-3BC019B8F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425103"/>
              </p:ext>
            </p:extLst>
          </p:nvPr>
        </p:nvGraphicFramePr>
        <p:xfrm>
          <a:off x="1111250" y="1149977"/>
          <a:ext cx="32766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76360" imgH="2793960" progId="Equation.DSMT4">
                  <p:embed/>
                </p:oleObj>
              </mc:Choice>
              <mc:Fallback>
                <p:oleObj name="Equation" r:id="rId2" imgW="3276360" imgH="27939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3631270-1FF2-61C7-B0BD-3BC019B8F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1250" y="1149977"/>
                        <a:ext cx="32766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290B616-27EE-AD1C-BBE0-EFF559EA14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029442"/>
              </p:ext>
            </p:extLst>
          </p:nvPr>
        </p:nvGraphicFramePr>
        <p:xfrm>
          <a:off x="4678139" y="1350097"/>
          <a:ext cx="2679701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79480" imgH="1523880" progId="Equation.DSMT4">
                  <p:embed/>
                </p:oleObj>
              </mc:Choice>
              <mc:Fallback>
                <p:oleObj name="Equation" r:id="rId4" imgW="2679480" imgH="1523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290B616-27EE-AD1C-BBE0-EFF559EA14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8139" y="1350097"/>
                        <a:ext cx="2679701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C31E073-B1B6-6D0A-7E2E-77AD1F531516}"/>
              </a:ext>
            </a:extLst>
          </p:cNvPr>
          <p:cNvSpPr/>
          <p:nvPr/>
        </p:nvSpPr>
        <p:spPr>
          <a:xfrm>
            <a:off x="4533901" y="1298335"/>
            <a:ext cx="3136899" cy="1703945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5815956A-2D1B-3475-934A-08B5869D7A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169109"/>
              </p:ext>
            </p:extLst>
          </p:nvPr>
        </p:nvGraphicFramePr>
        <p:xfrm>
          <a:off x="4878255" y="4546684"/>
          <a:ext cx="1346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46040" imgH="469800" progId="Equation.DSMT4">
                  <p:embed/>
                </p:oleObj>
              </mc:Choice>
              <mc:Fallback>
                <p:oleObj name="Equation" r:id="rId6" imgW="1346040" imgH="4698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5815956A-2D1B-3475-934A-08B5869D7A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78255" y="4546684"/>
                        <a:ext cx="13462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AACDE358-6423-0289-261D-027897370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6192"/>
              </p:ext>
            </p:extLst>
          </p:nvPr>
        </p:nvGraphicFramePr>
        <p:xfrm>
          <a:off x="4857750" y="4246563"/>
          <a:ext cx="3873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73240" imgH="380880" progId="Equation.DSMT4">
                  <p:embed/>
                </p:oleObj>
              </mc:Choice>
              <mc:Fallback>
                <p:oleObj name="Equation" r:id="rId8" imgW="3873240" imgH="3808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F6D0B368-3A6C-1D5D-4D68-3400600E30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57750" y="4246563"/>
                        <a:ext cx="3873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901DF36-5975-0090-1286-09D62D4B10E3}"/>
              </a:ext>
            </a:extLst>
          </p:cNvPr>
          <p:cNvCxnSpPr>
            <a:cxnSpLocks/>
          </p:cNvCxnSpPr>
          <p:nvPr/>
        </p:nvCxnSpPr>
        <p:spPr>
          <a:xfrm flipH="1" flipV="1">
            <a:off x="3274620" y="3576320"/>
            <a:ext cx="1487949" cy="12048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00035C3-B4FB-5FBE-BE20-90DF973D4EC9}"/>
              </a:ext>
            </a:extLst>
          </p:cNvPr>
          <p:cNvCxnSpPr>
            <a:cxnSpLocks/>
          </p:cNvCxnSpPr>
          <p:nvPr/>
        </p:nvCxnSpPr>
        <p:spPr>
          <a:xfrm flipH="1" flipV="1">
            <a:off x="5455920" y="3066742"/>
            <a:ext cx="565930" cy="12048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3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265</TotalTime>
  <Words>42</Words>
  <Application>Microsoft Office PowerPoint</Application>
  <PresentationFormat>On-screen Show (16:9)</PresentationFormat>
  <Paragraphs>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 2</vt:lpstr>
      <vt:lpstr>LEARN theme</vt:lpstr>
      <vt:lpstr>Equation</vt:lpstr>
      <vt:lpstr>PowerPoint Presentation</vt:lpstr>
      <vt:lpstr>Making Motion Matter</vt:lpstr>
      <vt:lpstr>AP Calculus FR: Motion (Solutions)</vt:lpstr>
      <vt:lpstr>AP Calculus FR: Motion (Solutions)</vt:lpstr>
      <vt:lpstr>AP Calculus FR: Motion (Solutions)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Eike, Michell L.</cp:lastModifiedBy>
  <cp:revision>9</cp:revision>
  <dcterms:created xsi:type="dcterms:W3CDTF">2022-06-13T20:35:37Z</dcterms:created>
  <dcterms:modified xsi:type="dcterms:W3CDTF">2022-06-21T19:11:13Z</dcterms:modified>
</cp:coreProperties>
</file>