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7" r:id="rId2"/>
    <p:sldId id="256" r:id="rId3"/>
    <p:sldId id="269" r:id="rId4"/>
    <p:sldId id="272" r:id="rId5"/>
    <p:sldId id="271" r:id="rId6"/>
    <p:sldId id="273" r:id="rId7"/>
    <p:sldId id="270"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79072" autoAdjust="0"/>
  </p:normalViewPr>
  <p:slideViewPr>
    <p:cSldViewPr>
      <p:cViewPr varScale="1">
        <p:scale>
          <a:sx n="75" d="100"/>
          <a:sy n="75" d="100"/>
        </p:scale>
        <p:origin x="1628"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798020AE-4F04-43BC-AC99-E167D8FFB86A}"/>
    <pc:docChg chg="undo custSel modSld">
      <pc:chgData name="Bracken, Pam" userId="f3aa402d-8a3c-4841-b939-af5e5b41e404" providerId="ADAL" clId="{798020AE-4F04-43BC-AC99-E167D8FFB86A}" dt="2024-06-12T16:02:43.567" v="30" actId="20577"/>
      <pc:docMkLst>
        <pc:docMk/>
      </pc:docMkLst>
      <pc:sldChg chg="modSp mod">
        <pc:chgData name="Bracken, Pam" userId="f3aa402d-8a3c-4841-b939-af5e5b41e404" providerId="ADAL" clId="{798020AE-4F04-43BC-AC99-E167D8FFB86A}" dt="2024-06-12T16:02:43.567" v="30" actId="20577"/>
        <pc:sldMkLst>
          <pc:docMk/>
          <pc:sldMk cId="871113653" sldId="270"/>
        </pc:sldMkLst>
        <pc:spChg chg="mod">
          <ac:chgData name="Bracken, Pam" userId="f3aa402d-8a3c-4841-b939-af5e5b41e404" providerId="ADAL" clId="{798020AE-4F04-43BC-AC99-E167D8FFB86A}" dt="2024-06-12T16:00:40.557" v="12" actId="1076"/>
          <ac:spMkLst>
            <pc:docMk/>
            <pc:sldMk cId="871113653" sldId="270"/>
            <ac:spMk id="2" creationId="{00000000-0000-0000-0000-000000000000}"/>
          </ac:spMkLst>
        </pc:spChg>
        <pc:spChg chg="mod">
          <ac:chgData name="Bracken, Pam" userId="f3aa402d-8a3c-4841-b939-af5e5b41e404" providerId="ADAL" clId="{798020AE-4F04-43BC-AC99-E167D8FFB86A}" dt="2024-06-12T16:02:43.567" v="30" actId="20577"/>
          <ac:spMkLst>
            <pc:docMk/>
            <pc:sldMk cId="871113653" sldId="270"/>
            <ac:spMk id="3" creationId="{00000000-0000-0000-0000-000000000000}"/>
          </ac:spMkLst>
        </pc:spChg>
      </pc:sldChg>
      <pc:sldChg chg="modSp mod">
        <pc:chgData name="Bracken, Pam" userId="f3aa402d-8a3c-4841-b939-af5e5b41e404" providerId="ADAL" clId="{798020AE-4F04-43BC-AC99-E167D8FFB86A}" dt="2024-06-12T15:57:52.485" v="11" actId="20577"/>
        <pc:sldMkLst>
          <pc:docMk/>
          <pc:sldMk cId="3341093402" sldId="272"/>
        </pc:sldMkLst>
        <pc:spChg chg="mod">
          <ac:chgData name="Bracken, Pam" userId="f3aa402d-8a3c-4841-b939-af5e5b41e404" providerId="ADAL" clId="{798020AE-4F04-43BC-AC99-E167D8FFB86A}" dt="2024-06-12T15:57:52.485" v="11" actId="20577"/>
          <ac:spMkLst>
            <pc:docMk/>
            <pc:sldMk cId="3341093402" sldId="272"/>
            <ac:spMk id="3" creationId="{D00E36F7-D369-4792-84A3-331202BAEEB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33AC7-6E44-41AF-97B6-7662DDEBEAE9}" type="datetimeFigureOut">
              <a:rPr lang="en-US" smtClean="0"/>
              <a:t>6/12/2024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9A06C5-2FAD-433F-A338-3E5D70B86172}" type="slidenum">
              <a:rPr lang="en-US" smtClean="0"/>
              <a:t>‹#›</a:t>
            </a:fld>
            <a:endParaRPr lang="en-US"/>
          </a:p>
        </p:txBody>
      </p:sp>
    </p:spTree>
    <p:extLst>
      <p:ext uri="{BB962C8B-B14F-4D97-AF65-F5344CB8AC3E}">
        <p14:creationId xmlns:p14="http://schemas.microsoft.com/office/powerpoint/2010/main" val="3973397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Trolley Problem </a:t>
            </a:r>
          </a:p>
        </p:txBody>
      </p:sp>
      <p:sp>
        <p:nvSpPr>
          <p:cNvPr id="4" name="Slide Number Placeholder 3"/>
          <p:cNvSpPr>
            <a:spLocks noGrp="1"/>
          </p:cNvSpPr>
          <p:nvPr>
            <p:ph type="sldNum" sz="quarter" idx="10"/>
          </p:nvPr>
        </p:nvSpPr>
        <p:spPr/>
        <p:txBody>
          <a:bodyPr/>
          <a:lstStyle/>
          <a:p>
            <a:fld id="{739A06C5-2FAD-433F-A338-3E5D70B86172}" type="slidenum">
              <a:rPr lang="en-US" smtClean="0"/>
              <a:t>3</a:t>
            </a:fld>
            <a:endParaRPr lang="en-US"/>
          </a:p>
        </p:txBody>
      </p:sp>
    </p:spTree>
    <p:extLst>
      <p:ext uri="{BB962C8B-B14F-4D97-AF65-F5344CB8AC3E}">
        <p14:creationId xmlns:p14="http://schemas.microsoft.com/office/powerpoint/2010/main" val="1910108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stuff</a:t>
            </a:r>
          </a:p>
          <a:p>
            <a:endParaRPr lang="en-US" dirty="0"/>
          </a:p>
        </p:txBody>
      </p:sp>
      <p:sp>
        <p:nvSpPr>
          <p:cNvPr id="4" name="Slide Number Placeholder 3"/>
          <p:cNvSpPr>
            <a:spLocks noGrp="1"/>
          </p:cNvSpPr>
          <p:nvPr>
            <p:ph type="sldNum" sz="quarter" idx="10"/>
          </p:nvPr>
        </p:nvSpPr>
        <p:spPr/>
        <p:txBody>
          <a:bodyPr/>
          <a:lstStyle/>
          <a:p>
            <a:fld id="{739A06C5-2FAD-433F-A338-3E5D70B86172}" type="slidenum">
              <a:rPr lang="en-US" smtClean="0"/>
              <a:t>7</a:t>
            </a:fld>
            <a:endParaRPr lang="en-US"/>
          </a:p>
        </p:txBody>
      </p:sp>
    </p:spTree>
    <p:extLst>
      <p:ext uri="{BB962C8B-B14F-4D97-AF65-F5344CB8AC3E}">
        <p14:creationId xmlns:p14="http://schemas.microsoft.com/office/powerpoint/2010/main" val="2224591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91332" y="1335963"/>
            <a:ext cx="2548128"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4692274"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371600"/>
            <a:ext cx="7851648"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704664"/>
            <a:ext cx="77724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3058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905000"/>
            <a:ext cx="5111750"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905000"/>
            <a:ext cx="31242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704088"/>
            <a:ext cx="82296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3.xml"/><Relationship Id="rId1" Type="http://schemas.openxmlformats.org/officeDocument/2006/relationships/video" Target="https://www.youtube.com/embed/bOpf6KcWYy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4638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7851648" cy="1828800"/>
          </a:xfrm>
        </p:spPr>
        <p:txBody>
          <a:bodyPr>
            <a:normAutofit/>
          </a:bodyPr>
          <a:lstStyle/>
          <a:p>
            <a:r>
              <a:rPr lang="en-US" sz="6000" dirty="0"/>
              <a:t>Trolleys and Tribulations</a:t>
            </a:r>
          </a:p>
        </p:txBody>
      </p:sp>
      <p:sp>
        <p:nvSpPr>
          <p:cNvPr id="3" name="Subtitle 2"/>
          <p:cNvSpPr>
            <a:spLocks noGrp="1"/>
          </p:cNvSpPr>
          <p:nvPr>
            <p:ph type="subTitle" idx="1"/>
          </p:nvPr>
        </p:nvSpPr>
        <p:spPr>
          <a:xfrm>
            <a:off x="644652" y="3886200"/>
            <a:ext cx="7854696" cy="1752600"/>
          </a:xfrm>
        </p:spPr>
        <p:txBody>
          <a:bodyPr/>
          <a:lstStyle/>
          <a:p>
            <a:r>
              <a:rPr lang="en-US" dirty="0"/>
              <a:t>A lesson on Ethical Frameworks and Integrity</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dirty="0"/>
              <a:t>The Trolley Problem</a:t>
            </a:r>
          </a:p>
        </p:txBody>
      </p:sp>
      <p:sp>
        <p:nvSpPr>
          <p:cNvPr id="3" name="Content Placeholder 2"/>
          <p:cNvSpPr>
            <a:spLocks noGrp="1"/>
          </p:cNvSpPr>
          <p:nvPr>
            <p:ph idx="1"/>
          </p:nvPr>
        </p:nvSpPr>
        <p:spPr>
          <a:xfrm>
            <a:off x="420189" y="1600200"/>
            <a:ext cx="8229600" cy="4389120"/>
          </a:xfrm>
        </p:spPr>
        <p:txBody>
          <a:bodyPr>
            <a:normAutofit fontScale="92500" lnSpcReduction="10000"/>
          </a:bodyPr>
          <a:lstStyle/>
          <a:p>
            <a:pPr marL="0" indent="0">
              <a:buNone/>
            </a:pPr>
            <a:r>
              <a:rPr lang="en-US" dirty="0"/>
              <a:t>There is a runaway trolley barreling down the railway tracks. Ahead, on the tracks, there are five people tied up and unable to move. The trolley is headed straight for them. You are standing some distance off in the train yard, next to a lever. If you pull this lever, the trolley will switch to a different set of tracks. However, you notice that there is one person tied up on the sidetrack. You have two options:</a:t>
            </a:r>
          </a:p>
          <a:p>
            <a:pPr lvl="1"/>
            <a:r>
              <a:rPr lang="en-US" dirty="0"/>
              <a:t>Do nothing, and the trolley kills the five people on the main track.</a:t>
            </a:r>
          </a:p>
          <a:p>
            <a:pPr lvl="1"/>
            <a:r>
              <a:rPr lang="en-US" dirty="0"/>
              <a:t>Pull the lever, diverting the trolley onto the sidetrack where it will kill one person.</a:t>
            </a:r>
          </a:p>
          <a:p>
            <a:pPr marL="393172" lvl="1" indent="0">
              <a:buNone/>
            </a:pPr>
            <a:r>
              <a:rPr lang="en-US" i="1" dirty="0"/>
              <a:t>    Which is the most ethical choice?</a:t>
            </a:r>
          </a:p>
        </p:txBody>
      </p:sp>
    </p:spTree>
    <p:extLst>
      <p:ext uri="{BB962C8B-B14F-4D97-AF65-F5344CB8AC3E}">
        <p14:creationId xmlns:p14="http://schemas.microsoft.com/office/powerpoint/2010/main" val="26260695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54EFF-3460-4C7A-A6FF-31DBF234FDD9}"/>
              </a:ext>
            </a:extLst>
          </p:cNvPr>
          <p:cNvSpPr>
            <a:spLocks noGrp="1"/>
          </p:cNvSpPr>
          <p:nvPr>
            <p:ph type="title"/>
          </p:nvPr>
        </p:nvSpPr>
        <p:spPr>
          <a:xfrm>
            <a:off x="457200" y="381000"/>
            <a:ext cx="8229600" cy="591312"/>
          </a:xfrm>
        </p:spPr>
        <p:txBody>
          <a:bodyPr>
            <a:normAutofit/>
          </a:bodyPr>
          <a:lstStyle/>
          <a:p>
            <a:r>
              <a:rPr lang="en-US" sz="2800" dirty="0"/>
              <a:t>The Trolley Problem gets more complicated…..</a:t>
            </a:r>
          </a:p>
        </p:txBody>
      </p:sp>
      <p:sp>
        <p:nvSpPr>
          <p:cNvPr id="3" name="Content Placeholder 2">
            <a:extLst>
              <a:ext uri="{FF2B5EF4-FFF2-40B4-BE49-F238E27FC236}">
                <a16:creationId xmlns:a16="http://schemas.microsoft.com/office/drawing/2014/main" id="{D00E36F7-D369-4792-84A3-331202BAEEB2}"/>
              </a:ext>
            </a:extLst>
          </p:cNvPr>
          <p:cNvSpPr>
            <a:spLocks noGrp="1"/>
          </p:cNvSpPr>
          <p:nvPr>
            <p:ph idx="1"/>
          </p:nvPr>
        </p:nvSpPr>
        <p:spPr>
          <a:xfrm>
            <a:off x="444137" y="1600200"/>
            <a:ext cx="8229600" cy="4389120"/>
          </a:xfrm>
        </p:spPr>
        <p:txBody>
          <a:bodyPr>
            <a:normAutofit/>
          </a:bodyPr>
          <a:lstStyle/>
          <a:p>
            <a:pPr marL="0" indent="0">
              <a:buNone/>
            </a:pPr>
            <a:r>
              <a:rPr lang="en-US" sz="2400" dirty="0"/>
              <a:t>There is a runaway trolley barreling down the railway tracks. Ahead, on the tracks, there are five people tied up and unable to move. The trolley is headed straight for them. You are standing on a bridge overlooking the track, so you can’t get to the lever to divert the track in time to save the five people. You are standing on the bridge with a very big guy. If you push this big guy over the bridge and onto the tracks, it will stop the train before the five people will be hit.  Unfortunately, the big guy will be killed.</a:t>
            </a:r>
          </a:p>
          <a:p>
            <a:r>
              <a:rPr lang="en-US" sz="2400" dirty="0"/>
              <a:t>Should you do it?</a:t>
            </a:r>
          </a:p>
          <a:p>
            <a:r>
              <a:rPr lang="en-US" sz="2400" dirty="0"/>
              <a:t>Should you push the big guy over?</a:t>
            </a:r>
          </a:p>
          <a:p>
            <a:pPr marL="0" indent="0">
              <a:buNone/>
            </a:pPr>
            <a:r>
              <a:rPr lang="en-US" sz="2400" i="1" dirty="0"/>
              <a:t>What is the most ethical decision?</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10934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5724-7037-4A2A-9659-44DD6807583B}"/>
              </a:ext>
            </a:extLst>
          </p:cNvPr>
          <p:cNvSpPr>
            <a:spLocks noGrp="1"/>
          </p:cNvSpPr>
          <p:nvPr>
            <p:ph type="title"/>
          </p:nvPr>
        </p:nvSpPr>
        <p:spPr>
          <a:xfrm>
            <a:off x="381000" y="381000"/>
            <a:ext cx="8229600" cy="533400"/>
          </a:xfrm>
        </p:spPr>
        <p:txBody>
          <a:bodyPr>
            <a:normAutofit/>
          </a:bodyPr>
          <a:lstStyle/>
          <a:p>
            <a:r>
              <a:rPr lang="en-US" sz="2800" dirty="0"/>
              <a:t>The Trolley Problem</a:t>
            </a:r>
          </a:p>
        </p:txBody>
      </p:sp>
      <p:pic>
        <p:nvPicPr>
          <p:cNvPr id="4" name="Online Media 3">
            <a:hlinkClick r:id="" action="ppaction://media"/>
            <a:extLst>
              <a:ext uri="{FF2B5EF4-FFF2-40B4-BE49-F238E27FC236}">
                <a16:creationId xmlns:a16="http://schemas.microsoft.com/office/drawing/2014/main" id="{69D98217-8CB0-452F-AD84-E00FB4BF5E59}"/>
              </a:ext>
            </a:extLst>
          </p:cNvPr>
          <p:cNvPicPr>
            <a:picLocks noGrp="1" noRot="1" noChangeAspect="1"/>
          </p:cNvPicPr>
          <p:nvPr>
            <p:ph idx="1"/>
            <a:videoFile r:link="rId1"/>
          </p:nvPr>
        </p:nvPicPr>
        <p:blipFill>
          <a:blip r:embed="rId3"/>
          <a:stretch>
            <a:fillRect/>
          </a:stretch>
        </p:blipFill>
        <p:spPr>
          <a:xfrm>
            <a:off x="762000" y="1295400"/>
            <a:ext cx="7467600" cy="5134708"/>
          </a:xfrm>
          <a:prstGeom prst="rect">
            <a:avLst/>
          </a:prstGeom>
        </p:spPr>
      </p:pic>
    </p:spTree>
    <p:extLst>
      <p:ext uri="{BB962C8B-B14F-4D97-AF65-F5344CB8AC3E}">
        <p14:creationId xmlns:p14="http://schemas.microsoft.com/office/powerpoint/2010/main" val="41854824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4000-F10C-48CC-BF86-4092AB49B675}"/>
              </a:ext>
            </a:extLst>
          </p:cNvPr>
          <p:cNvSpPr>
            <a:spLocks noGrp="1"/>
          </p:cNvSpPr>
          <p:nvPr>
            <p:ph type="title"/>
          </p:nvPr>
        </p:nvSpPr>
        <p:spPr/>
        <p:txBody>
          <a:bodyPr/>
          <a:lstStyle/>
          <a:p>
            <a:r>
              <a:rPr lang="en-US" dirty="0"/>
              <a:t>Q &amp; A:  The Trolley Problem</a:t>
            </a:r>
          </a:p>
        </p:txBody>
      </p:sp>
      <p:sp>
        <p:nvSpPr>
          <p:cNvPr id="3" name="Content Placeholder 2">
            <a:extLst>
              <a:ext uri="{FF2B5EF4-FFF2-40B4-BE49-F238E27FC236}">
                <a16:creationId xmlns:a16="http://schemas.microsoft.com/office/drawing/2014/main" id="{8AF41CC1-981B-41DF-9170-186B37285C34}"/>
              </a:ext>
            </a:extLst>
          </p:cNvPr>
          <p:cNvSpPr>
            <a:spLocks noGrp="1"/>
          </p:cNvSpPr>
          <p:nvPr>
            <p:ph idx="1"/>
          </p:nvPr>
        </p:nvSpPr>
        <p:spPr/>
        <p:txBody>
          <a:bodyPr/>
          <a:lstStyle/>
          <a:p>
            <a:r>
              <a:rPr lang="en-US" dirty="0"/>
              <a:t>What decision would you make about the runaway trolley?</a:t>
            </a:r>
          </a:p>
          <a:p>
            <a:r>
              <a:rPr lang="en-US" dirty="0"/>
              <a:t>Would you push the big guy off the bridge to save others?</a:t>
            </a:r>
          </a:p>
          <a:p>
            <a:r>
              <a:rPr lang="en-US" dirty="0"/>
              <a:t>Why do most people say they would not?</a:t>
            </a:r>
          </a:p>
          <a:p>
            <a:r>
              <a:rPr lang="en-US" dirty="0"/>
              <a:t>Is there a moral or ethical dilemma in killing someone to save others?</a:t>
            </a:r>
          </a:p>
          <a:p>
            <a:r>
              <a:rPr lang="en-US" dirty="0"/>
              <a:t>How is the Trolley Problem a no-win situation?</a:t>
            </a:r>
          </a:p>
          <a:p>
            <a:endParaRPr lang="en-US" b="1" dirty="0"/>
          </a:p>
        </p:txBody>
      </p:sp>
    </p:spTree>
    <p:extLst>
      <p:ext uri="{BB962C8B-B14F-4D97-AF65-F5344CB8AC3E}">
        <p14:creationId xmlns:p14="http://schemas.microsoft.com/office/powerpoint/2010/main" val="208790772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How would they react?</a:t>
            </a:r>
          </a:p>
        </p:txBody>
      </p:sp>
      <p:sp>
        <p:nvSpPr>
          <p:cNvPr id="3" name="Content Placeholder 2"/>
          <p:cNvSpPr>
            <a:spLocks noGrp="1"/>
          </p:cNvSpPr>
          <p:nvPr>
            <p:ph idx="1"/>
          </p:nvPr>
        </p:nvSpPr>
        <p:spPr>
          <a:xfrm>
            <a:off x="457200" y="1524000"/>
            <a:ext cx="8229600" cy="4617720"/>
          </a:xfrm>
        </p:spPr>
        <p:txBody>
          <a:bodyPr>
            <a:normAutofit fontScale="92500" lnSpcReduction="10000"/>
          </a:bodyPr>
          <a:lstStyle/>
          <a:p>
            <a:pPr marL="0" indent="0">
              <a:buClr>
                <a:schemeClr val="accent4"/>
              </a:buClr>
              <a:buNone/>
            </a:pPr>
            <a:r>
              <a:rPr lang="en-US" dirty="0"/>
              <a:t>A typical interpretation of the Trolley Problem is this:</a:t>
            </a:r>
          </a:p>
          <a:p>
            <a:pPr>
              <a:buClr>
                <a:schemeClr val="accent4"/>
              </a:buClr>
            </a:pPr>
            <a:r>
              <a:rPr lang="en-US" b="1" dirty="0"/>
              <a:t>Consequentialist or Utilitarianist</a:t>
            </a:r>
            <a:r>
              <a:rPr lang="en-US" dirty="0"/>
              <a:t> – Would pull the lever or throw the fat man over. This act would save the greatest number of people</a:t>
            </a:r>
          </a:p>
          <a:p>
            <a:pPr>
              <a:buClr>
                <a:schemeClr val="accent4"/>
              </a:buClr>
            </a:pPr>
            <a:r>
              <a:rPr lang="en-US" b="1" dirty="0"/>
              <a:t>Deontologist</a:t>
            </a:r>
            <a:r>
              <a:rPr lang="en-US" dirty="0"/>
              <a:t> – Would not pull the lever or throw the fat man because doing so would be deliberately harming someone.</a:t>
            </a:r>
          </a:p>
          <a:p>
            <a:pPr>
              <a:buClr>
                <a:schemeClr val="accent4"/>
              </a:buClr>
            </a:pPr>
            <a:r>
              <a:rPr lang="en-US" b="1" dirty="0" err="1"/>
              <a:t>Virtuist</a:t>
            </a:r>
            <a:r>
              <a:rPr lang="en-US" dirty="0"/>
              <a:t> – This one is a bit more complicated. Most interpretations say a </a:t>
            </a:r>
            <a:r>
              <a:rPr lang="en-US" dirty="0" err="1"/>
              <a:t>Virtuist</a:t>
            </a:r>
            <a:r>
              <a:rPr lang="en-US" dirty="0"/>
              <a:t> would pull the lever because that is the brave and compassionate thing to do. However, in the big guy scenario, the </a:t>
            </a:r>
            <a:r>
              <a:rPr lang="en-US" dirty="0" err="1"/>
              <a:t>Virtuist</a:t>
            </a:r>
            <a:r>
              <a:rPr lang="en-US" dirty="0"/>
              <a:t> would most likely not throw the man over the bridge because this would </a:t>
            </a:r>
            <a:r>
              <a:rPr lang="en-US"/>
              <a:t>deprive him of </a:t>
            </a:r>
            <a:r>
              <a:rPr lang="en-US" dirty="0"/>
              <a:t>his own moral agency. For a </a:t>
            </a:r>
            <a:r>
              <a:rPr lang="en-US" dirty="0" err="1"/>
              <a:t>Virtuist</a:t>
            </a:r>
            <a:r>
              <a:rPr lang="en-US" dirty="0"/>
              <a:t>, the “why” is more important than the decision itself.</a:t>
            </a:r>
          </a:p>
          <a:p>
            <a:pPr>
              <a:buClr>
                <a:schemeClr val="accent4"/>
              </a:buClr>
            </a:pPr>
            <a:endParaRPr lang="en-US" dirty="0"/>
          </a:p>
        </p:txBody>
      </p:sp>
    </p:spTree>
    <p:extLst>
      <p:ext uri="{BB962C8B-B14F-4D97-AF65-F5344CB8AC3E}">
        <p14:creationId xmlns:p14="http://schemas.microsoft.com/office/powerpoint/2010/main" val="8711136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144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LEARN.thmx</Template>
  <TotalTime>1118</TotalTime>
  <Words>490</Words>
  <Application>Microsoft Office PowerPoint</Application>
  <PresentationFormat>On-screen Show (4:3)</PresentationFormat>
  <Paragraphs>31</Paragraphs>
  <Slides>8</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Georgia</vt:lpstr>
      <vt:lpstr>Wingdings 2</vt:lpstr>
      <vt:lpstr>LEARN</vt:lpstr>
      <vt:lpstr>PowerPoint Presentation</vt:lpstr>
      <vt:lpstr>Trolleys and Tribulations</vt:lpstr>
      <vt:lpstr>The Trolley Problem</vt:lpstr>
      <vt:lpstr>The Trolley Problem gets more complicated…..</vt:lpstr>
      <vt:lpstr>The Trolley Problem</vt:lpstr>
      <vt:lpstr>Q &amp; A:  The Trolley Problem</vt:lpstr>
      <vt:lpstr>How would they react?</vt:lpstr>
      <vt:lpstr>PowerPoint Presentation</vt:lpstr>
    </vt:vector>
  </TitlesOfParts>
  <Company>Norman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Amusement Park Webquest</dc:title>
  <dc:creator>ashleyt</dc:creator>
  <cp:lastModifiedBy>Bracken, Pam</cp:lastModifiedBy>
  <cp:revision>77</cp:revision>
  <dcterms:created xsi:type="dcterms:W3CDTF">2011-02-10T18:04:52Z</dcterms:created>
  <dcterms:modified xsi:type="dcterms:W3CDTF">2024-06-12T16:02:45Z</dcterms:modified>
</cp:coreProperties>
</file>