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9" r:id="rId2"/>
  </p:sldMasterIdLst>
  <p:notesMasterIdLst>
    <p:notesMasterId r:id="rId25"/>
  </p:notesMasterIdLst>
  <p:sldIdLst>
    <p:sldId id="267" r:id="rId3"/>
    <p:sldId id="257" r:id="rId4"/>
    <p:sldId id="260" r:id="rId5"/>
    <p:sldId id="259" r:id="rId6"/>
    <p:sldId id="258" r:id="rId7"/>
    <p:sldId id="269" r:id="rId8"/>
    <p:sldId id="271" r:id="rId9"/>
    <p:sldId id="283" r:id="rId10"/>
    <p:sldId id="284" r:id="rId11"/>
    <p:sldId id="273" r:id="rId12"/>
    <p:sldId id="291" r:id="rId13"/>
    <p:sldId id="285" r:id="rId14"/>
    <p:sldId id="286" r:id="rId15"/>
    <p:sldId id="287" r:id="rId16"/>
    <p:sldId id="289" r:id="rId17"/>
    <p:sldId id="288" r:id="rId18"/>
    <p:sldId id="290" r:id="rId19"/>
    <p:sldId id="270" r:id="rId20"/>
    <p:sldId id="272" r:id="rId21"/>
    <p:sldId id="261" r:id="rId22"/>
    <p:sldId id="266" r:id="rId23"/>
    <p:sldId id="263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F32C58-2278-4FC9-9DA4-EB3F983F7997}" v="23" dt="2020-08-24T19:31:35.123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2" autoAdjust="0"/>
    <p:restoredTop sz="94620"/>
  </p:normalViewPr>
  <p:slideViewPr>
    <p:cSldViewPr>
      <p:cViewPr varScale="1">
        <p:scale>
          <a:sx n="80" d="100"/>
          <a:sy n="80" d="100"/>
        </p:scale>
        <p:origin x="96" y="16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DF156CD5-C835-4BFD-9393-64DFF24EF400}"/>
    <pc:docChg chg="undo custSel delSld modSld sldOrd">
      <pc:chgData name="Taylor Thurston" userId="10285e41d43c4120" providerId="LiveId" clId="{DF156CD5-C835-4BFD-9393-64DFF24EF400}" dt="2020-08-12T20:17:26.328" v="335" actId="6549"/>
      <pc:docMkLst>
        <pc:docMk/>
      </pc:docMkLst>
      <pc:sldChg chg="del">
        <pc:chgData name="Taylor Thurston" userId="10285e41d43c4120" providerId="LiveId" clId="{DF156CD5-C835-4BFD-9393-64DFF24EF400}" dt="2020-08-04T19:14:06.281" v="23" actId="47"/>
        <pc:sldMkLst>
          <pc:docMk/>
          <pc:sldMk cId="0" sldId="256"/>
        </pc:sldMkLst>
      </pc:sldChg>
      <pc:sldChg chg="addSp delSp modSp mod modClrScheme chgLayout">
        <pc:chgData name="Taylor Thurston" userId="10285e41d43c4120" providerId="LiveId" clId="{DF156CD5-C835-4BFD-9393-64DFF24EF400}" dt="2020-08-12T20:09:38.264" v="145" actId="20577"/>
        <pc:sldMkLst>
          <pc:docMk/>
          <pc:sldMk cId="0" sldId="257"/>
        </pc:sldMkLst>
        <pc:spChg chg="mod ord">
          <ac:chgData name="Taylor Thurston" userId="10285e41d43c4120" providerId="LiveId" clId="{DF156CD5-C835-4BFD-9393-64DFF24EF400}" dt="2020-08-04T19:33:16.287" v="47" actId="20577"/>
          <ac:spMkLst>
            <pc:docMk/>
            <pc:sldMk cId="0" sldId="257"/>
            <ac:spMk id="2" creationId="{00000000-0000-0000-0000-000000000000}"/>
          </ac:spMkLst>
        </pc:spChg>
        <pc:spChg chg="add del mod ord">
          <ac:chgData name="Taylor Thurston" userId="10285e41d43c4120" providerId="LiveId" clId="{DF156CD5-C835-4BFD-9393-64DFF24EF400}" dt="2020-08-04T19:32:49.150" v="35" actId="700"/>
          <ac:spMkLst>
            <pc:docMk/>
            <pc:sldMk cId="0" sldId="257"/>
            <ac:spMk id="3" creationId="{5160F956-08B9-48DC-9579-72D8244FC0FD}"/>
          </ac:spMkLst>
        </pc:spChg>
        <pc:spChg chg="add del mod ord">
          <ac:chgData name="Taylor Thurston" userId="10285e41d43c4120" providerId="LiveId" clId="{DF156CD5-C835-4BFD-9393-64DFF24EF400}" dt="2020-08-04T19:32:49.150" v="35" actId="700"/>
          <ac:spMkLst>
            <pc:docMk/>
            <pc:sldMk cId="0" sldId="257"/>
            <ac:spMk id="4" creationId="{A16BE2FE-04E7-421E-B5D2-71A76B0BA136}"/>
          </ac:spMkLst>
        </pc:spChg>
        <pc:spChg chg="mod">
          <ac:chgData name="Taylor Thurston" userId="10285e41d43c4120" providerId="LiveId" clId="{DF156CD5-C835-4BFD-9393-64DFF24EF400}" dt="2020-08-12T20:09:38.264" v="145" actId="20577"/>
          <ac:spMkLst>
            <pc:docMk/>
            <pc:sldMk cId="0" sldId="257"/>
            <ac:spMk id="8" creationId="{6602DB6B-5BD8-427D-B4A0-EF0F60A85890}"/>
          </ac:spMkLst>
        </pc:spChg>
        <pc:spChg chg="add del mod">
          <ac:chgData name="Taylor Thurston" userId="10285e41d43c4120" providerId="LiveId" clId="{DF156CD5-C835-4BFD-9393-64DFF24EF400}" dt="2020-08-12T20:08:43.176" v="113" actId="478"/>
          <ac:spMkLst>
            <pc:docMk/>
            <pc:sldMk cId="0" sldId="257"/>
            <ac:spMk id="9" creationId="{65AC0A00-FB60-453B-9F11-9754D52BAB22}"/>
          </ac:spMkLst>
        </pc:spChg>
        <pc:picChg chg="del mod ord">
          <ac:chgData name="Taylor Thurston" userId="10285e41d43c4120" providerId="LiveId" clId="{DF156CD5-C835-4BFD-9393-64DFF24EF400}" dt="2020-08-12T20:08:40.430" v="112" actId="478"/>
          <ac:picMkLst>
            <pc:docMk/>
            <pc:sldMk cId="0" sldId="257"/>
            <ac:picMk id="7" creationId="{BAFDC529-A984-469F-9ACD-505A32D2E636}"/>
          </ac:picMkLst>
        </pc:picChg>
        <pc:picChg chg="add del mod">
          <ac:chgData name="Taylor Thurston" userId="10285e41d43c4120" providerId="LiveId" clId="{DF156CD5-C835-4BFD-9393-64DFF24EF400}" dt="2020-08-12T20:07:37.408" v="108" actId="478"/>
          <ac:picMkLst>
            <pc:docMk/>
            <pc:sldMk cId="0" sldId="257"/>
            <ac:picMk id="1026" creationId="{F7A9C3CE-87E5-49C0-AEF9-E0E4AB5CB370}"/>
          </ac:picMkLst>
        </pc:picChg>
        <pc:picChg chg="add mod">
          <ac:chgData name="Taylor Thurston" userId="10285e41d43c4120" providerId="LiveId" clId="{DF156CD5-C835-4BFD-9393-64DFF24EF400}" dt="2020-08-12T20:08:44.916" v="114" actId="1076"/>
          <ac:picMkLst>
            <pc:docMk/>
            <pc:sldMk cId="0" sldId="257"/>
            <ac:picMk id="1028" creationId="{0C4D4593-A448-4AF1-A929-B7DCFA7503C6}"/>
          </ac:picMkLst>
        </pc:picChg>
      </pc:sldChg>
      <pc:sldChg chg="addSp delSp modSp mod ord modClrScheme chgLayout">
        <pc:chgData name="Taylor Thurston" userId="10285e41d43c4120" providerId="LiveId" clId="{DF156CD5-C835-4BFD-9393-64DFF24EF400}" dt="2020-08-12T20:12:52.070" v="214" actId="20577"/>
        <pc:sldMkLst>
          <pc:docMk/>
          <pc:sldMk cId="0" sldId="258"/>
        </pc:sldMkLst>
        <pc:spChg chg="mod ord">
          <ac:chgData name="Taylor Thurston" userId="10285e41d43c4120" providerId="LiveId" clId="{DF156CD5-C835-4BFD-9393-64DFF24EF400}" dt="2020-08-04T19:32:54.427" v="36" actId="7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Taylor Thurston" userId="10285e41d43c4120" providerId="LiveId" clId="{DF156CD5-C835-4BFD-9393-64DFF24EF400}" dt="2020-08-12T20:12:52.070" v="214" actId="20577"/>
          <ac:spMkLst>
            <pc:docMk/>
            <pc:sldMk cId="0" sldId="258"/>
            <ac:spMk id="3" creationId="{CD44D5F1-A47C-4611-915E-20699176137C}"/>
          </ac:spMkLst>
        </pc:spChg>
        <pc:spChg chg="add del mod ord">
          <ac:chgData name="Taylor Thurston" userId="10285e41d43c4120" providerId="LiveId" clId="{DF156CD5-C835-4BFD-9393-64DFF24EF400}" dt="2020-08-04T19:32:49.150" v="35" actId="700"/>
          <ac:spMkLst>
            <pc:docMk/>
            <pc:sldMk cId="0" sldId="258"/>
            <ac:spMk id="4" creationId="{683C7125-7581-4F76-9100-1B4CF0673F09}"/>
          </ac:spMkLst>
        </pc:spChg>
        <pc:spChg chg="add del mod ord">
          <ac:chgData name="Taylor Thurston" userId="10285e41d43c4120" providerId="LiveId" clId="{DF156CD5-C835-4BFD-9393-64DFF24EF400}" dt="2020-08-04T19:32:49.150" v="35" actId="700"/>
          <ac:spMkLst>
            <pc:docMk/>
            <pc:sldMk cId="0" sldId="258"/>
            <ac:spMk id="5" creationId="{FEC30C7E-92F6-4BA2-8715-9E5C62B6A826}"/>
          </ac:spMkLst>
        </pc:spChg>
        <pc:spChg chg="add del mod">
          <ac:chgData name="Taylor Thurston" userId="10285e41d43c4120" providerId="LiveId" clId="{DF156CD5-C835-4BFD-9393-64DFF24EF400}" dt="2020-08-12T20:12:17.856" v="186" actId="478"/>
          <ac:spMkLst>
            <pc:docMk/>
            <pc:sldMk cId="0" sldId="258"/>
            <ac:spMk id="9" creationId="{84759445-5045-4FD2-81A3-33901F7956C6}"/>
          </ac:spMkLst>
        </pc:spChg>
        <pc:picChg chg="add mod">
          <ac:chgData name="Taylor Thurston" userId="10285e41d43c4120" providerId="LiveId" clId="{DF156CD5-C835-4BFD-9393-64DFF24EF400}" dt="2020-08-12T20:12:08.212" v="184" actId="1076"/>
          <ac:picMkLst>
            <pc:docMk/>
            <pc:sldMk cId="0" sldId="258"/>
            <ac:picMk id="7" creationId="{A2DAF301-078F-4F73-90E4-826D09CB7AF3}"/>
          </ac:picMkLst>
        </pc:picChg>
        <pc:picChg chg="del mod ord">
          <ac:chgData name="Taylor Thurston" userId="10285e41d43c4120" providerId="LiveId" clId="{DF156CD5-C835-4BFD-9393-64DFF24EF400}" dt="2020-08-12T20:12:09.580" v="185" actId="478"/>
          <ac:picMkLst>
            <pc:docMk/>
            <pc:sldMk cId="0" sldId="258"/>
            <ac:picMk id="14" creationId="{9B8D7DA2-5A12-4CCC-B36C-B41A42EF19CD}"/>
          </ac:picMkLst>
        </pc:picChg>
      </pc:sldChg>
      <pc:sldChg chg="addSp delSp modSp mod modClrScheme chgLayout">
        <pc:chgData name="Taylor Thurston" userId="10285e41d43c4120" providerId="LiveId" clId="{DF156CD5-C835-4BFD-9393-64DFF24EF400}" dt="2020-08-12T20:11:11.015" v="180" actId="14100"/>
        <pc:sldMkLst>
          <pc:docMk/>
          <pc:sldMk cId="0" sldId="259"/>
        </pc:sldMkLst>
        <pc:spChg chg="mod ord">
          <ac:chgData name="Taylor Thurston" userId="10285e41d43c4120" providerId="LiveId" clId="{DF156CD5-C835-4BFD-9393-64DFF24EF400}" dt="2020-08-04T19:32:54.427" v="36" actId="700"/>
          <ac:spMkLst>
            <pc:docMk/>
            <pc:sldMk cId="0" sldId="259"/>
            <ac:spMk id="2" creationId="{00000000-0000-0000-0000-000000000000}"/>
          </ac:spMkLst>
        </pc:spChg>
        <pc:spChg chg="add del mod ord">
          <ac:chgData name="Taylor Thurston" userId="10285e41d43c4120" providerId="LiveId" clId="{DF156CD5-C835-4BFD-9393-64DFF24EF400}" dt="2020-08-04T19:32:49.150" v="35" actId="700"/>
          <ac:spMkLst>
            <pc:docMk/>
            <pc:sldMk cId="0" sldId="259"/>
            <ac:spMk id="3" creationId="{50702360-166F-410F-89A6-034B2AC0809B}"/>
          </ac:spMkLst>
        </pc:spChg>
        <pc:spChg chg="add del mod ord">
          <ac:chgData name="Taylor Thurston" userId="10285e41d43c4120" providerId="LiveId" clId="{DF156CD5-C835-4BFD-9393-64DFF24EF400}" dt="2020-08-04T19:32:49.150" v="35" actId="700"/>
          <ac:spMkLst>
            <pc:docMk/>
            <pc:sldMk cId="0" sldId="259"/>
            <ac:spMk id="4" creationId="{487D75A7-A102-438E-834A-2ECE7A8828B5}"/>
          </ac:spMkLst>
        </pc:spChg>
        <pc:spChg chg="mod">
          <ac:chgData name="Taylor Thurston" userId="10285e41d43c4120" providerId="LiveId" clId="{DF156CD5-C835-4BFD-9393-64DFF24EF400}" dt="2020-08-12T20:11:11.015" v="180" actId="14100"/>
          <ac:spMkLst>
            <pc:docMk/>
            <pc:sldMk cId="0" sldId="259"/>
            <ac:spMk id="8" creationId="{159FCB3F-DD40-45C8-9160-C0779D528B48}"/>
          </ac:spMkLst>
        </pc:spChg>
        <pc:picChg chg="mod ord">
          <ac:chgData name="Taylor Thurston" userId="10285e41d43c4120" providerId="LiveId" clId="{DF156CD5-C835-4BFD-9393-64DFF24EF400}" dt="2020-08-12T20:10:11.550" v="146" actId="1076"/>
          <ac:picMkLst>
            <pc:docMk/>
            <pc:sldMk cId="0" sldId="259"/>
            <ac:picMk id="7" creationId="{AB1607B6-F865-4A90-BB8B-A22E5C234882}"/>
          </ac:picMkLst>
        </pc:picChg>
      </pc:sldChg>
      <pc:sldChg chg="addSp delSp modSp mod modClrScheme chgLayout">
        <pc:chgData name="Taylor Thurston" userId="10285e41d43c4120" providerId="LiveId" clId="{DF156CD5-C835-4BFD-9393-64DFF24EF400}" dt="2020-08-12T20:17:26.328" v="335" actId="6549"/>
        <pc:sldMkLst>
          <pc:docMk/>
          <pc:sldMk cId="0" sldId="260"/>
        </pc:sldMkLst>
        <pc:spChg chg="mod ord">
          <ac:chgData name="Taylor Thurston" userId="10285e41d43c4120" providerId="LiveId" clId="{DF156CD5-C835-4BFD-9393-64DFF24EF400}" dt="2020-08-04T19:32:54.427" v="36" actId="700"/>
          <ac:spMkLst>
            <pc:docMk/>
            <pc:sldMk cId="0" sldId="260"/>
            <ac:spMk id="2" creationId="{00000000-0000-0000-0000-000000000000}"/>
          </ac:spMkLst>
        </pc:spChg>
        <pc:spChg chg="mod">
          <ac:chgData name="Taylor Thurston" userId="10285e41d43c4120" providerId="LiveId" clId="{DF156CD5-C835-4BFD-9393-64DFF24EF400}" dt="2020-08-12T20:17:26.328" v="335" actId="6549"/>
          <ac:spMkLst>
            <pc:docMk/>
            <pc:sldMk cId="0" sldId="260"/>
            <ac:spMk id="3" creationId="{8DA57F4B-B9E3-48EA-8437-3CE0CF9320EE}"/>
          </ac:spMkLst>
        </pc:spChg>
        <pc:spChg chg="add del mod ord">
          <ac:chgData name="Taylor Thurston" userId="10285e41d43c4120" providerId="LiveId" clId="{DF156CD5-C835-4BFD-9393-64DFF24EF400}" dt="2020-08-04T19:32:49.150" v="35" actId="700"/>
          <ac:spMkLst>
            <pc:docMk/>
            <pc:sldMk cId="0" sldId="260"/>
            <ac:spMk id="4" creationId="{9B5C3F85-818C-4DA8-9D63-F6F1EC036339}"/>
          </ac:spMkLst>
        </pc:spChg>
        <pc:spChg chg="add del mod ord">
          <ac:chgData name="Taylor Thurston" userId="10285e41d43c4120" providerId="LiveId" clId="{DF156CD5-C835-4BFD-9393-64DFF24EF400}" dt="2020-08-04T19:32:49.150" v="35" actId="700"/>
          <ac:spMkLst>
            <pc:docMk/>
            <pc:sldMk cId="0" sldId="260"/>
            <ac:spMk id="7" creationId="{ED396571-6EE4-4BF3-86C0-3F3B12273B95}"/>
          </ac:spMkLst>
        </pc:spChg>
        <pc:picChg chg="mod ord">
          <ac:chgData name="Taylor Thurston" userId="10285e41d43c4120" providerId="LiveId" clId="{DF156CD5-C835-4BFD-9393-64DFF24EF400}" dt="2020-08-04T19:32:54.427" v="36" actId="700"/>
          <ac:picMkLst>
            <pc:docMk/>
            <pc:sldMk cId="0" sldId="260"/>
            <ac:picMk id="5" creationId="{8D02F3E6-00B7-4FA5-BB0E-5B5A1DC44520}"/>
          </ac:picMkLst>
        </pc:picChg>
      </pc:sldChg>
      <pc:sldChg chg="addSp delSp modSp mod chgLayout">
        <pc:chgData name="Taylor Thurston" userId="10285e41d43c4120" providerId="LiveId" clId="{DF156CD5-C835-4BFD-9393-64DFF24EF400}" dt="2020-08-12T20:14:07.269" v="241" actId="20577"/>
        <pc:sldMkLst>
          <pc:docMk/>
          <pc:sldMk cId="731036211" sldId="269"/>
        </pc:sldMkLst>
        <pc:spChg chg="mod ord">
          <ac:chgData name="Taylor Thurston" userId="10285e41d43c4120" providerId="LiveId" clId="{DF156CD5-C835-4BFD-9393-64DFF24EF400}" dt="2020-08-04T19:32:54.427" v="36" actId="700"/>
          <ac:spMkLst>
            <pc:docMk/>
            <pc:sldMk cId="731036211" sldId="269"/>
            <ac:spMk id="2" creationId="{00000000-0000-0000-0000-000000000000}"/>
          </ac:spMkLst>
        </pc:spChg>
        <pc:spChg chg="add del mod ord">
          <ac:chgData name="Taylor Thurston" userId="10285e41d43c4120" providerId="LiveId" clId="{DF156CD5-C835-4BFD-9393-64DFF24EF400}" dt="2020-08-04T19:32:49.150" v="35" actId="700"/>
          <ac:spMkLst>
            <pc:docMk/>
            <pc:sldMk cId="731036211" sldId="269"/>
            <ac:spMk id="3" creationId="{367FC5EB-D4C4-465A-9EFE-DF64AA98F04C}"/>
          </ac:spMkLst>
        </pc:spChg>
        <pc:spChg chg="add del mod ord">
          <ac:chgData name="Taylor Thurston" userId="10285e41d43c4120" providerId="LiveId" clId="{DF156CD5-C835-4BFD-9393-64DFF24EF400}" dt="2020-08-04T19:32:49.150" v="35" actId="700"/>
          <ac:spMkLst>
            <pc:docMk/>
            <pc:sldMk cId="731036211" sldId="269"/>
            <ac:spMk id="4" creationId="{F7E5492D-3C6E-4D04-A019-5274559901E0}"/>
          </ac:spMkLst>
        </pc:spChg>
        <pc:spChg chg="mod">
          <ac:chgData name="Taylor Thurston" userId="10285e41d43c4120" providerId="LiveId" clId="{DF156CD5-C835-4BFD-9393-64DFF24EF400}" dt="2020-08-12T20:14:07.269" v="241" actId="20577"/>
          <ac:spMkLst>
            <pc:docMk/>
            <pc:sldMk cId="731036211" sldId="269"/>
            <ac:spMk id="7" creationId="{175708A3-8EAE-49AA-A4CC-A23ED9EC75CC}"/>
          </ac:spMkLst>
        </pc:spChg>
        <pc:picChg chg="add mod">
          <ac:chgData name="Taylor Thurston" userId="10285e41d43c4120" providerId="LiveId" clId="{DF156CD5-C835-4BFD-9393-64DFF24EF400}" dt="2020-08-12T20:13:15.136" v="216" actId="1076"/>
          <ac:picMkLst>
            <pc:docMk/>
            <pc:sldMk cId="731036211" sldId="269"/>
            <ac:picMk id="5" creationId="{570006BD-101A-4ED9-B818-4C0249017A21}"/>
          </ac:picMkLst>
        </pc:picChg>
        <pc:picChg chg="mod ord">
          <ac:chgData name="Taylor Thurston" userId="10285e41d43c4120" providerId="LiveId" clId="{DF156CD5-C835-4BFD-9393-64DFF24EF400}" dt="2020-08-04T19:32:54.427" v="36" actId="700"/>
          <ac:picMkLst>
            <pc:docMk/>
            <pc:sldMk cId="731036211" sldId="269"/>
            <ac:picMk id="6" creationId="{9A4B5052-E989-4EEF-9F86-457409F53250}"/>
          </ac:picMkLst>
        </pc:picChg>
      </pc:sldChg>
      <pc:sldChg chg="addSp delSp modSp mod modClrScheme chgLayout">
        <pc:chgData name="Taylor Thurston" userId="10285e41d43c4120" providerId="LiveId" clId="{DF156CD5-C835-4BFD-9393-64DFF24EF400}" dt="2020-08-12T20:06:51.206" v="104" actId="20577"/>
        <pc:sldMkLst>
          <pc:docMk/>
          <pc:sldMk cId="102360012" sldId="271"/>
        </pc:sldMkLst>
        <pc:spChg chg="mod ord">
          <ac:chgData name="Taylor Thurston" userId="10285e41d43c4120" providerId="LiveId" clId="{DF156CD5-C835-4BFD-9393-64DFF24EF400}" dt="2020-08-04T19:32:54.427" v="36" actId="700"/>
          <ac:spMkLst>
            <pc:docMk/>
            <pc:sldMk cId="102360012" sldId="271"/>
            <ac:spMk id="2" creationId="{CA8759E9-43C4-4F91-99BE-85E45AAA7E27}"/>
          </ac:spMkLst>
        </pc:spChg>
        <pc:spChg chg="add del mod ord">
          <ac:chgData name="Taylor Thurston" userId="10285e41d43c4120" providerId="LiveId" clId="{DF156CD5-C835-4BFD-9393-64DFF24EF400}" dt="2020-08-04T19:32:49.150" v="35" actId="700"/>
          <ac:spMkLst>
            <pc:docMk/>
            <pc:sldMk cId="102360012" sldId="271"/>
            <ac:spMk id="3" creationId="{7CCE95E3-42C3-4C6E-8B7D-331C4B2CA390}"/>
          </ac:spMkLst>
        </pc:spChg>
        <pc:spChg chg="add del mod ord">
          <ac:chgData name="Taylor Thurston" userId="10285e41d43c4120" providerId="LiveId" clId="{DF156CD5-C835-4BFD-9393-64DFF24EF400}" dt="2020-08-04T19:32:49.150" v="35" actId="700"/>
          <ac:spMkLst>
            <pc:docMk/>
            <pc:sldMk cId="102360012" sldId="271"/>
            <ac:spMk id="4" creationId="{9C027FB3-816E-446E-BEDD-1FF8DEFFC6D0}"/>
          </ac:spMkLst>
        </pc:spChg>
        <pc:spChg chg="add mod">
          <ac:chgData name="Taylor Thurston" userId="10285e41d43c4120" providerId="LiveId" clId="{DF156CD5-C835-4BFD-9393-64DFF24EF400}" dt="2020-08-12T20:06:51.206" v="104" actId="20577"/>
          <ac:spMkLst>
            <pc:docMk/>
            <pc:sldMk cId="102360012" sldId="271"/>
            <ac:spMk id="8" creationId="{0F8108F0-2FE2-461E-AF3F-2C8DD72E7BB4}"/>
          </ac:spMkLst>
        </pc:spChg>
        <pc:picChg chg="add mod">
          <ac:chgData name="Taylor Thurston" userId="10285e41d43c4120" providerId="LiveId" clId="{DF156CD5-C835-4BFD-9393-64DFF24EF400}" dt="2020-08-12T20:04:59.012" v="70" actId="1076"/>
          <ac:picMkLst>
            <pc:docMk/>
            <pc:sldMk cId="102360012" sldId="271"/>
            <ac:picMk id="7" creationId="{8ACB0B0A-2E36-4174-A028-E284B4065E6C}"/>
          </ac:picMkLst>
        </pc:picChg>
        <pc:picChg chg="mod ord">
          <ac:chgData name="Taylor Thurston" userId="10285e41d43c4120" providerId="LiveId" clId="{DF156CD5-C835-4BFD-9393-64DFF24EF400}" dt="2020-08-04T19:32:54.427" v="36" actId="700"/>
          <ac:picMkLst>
            <pc:docMk/>
            <pc:sldMk cId="102360012" sldId="271"/>
            <ac:picMk id="12" creationId="{339D58AB-0376-41C1-A932-7FF5F7A850F5}"/>
          </ac:picMkLst>
        </pc:picChg>
      </pc:sldChg>
      <pc:sldChg chg="modSp mod ord">
        <pc:chgData name="Taylor Thurston" userId="10285e41d43c4120" providerId="LiveId" clId="{DF156CD5-C835-4BFD-9393-64DFF24EF400}" dt="2020-08-04T19:18:08.357" v="30"/>
        <pc:sldMkLst>
          <pc:docMk/>
          <pc:sldMk cId="0" sldId="283"/>
        </pc:sldMkLst>
        <pc:spChg chg="mod">
          <ac:chgData name="Taylor Thurston" userId="10285e41d43c4120" providerId="LiveId" clId="{DF156CD5-C835-4BFD-9393-64DFF24EF400}" dt="2020-08-04T19:13:47.425" v="12" actId="20577"/>
          <ac:spMkLst>
            <pc:docMk/>
            <pc:sldMk cId="0" sldId="283"/>
            <ac:spMk id="2" creationId="{00000000-0000-0000-0000-000000000000}"/>
          </ac:spMkLst>
        </pc:spChg>
        <pc:spChg chg="mod">
          <ac:chgData name="Taylor Thurston" userId="10285e41d43c4120" providerId="LiveId" clId="{DF156CD5-C835-4BFD-9393-64DFF24EF400}" dt="2020-08-04T19:14:01.933" v="22" actId="20577"/>
          <ac:spMkLst>
            <pc:docMk/>
            <pc:sldMk cId="0" sldId="283"/>
            <ac:spMk id="3" creationId="{00000000-0000-0000-0000-000000000000}"/>
          </ac:spMkLst>
        </pc:spChg>
      </pc:sldChg>
      <pc:sldChg chg="modSp mod ord">
        <pc:chgData name="Taylor Thurston" userId="10285e41d43c4120" providerId="LiveId" clId="{DF156CD5-C835-4BFD-9393-64DFF24EF400}" dt="2020-08-04T19:18:08.357" v="30"/>
        <pc:sldMkLst>
          <pc:docMk/>
          <pc:sldMk cId="0" sldId="284"/>
        </pc:sldMkLst>
        <pc:spChg chg="mod">
          <ac:chgData name="Taylor Thurston" userId="10285e41d43c4120" providerId="LiveId" clId="{DF156CD5-C835-4BFD-9393-64DFF24EF400}" dt="2020-08-04T19:15:16.062" v="28" actId="20577"/>
          <ac:spMkLst>
            <pc:docMk/>
            <pc:sldMk cId="0" sldId="284"/>
            <ac:spMk id="85" creationId="{00000000-0000-0000-0000-000000000000}"/>
          </ac:spMkLst>
        </pc:spChg>
        <pc:spChg chg="mod">
          <ac:chgData name="Taylor Thurston" userId="10285e41d43c4120" providerId="LiveId" clId="{DF156CD5-C835-4BFD-9393-64DFF24EF400}" dt="2020-08-04T19:15:10.722" v="27" actId="20577"/>
          <ac:spMkLst>
            <pc:docMk/>
            <pc:sldMk cId="0" sldId="284"/>
            <ac:spMk id="86" creationId="{00000000-0000-0000-0000-000000000000}"/>
          </ac:spMkLst>
        </pc:spChg>
      </pc:sldChg>
      <pc:sldChg chg="del">
        <pc:chgData name="Taylor Thurston" userId="10285e41d43c4120" providerId="LiveId" clId="{DF156CD5-C835-4BFD-9393-64DFF24EF400}" dt="2020-08-04T19:34:02.897" v="53"/>
        <pc:sldMkLst>
          <pc:docMk/>
          <pc:sldMk cId="1701879780" sldId="285"/>
        </pc:sldMkLst>
      </pc:sldChg>
    </pc:docChg>
  </pc:docChgLst>
  <pc:docChgLst>
    <pc:chgData name="Taylor Thurston" userId="10285e41d43c4120" providerId="LiveId" clId="{E9F32C58-2278-4FC9-9DA4-EB3F983F7997}"/>
    <pc:docChg chg="undo redo custSel addSld delSld modSld sldOrd">
      <pc:chgData name="Taylor Thurston" userId="10285e41d43c4120" providerId="LiveId" clId="{E9F32C58-2278-4FC9-9DA4-EB3F983F7997}" dt="2020-08-24T19:47:20.301" v="674" actId="20577"/>
      <pc:docMkLst>
        <pc:docMk/>
      </pc:docMkLst>
      <pc:sldChg chg="delSp modSp mod modNotesTx">
        <pc:chgData name="Taylor Thurston" userId="10285e41d43c4120" providerId="LiveId" clId="{E9F32C58-2278-4FC9-9DA4-EB3F983F7997}" dt="2020-08-24T18:59:35.503" v="324" actId="14861"/>
        <pc:sldMkLst>
          <pc:docMk/>
          <pc:sldMk cId="0" sldId="257"/>
        </pc:sldMkLst>
        <pc:spChg chg="mod">
          <ac:chgData name="Taylor Thurston" userId="10285e41d43c4120" providerId="LiveId" clId="{E9F32C58-2278-4FC9-9DA4-EB3F983F7997}" dt="2020-08-24T16:41:28.038" v="134" actId="1076"/>
          <ac:spMkLst>
            <pc:docMk/>
            <pc:sldMk cId="0" sldId="257"/>
            <ac:spMk id="2" creationId="{00000000-0000-0000-0000-000000000000}"/>
          </ac:spMkLst>
        </pc:spChg>
        <pc:spChg chg="del">
          <ac:chgData name="Taylor Thurston" userId="10285e41d43c4120" providerId="LiveId" clId="{E9F32C58-2278-4FC9-9DA4-EB3F983F7997}" dt="2020-08-24T16:37:51.358" v="15" actId="478"/>
          <ac:spMkLst>
            <pc:docMk/>
            <pc:sldMk cId="0" sldId="257"/>
            <ac:spMk id="8" creationId="{6602DB6B-5BD8-427D-B4A0-EF0F60A85890}"/>
          </ac:spMkLst>
        </pc:spChg>
        <pc:picChg chg="mod">
          <ac:chgData name="Taylor Thurston" userId="10285e41d43c4120" providerId="LiveId" clId="{E9F32C58-2278-4FC9-9DA4-EB3F983F7997}" dt="2020-08-24T18:59:35.503" v="324" actId="14861"/>
          <ac:picMkLst>
            <pc:docMk/>
            <pc:sldMk cId="0" sldId="257"/>
            <ac:picMk id="1028" creationId="{0C4D4593-A448-4AF1-A929-B7DCFA7503C6}"/>
          </ac:picMkLst>
        </pc:picChg>
      </pc:sldChg>
      <pc:sldChg chg="delSp modSp mod ord modNotesTx">
        <pc:chgData name="Taylor Thurston" userId="10285e41d43c4120" providerId="LiveId" clId="{E9F32C58-2278-4FC9-9DA4-EB3F983F7997}" dt="2020-08-24T19:29:03.158" v="351" actId="478"/>
        <pc:sldMkLst>
          <pc:docMk/>
          <pc:sldMk cId="0" sldId="258"/>
        </pc:sldMkLst>
        <pc:spChg chg="del">
          <ac:chgData name="Taylor Thurston" userId="10285e41d43c4120" providerId="LiveId" clId="{E9F32C58-2278-4FC9-9DA4-EB3F983F7997}" dt="2020-08-24T16:40:28.074" v="105" actId="478"/>
          <ac:spMkLst>
            <pc:docMk/>
            <pc:sldMk cId="0" sldId="258"/>
            <ac:spMk id="3" creationId="{CD44D5F1-A47C-4611-915E-20699176137C}"/>
          </ac:spMkLst>
        </pc:spChg>
        <pc:spChg chg="del">
          <ac:chgData name="Taylor Thurston" userId="10285e41d43c4120" providerId="LiveId" clId="{E9F32C58-2278-4FC9-9DA4-EB3F983F7997}" dt="2020-08-24T19:29:03.158" v="351" actId="478"/>
          <ac:spMkLst>
            <pc:docMk/>
            <pc:sldMk cId="0" sldId="258"/>
            <ac:spMk id="15" creationId="{B4C27C3F-220B-416F-B38F-1A655BA56528}"/>
          </ac:spMkLst>
        </pc:spChg>
        <pc:picChg chg="mod ord">
          <ac:chgData name="Taylor Thurston" userId="10285e41d43c4120" providerId="LiveId" clId="{E9F32C58-2278-4FC9-9DA4-EB3F983F7997}" dt="2020-08-24T19:29:00.706" v="350" actId="167"/>
          <ac:picMkLst>
            <pc:docMk/>
            <pc:sldMk cId="0" sldId="258"/>
            <ac:picMk id="7" creationId="{A2DAF301-078F-4F73-90E4-826D09CB7AF3}"/>
          </ac:picMkLst>
        </pc:picChg>
      </pc:sldChg>
      <pc:sldChg chg="delSp modSp mod modNotesTx">
        <pc:chgData name="Taylor Thurston" userId="10285e41d43c4120" providerId="LiveId" clId="{E9F32C58-2278-4FC9-9DA4-EB3F983F7997}" dt="2020-08-24T19:29:06.716" v="352" actId="167"/>
        <pc:sldMkLst>
          <pc:docMk/>
          <pc:sldMk cId="0" sldId="259"/>
        </pc:sldMkLst>
        <pc:spChg chg="del mod">
          <ac:chgData name="Taylor Thurston" userId="10285e41d43c4120" providerId="LiveId" clId="{E9F32C58-2278-4FC9-9DA4-EB3F983F7997}" dt="2020-08-24T19:28:52.527" v="349" actId="478"/>
          <ac:spMkLst>
            <pc:docMk/>
            <pc:sldMk cId="0" sldId="259"/>
            <ac:spMk id="6" creationId="{6F4ED46F-F241-4F15-BEF5-3DF85AA8279F}"/>
          </ac:spMkLst>
        </pc:spChg>
        <pc:spChg chg="del">
          <ac:chgData name="Taylor Thurston" userId="10285e41d43c4120" providerId="LiveId" clId="{E9F32C58-2278-4FC9-9DA4-EB3F983F7997}" dt="2020-08-24T16:38:57.969" v="56" actId="478"/>
          <ac:spMkLst>
            <pc:docMk/>
            <pc:sldMk cId="0" sldId="259"/>
            <ac:spMk id="8" creationId="{159FCB3F-DD40-45C8-9160-C0779D528B48}"/>
          </ac:spMkLst>
        </pc:spChg>
        <pc:picChg chg="mod ord">
          <ac:chgData name="Taylor Thurston" userId="10285e41d43c4120" providerId="LiveId" clId="{E9F32C58-2278-4FC9-9DA4-EB3F983F7997}" dt="2020-08-24T19:29:06.716" v="352" actId="167"/>
          <ac:picMkLst>
            <pc:docMk/>
            <pc:sldMk cId="0" sldId="259"/>
            <ac:picMk id="7" creationId="{AB1607B6-F865-4A90-BB8B-A22E5C234882}"/>
          </ac:picMkLst>
        </pc:picChg>
      </pc:sldChg>
      <pc:sldChg chg="addSp delSp modSp mod modNotesTx">
        <pc:chgData name="Taylor Thurston" userId="10285e41d43c4120" providerId="LiveId" clId="{E9F32C58-2278-4FC9-9DA4-EB3F983F7997}" dt="2020-08-24T19:28:49.334" v="348" actId="478"/>
        <pc:sldMkLst>
          <pc:docMk/>
          <pc:sldMk cId="0" sldId="260"/>
        </pc:sldMkLst>
        <pc:spChg chg="del">
          <ac:chgData name="Taylor Thurston" userId="10285e41d43c4120" providerId="LiveId" clId="{E9F32C58-2278-4FC9-9DA4-EB3F983F7997}" dt="2020-08-24T16:38:36.410" v="31" actId="478"/>
          <ac:spMkLst>
            <pc:docMk/>
            <pc:sldMk cId="0" sldId="260"/>
            <ac:spMk id="3" creationId="{8DA57F4B-B9E3-48EA-8437-3CE0CF9320EE}"/>
          </ac:spMkLst>
        </pc:spChg>
        <pc:spChg chg="add del">
          <ac:chgData name="Taylor Thurston" userId="10285e41d43c4120" providerId="LiveId" clId="{E9F32C58-2278-4FC9-9DA4-EB3F983F7997}" dt="2020-08-24T16:38:33.211" v="30" actId="478"/>
          <ac:spMkLst>
            <pc:docMk/>
            <pc:sldMk cId="0" sldId="260"/>
            <ac:spMk id="4" creationId="{B79A7102-6BA9-426B-B78B-82FD28E1AC72}"/>
          </ac:spMkLst>
        </pc:spChg>
        <pc:spChg chg="add del mod">
          <ac:chgData name="Taylor Thurston" userId="10285e41d43c4120" providerId="LiveId" clId="{E9F32C58-2278-4FC9-9DA4-EB3F983F7997}" dt="2020-08-24T19:28:49.334" v="348" actId="478"/>
          <ac:spMkLst>
            <pc:docMk/>
            <pc:sldMk cId="0" sldId="260"/>
            <ac:spMk id="6" creationId="{855BEB25-EB0F-4CB8-88C3-A9297E1F30D1}"/>
          </ac:spMkLst>
        </pc:spChg>
        <pc:picChg chg="mod">
          <ac:chgData name="Taylor Thurston" userId="10285e41d43c4120" providerId="LiveId" clId="{E9F32C58-2278-4FC9-9DA4-EB3F983F7997}" dt="2020-08-24T16:41:44.694" v="137" actId="1076"/>
          <ac:picMkLst>
            <pc:docMk/>
            <pc:sldMk cId="0" sldId="260"/>
            <ac:picMk id="5" creationId="{8D02F3E6-00B7-4FA5-BB0E-5B5A1DC44520}"/>
          </ac:picMkLst>
        </pc:picChg>
      </pc:sldChg>
      <pc:sldChg chg="delSp modSp mod modNotesTx">
        <pc:chgData name="Taylor Thurston" userId="10285e41d43c4120" providerId="LiveId" clId="{E9F32C58-2278-4FC9-9DA4-EB3F983F7997}" dt="2020-08-24T19:40:31.814" v="670" actId="20577"/>
        <pc:sldMkLst>
          <pc:docMk/>
          <pc:sldMk cId="0" sldId="261"/>
        </pc:sldMkLst>
        <pc:spChg chg="del">
          <ac:chgData name="Taylor Thurston" userId="10285e41d43c4120" providerId="LiveId" clId="{E9F32C58-2278-4FC9-9DA4-EB3F983F7997}" dt="2020-08-24T18:52:47.702" v="297" actId="478"/>
          <ac:spMkLst>
            <pc:docMk/>
            <pc:sldMk cId="0" sldId="261"/>
            <ac:spMk id="6" creationId="{DA82D2E9-A2E4-4583-9ED9-FC00E0FEAC6D}"/>
          </ac:spMkLst>
        </pc:spChg>
        <pc:picChg chg="mod">
          <ac:chgData name="Taylor Thurston" userId="10285e41d43c4120" providerId="LiveId" clId="{E9F32C58-2278-4FC9-9DA4-EB3F983F7997}" dt="2020-08-24T18:58:18.345" v="322" actId="1440"/>
          <ac:picMkLst>
            <pc:docMk/>
            <pc:sldMk cId="0" sldId="261"/>
            <ac:picMk id="5" creationId="{2786ADC3-E10F-481E-A547-1D745CDFC783}"/>
          </ac:picMkLst>
        </pc:picChg>
      </pc:sldChg>
      <pc:sldChg chg="modSp mod">
        <pc:chgData name="Taylor Thurston" userId="10285e41d43c4120" providerId="LiveId" clId="{E9F32C58-2278-4FC9-9DA4-EB3F983F7997}" dt="2020-08-24T18:58:03.402" v="321" actId="20577"/>
        <pc:sldMkLst>
          <pc:docMk/>
          <pc:sldMk cId="0" sldId="266"/>
        </pc:sldMkLst>
        <pc:spChg chg="mod">
          <ac:chgData name="Taylor Thurston" userId="10285e41d43c4120" providerId="LiveId" clId="{E9F32C58-2278-4FC9-9DA4-EB3F983F7997}" dt="2020-08-24T18:58:03.402" v="321" actId="20577"/>
          <ac:spMkLst>
            <pc:docMk/>
            <pc:sldMk cId="0" sldId="266"/>
            <ac:spMk id="2" creationId="{00000000-0000-0000-0000-000000000000}"/>
          </ac:spMkLst>
        </pc:spChg>
      </pc:sldChg>
      <pc:sldChg chg="del">
        <pc:chgData name="Taylor Thurston" userId="10285e41d43c4120" providerId="LiveId" clId="{E9F32C58-2278-4FC9-9DA4-EB3F983F7997}" dt="2020-08-24T19:27:37.911" v="345" actId="47"/>
        <pc:sldMkLst>
          <pc:docMk/>
          <pc:sldMk cId="979214441" sldId="268"/>
        </pc:sldMkLst>
      </pc:sldChg>
      <pc:sldChg chg="delSp modSp mod modNotesTx">
        <pc:chgData name="Taylor Thurston" userId="10285e41d43c4120" providerId="LiveId" clId="{E9F32C58-2278-4FC9-9DA4-EB3F983F7997}" dt="2020-08-24T19:29:13.104" v="354" actId="478"/>
        <pc:sldMkLst>
          <pc:docMk/>
          <pc:sldMk cId="731036211" sldId="269"/>
        </pc:sldMkLst>
        <pc:spChg chg="del">
          <ac:chgData name="Taylor Thurston" userId="10285e41d43c4120" providerId="LiveId" clId="{E9F32C58-2278-4FC9-9DA4-EB3F983F7997}" dt="2020-08-24T16:39:22.865" v="89" actId="478"/>
          <ac:spMkLst>
            <pc:docMk/>
            <pc:sldMk cId="731036211" sldId="269"/>
            <ac:spMk id="7" creationId="{175708A3-8EAE-49AA-A4CC-A23ED9EC75CC}"/>
          </ac:spMkLst>
        </pc:spChg>
        <pc:spChg chg="del">
          <ac:chgData name="Taylor Thurston" userId="10285e41d43c4120" providerId="LiveId" clId="{E9F32C58-2278-4FC9-9DA4-EB3F983F7997}" dt="2020-08-24T19:29:13.104" v="354" actId="478"/>
          <ac:spMkLst>
            <pc:docMk/>
            <pc:sldMk cId="731036211" sldId="269"/>
            <ac:spMk id="15" creationId="{B4C27C3F-220B-416F-B38F-1A655BA56528}"/>
          </ac:spMkLst>
        </pc:spChg>
        <pc:picChg chg="mod ord">
          <ac:chgData name="Taylor Thurston" userId="10285e41d43c4120" providerId="LiveId" clId="{E9F32C58-2278-4FC9-9DA4-EB3F983F7997}" dt="2020-08-24T19:29:11.157" v="353" actId="167"/>
          <ac:picMkLst>
            <pc:docMk/>
            <pc:sldMk cId="731036211" sldId="269"/>
            <ac:picMk id="5" creationId="{570006BD-101A-4ED9-B818-4C0249017A21}"/>
          </ac:picMkLst>
        </pc:picChg>
      </pc:sldChg>
      <pc:sldChg chg="modSp mod ord">
        <pc:chgData name="Taylor Thurston" userId="10285e41d43c4120" providerId="LiveId" clId="{E9F32C58-2278-4FC9-9DA4-EB3F983F7997}" dt="2020-08-24T19:35:51.326" v="494" actId="20577"/>
        <pc:sldMkLst>
          <pc:docMk/>
          <pc:sldMk cId="3508701246" sldId="270"/>
        </pc:sldMkLst>
        <pc:spChg chg="mod">
          <ac:chgData name="Taylor Thurston" userId="10285e41d43c4120" providerId="LiveId" clId="{E9F32C58-2278-4FC9-9DA4-EB3F983F7997}" dt="2020-08-24T19:35:51.326" v="494" actId="20577"/>
          <ac:spMkLst>
            <pc:docMk/>
            <pc:sldMk cId="3508701246" sldId="270"/>
            <ac:spMk id="2" creationId="{B43CA6E6-392B-486B-9688-CF5413464D00}"/>
          </ac:spMkLst>
        </pc:spChg>
        <pc:spChg chg="mod">
          <ac:chgData name="Taylor Thurston" userId="10285e41d43c4120" providerId="LiveId" clId="{E9F32C58-2278-4FC9-9DA4-EB3F983F7997}" dt="2020-08-24T19:35:43.183" v="488" actId="6549"/>
          <ac:spMkLst>
            <pc:docMk/>
            <pc:sldMk cId="3508701246" sldId="270"/>
            <ac:spMk id="3" creationId="{725D811A-0D90-400D-9735-19749EA5CD9E}"/>
          </ac:spMkLst>
        </pc:spChg>
      </pc:sldChg>
      <pc:sldChg chg="addSp delSp modSp mod modNotesTx">
        <pc:chgData name="Taylor Thurston" userId="10285e41d43c4120" providerId="LiveId" clId="{E9F32C58-2278-4FC9-9DA4-EB3F983F7997}" dt="2020-08-24T19:29:21.030" v="358" actId="478"/>
        <pc:sldMkLst>
          <pc:docMk/>
          <pc:sldMk cId="102360012" sldId="271"/>
        </pc:sldMkLst>
        <pc:spChg chg="add del mod">
          <ac:chgData name="Taylor Thurston" userId="10285e41d43c4120" providerId="LiveId" clId="{E9F32C58-2278-4FC9-9DA4-EB3F983F7997}" dt="2020-08-24T19:29:21.030" v="358" actId="478"/>
          <ac:spMkLst>
            <pc:docMk/>
            <pc:sldMk cId="102360012" sldId="271"/>
            <ac:spMk id="4" creationId="{B722B7B2-B4C8-4E03-B80C-4794ABA28F16}"/>
          </ac:spMkLst>
        </pc:spChg>
        <pc:spChg chg="del">
          <ac:chgData name="Taylor Thurston" userId="10285e41d43c4120" providerId="LiveId" clId="{E9F32C58-2278-4FC9-9DA4-EB3F983F7997}" dt="2020-08-24T19:29:17.910" v="356" actId="478"/>
          <ac:spMkLst>
            <pc:docMk/>
            <pc:sldMk cId="102360012" sldId="271"/>
            <ac:spMk id="6" creationId="{2C945635-6C79-4327-BC1C-147EB40E0169}"/>
          </ac:spMkLst>
        </pc:spChg>
        <pc:spChg chg="del">
          <ac:chgData name="Taylor Thurston" userId="10285e41d43c4120" providerId="LiveId" clId="{E9F32C58-2278-4FC9-9DA4-EB3F983F7997}" dt="2020-08-24T16:40:52.041" v="124" actId="478"/>
          <ac:spMkLst>
            <pc:docMk/>
            <pc:sldMk cId="102360012" sldId="271"/>
            <ac:spMk id="8" creationId="{0F8108F0-2FE2-461E-AF3F-2C8DD72E7BB4}"/>
          </ac:spMkLst>
        </pc:spChg>
        <pc:spChg chg="del">
          <ac:chgData name="Taylor Thurston" userId="10285e41d43c4120" providerId="LiveId" clId="{E9F32C58-2278-4FC9-9DA4-EB3F983F7997}" dt="2020-08-24T16:40:53.760" v="125" actId="478"/>
          <ac:spMkLst>
            <pc:docMk/>
            <pc:sldMk cId="102360012" sldId="271"/>
            <ac:spMk id="13" creationId="{DDED3DE8-89D4-4BF9-B923-9585FB5A99F1}"/>
          </ac:spMkLst>
        </pc:spChg>
        <pc:picChg chg="mod ord">
          <ac:chgData name="Taylor Thurston" userId="10285e41d43c4120" providerId="LiveId" clId="{E9F32C58-2278-4FC9-9DA4-EB3F983F7997}" dt="2020-08-24T19:29:15.975" v="355" actId="167"/>
          <ac:picMkLst>
            <pc:docMk/>
            <pc:sldMk cId="102360012" sldId="271"/>
            <ac:picMk id="7" creationId="{8ACB0B0A-2E36-4174-A028-E284B4065E6C}"/>
          </ac:picMkLst>
        </pc:picChg>
        <pc:picChg chg="del">
          <ac:chgData name="Taylor Thurston" userId="10285e41d43c4120" providerId="LiveId" clId="{E9F32C58-2278-4FC9-9DA4-EB3F983F7997}" dt="2020-08-24T19:29:19.172" v="357" actId="478"/>
          <ac:picMkLst>
            <pc:docMk/>
            <pc:sldMk cId="102360012" sldId="271"/>
            <ac:picMk id="12" creationId="{339D58AB-0376-41C1-A932-7FF5F7A850F5}"/>
          </ac:picMkLst>
        </pc:picChg>
      </pc:sldChg>
      <pc:sldChg chg="addSp delSp modSp mod modClrScheme chgLayout">
        <pc:chgData name="Taylor Thurston" userId="10285e41d43c4120" providerId="LiveId" clId="{E9F32C58-2278-4FC9-9DA4-EB3F983F7997}" dt="2020-08-24T19:47:20.301" v="674" actId="20577"/>
        <pc:sldMkLst>
          <pc:docMk/>
          <pc:sldMk cId="3060264294" sldId="272"/>
        </pc:sldMkLst>
        <pc:spChg chg="mod ord">
          <ac:chgData name="Taylor Thurston" userId="10285e41d43c4120" providerId="LiveId" clId="{E9F32C58-2278-4FC9-9DA4-EB3F983F7997}" dt="2020-08-24T19:38:46.214" v="603" actId="6549"/>
          <ac:spMkLst>
            <pc:docMk/>
            <pc:sldMk cId="3060264294" sldId="272"/>
            <ac:spMk id="2" creationId="{78C2EEF3-6655-4D02-84F0-D654D74D7A40}"/>
          </ac:spMkLst>
        </pc:spChg>
        <pc:spChg chg="mod ord">
          <ac:chgData name="Taylor Thurston" userId="10285e41d43c4120" providerId="LiveId" clId="{E9F32C58-2278-4FC9-9DA4-EB3F983F7997}" dt="2020-08-24T19:47:20.301" v="674" actId="20577"/>
          <ac:spMkLst>
            <pc:docMk/>
            <pc:sldMk cId="3060264294" sldId="272"/>
            <ac:spMk id="3" creationId="{94C2E2A5-FC01-4000-AFAC-F1E41754A1AF}"/>
          </ac:spMkLst>
        </pc:spChg>
        <pc:spChg chg="add del mod ord">
          <ac:chgData name="Taylor Thurston" userId="10285e41d43c4120" providerId="LiveId" clId="{E9F32C58-2278-4FC9-9DA4-EB3F983F7997}" dt="2020-08-24T19:36:20.649" v="498" actId="700"/>
          <ac:spMkLst>
            <pc:docMk/>
            <pc:sldMk cId="3060264294" sldId="272"/>
            <ac:spMk id="4" creationId="{314B7237-2AF2-4436-B2FA-72AD12633AC2}"/>
          </ac:spMkLst>
        </pc:spChg>
        <pc:spChg chg="add del mod ord">
          <ac:chgData name="Taylor Thurston" userId="10285e41d43c4120" providerId="LiveId" clId="{E9F32C58-2278-4FC9-9DA4-EB3F983F7997}" dt="2020-08-24T19:36:20.649" v="498" actId="700"/>
          <ac:spMkLst>
            <pc:docMk/>
            <pc:sldMk cId="3060264294" sldId="272"/>
            <ac:spMk id="5" creationId="{0ECD8434-F59B-45A3-8089-579A841CAB0E}"/>
          </ac:spMkLst>
        </pc:spChg>
        <pc:spChg chg="add del mod ord">
          <ac:chgData name="Taylor Thurston" userId="10285e41d43c4120" providerId="LiveId" clId="{E9F32C58-2278-4FC9-9DA4-EB3F983F7997}" dt="2020-08-24T19:36:20.649" v="498" actId="700"/>
          <ac:spMkLst>
            <pc:docMk/>
            <pc:sldMk cId="3060264294" sldId="272"/>
            <ac:spMk id="6" creationId="{D8A445AF-C3C7-471A-B841-C5A2CB1AB5AD}"/>
          </ac:spMkLst>
        </pc:spChg>
        <pc:spChg chg="add mod ord">
          <ac:chgData name="Taylor Thurston" userId="10285e41d43c4120" providerId="LiveId" clId="{E9F32C58-2278-4FC9-9DA4-EB3F983F7997}" dt="2020-08-24T19:40:18.975" v="650" actId="20577"/>
          <ac:spMkLst>
            <pc:docMk/>
            <pc:sldMk cId="3060264294" sldId="272"/>
            <ac:spMk id="7" creationId="{0EA02941-2500-47B3-B24F-4C66C29522E3}"/>
          </ac:spMkLst>
        </pc:spChg>
      </pc:sldChg>
      <pc:sldChg chg="modSp mod chgLayout">
        <pc:chgData name="Taylor Thurston" userId="10285e41d43c4120" providerId="LiveId" clId="{E9F32C58-2278-4FC9-9DA4-EB3F983F7997}" dt="2020-08-24T19:29:58.007" v="359" actId="700"/>
        <pc:sldMkLst>
          <pc:docMk/>
          <pc:sldMk cId="1861959594" sldId="273"/>
        </pc:sldMkLst>
        <pc:spChg chg="mod ord">
          <ac:chgData name="Taylor Thurston" userId="10285e41d43c4120" providerId="LiveId" clId="{E9F32C58-2278-4FC9-9DA4-EB3F983F7997}" dt="2020-08-24T19:29:58.007" v="359" actId="700"/>
          <ac:spMkLst>
            <pc:docMk/>
            <pc:sldMk cId="1861959594" sldId="273"/>
            <ac:spMk id="2" creationId="{621D7BB8-A7DD-405F-A27C-01D078923EA3}"/>
          </ac:spMkLst>
        </pc:spChg>
        <pc:spChg chg="mod ord">
          <ac:chgData name="Taylor Thurston" userId="10285e41d43c4120" providerId="LiveId" clId="{E9F32C58-2278-4FC9-9DA4-EB3F983F7997}" dt="2020-08-24T19:29:58.007" v="359" actId="700"/>
          <ac:spMkLst>
            <pc:docMk/>
            <pc:sldMk cId="1861959594" sldId="273"/>
            <ac:spMk id="3" creationId="{F41FEA5E-68F1-48E7-9748-FD8DF942613A}"/>
          </ac:spMkLst>
        </pc:spChg>
      </pc:sldChg>
      <pc:sldChg chg="modSp mod">
        <pc:chgData name="Taylor Thurston" userId="10285e41d43c4120" providerId="LiveId" clId="{E9F32C58-2278-4FC9-9DA4-EB3F983F7997}" dt="2020-08-24T19:08:20.473" v="327" actId="20577"/>
        <pc:sldMkLst>
          <pc:docMk/>
          <pc:sldMk cId="0" sldId="284"/>
        </pc:sldMkLst>
        <pc:spChg chg="mod">
          <ac:chgData name="Taylor Thurston" userId="10285e41d43c4120" providerId="LiveId" clId="{E9F32C58-2278-4FC9-9DA4-EB3F983F7997}" dt="2020-08-24T19:08:20.473" v="327" actId="20577"/>
          <ac:spMkLst>
            <pc:docMk/>
            <pc:sldMk cId="0" sldId="284"/>
            <ac:spMk id="86" creationId="{00000000-0000-0000-0000-000000000000}"/>
          </ac:spMkLst>
        </pc:spChg>
      </pc:sldChg>
      <pc:sldChg chg="addSp delSp modSp mod">
        <pc:chgData name="Taylor Thurston" userId="10285e41d43c4120" providerId="LiveId" clId="{E9F32C58-2278-4FC9-9DA4-EB3F983F7997}" dt="2020-08-24T16:57:23.809" v="234" actId="20577"/>
        <pc:sldMkLst>
          <pc:docMk/>
          <pc:sldMk cId="3243539988" sldId="285"/>
        </pc:sldMkLst>
        <pc:spChg chg="del">
          <ac:chgData name="Taylor Thurston" userId="10285e41d43c4120" providerId="LiveId" clId="{E9F32C58-2278-4FC9-9DA4-EB3F983F7997}" dt="2020-08-24T16:53:58.378" v="174" actId="478"/>
          <ac:spMkLst>
            <pc:docMk/>
            <pc:sldMk cId="3243539988" sldId="285"/>
            <ac:spMk id="2" creationId="{00000000-0000-0000-0000-000000000000}"/>
          </ac:spMkLst>
        </pc:spChg>
        <pc:spChg chg="add del mod">
          <ac:chgData name="Taylor Thurston" userId="10285e41d43c4120" providerId="LiveId" clId="{E9F32C58-2278-4FC9-9DA4-EB3F983F7997}" dt="2020-08-24T16:54:00.559" v="175" actId="478"/>
          <ac:spMkLst>
            <pc:docMk/>
            <pc:sldMk cId="3243539988" sldId="285"/>
            <ac:spMk id="4" creationId="{33F1F95E-1BDE-4E7C-865E-F72CD9959887}"/>
          </ac:spMkLst>
        </pc:spChg>
        <pc:spChg chg="add del mod">
          <ac:chgData name="Taylor Thurston" userId="10285e41d43c4120" providerId="LiveId" clId="{E9F32C58-2278-4FC9-9DA4-EB3F983F7997}" dt="2020-08-24T16:54:38.408" v="203" actId="478"/>
          <ac:spMkLst>
            <pc:docMk/>
            <pc:sldMk cId="3243539988" sldId="285"/>
            <ac:spMk id="5" creationId="{7BDF4B0B-7E82-4CCF-9AC3-473C492849E8}"/>
          </ac:spMkLst>
        </pc:spChg>
        <pc:spChg chg="mod">
          <ac:chgData name="Taylor Thurston" userId="10285e41d43c4120" providerId="LiveId" clId="{E9F32C58-2278-4FC9-9DA4-EB3F983F7997}" dt="2020-08-24T16:57:23.809" v="234" actId="20577"/>
          <ac:spMkLst>
            <pc:docMk/>
            <pc:sldMk cId="3243539988" sldId="285"/>
            <ac:spMk id="6" creationId="{8FAEAE37-CD93-4297-9A38-903F8EBEAA5F}"/>
          </ac:spMkLst>
        </pc:spChg>
        <pc:picChg chg="mod">
          <ac:chgData name="Taylor Thurston" userId="10285e41d43c4120" providerId="LiveId" clId="{E9F32C58-2278-4FC9-9DA4-EB3F983F7997}" dt="2020-08-24T16:54:50.195" v="206" actId="1076"/>
          <ac:picMkLst>
            <pc:docMk/>
            <pc:sldMk cId="3243539988" sldId="285"/>
            <ac:picMk id="1028" creationId="{0C4D4593-A448-4AF1-A929-B7DCFA7503C6}"/>
          </ac:picMkLst>
        </pc:picChg>
      </pc:sldChg>
      <pc:sldChg chg="addSp delSp modSp mod">
        <pc:chgData name="Taylor Thurston" userId="10285e41d43c4120" providerId="LiveId" clId="{E9F32C58-2278-4FC9-9DA4-EB3F983F7997}" dt="2020-08-24T16:55:13.398" v="212" actId="1076"/>
        <pc:sldMkLst>
          <pc:docMk/>
          <pc:sldMk cId="3643391670" sldId="286"/>
        </pc:sldMkLst>
        <pc:spChg chg="del">
          <ac:chgData name="Taylor Thurston" userId="10285e41d43c4120" providerId="LiveId" clId="{E9F32C58-2278-4FC9-9DA4-EB3F983F7997}" dt="2020-08-24T16:54:54.378" v="207" actId="478"/>
          <ac:spMkLst>
            <pc:docMk/>
            <pc:sldMk cId="3643391670" sldId="286"/>
            <ac:spMk id="2" creationId="{00000000-0000-0000-0000-000000000000}"/>
          </ac:spMkLst>
        </pc:spChg>
        <pc:spChg chg="add del mod">
          <ac:chgData name="Taylor Thurston" userId="10285e41d43c4120" providerId="LiveId" clId="{E9F32C58-2278-4FC9-9DA4-EB3F983F7997}" dt="2020-08-24T16:54:55.209" v="208" actId="478"/>
          <ac:spMkLst>
            <pc:docMk/>
            <pc:sldMk cId="3643391670" sldId="286"/>
            <ac:spMk id="4" creationId="{3638E4BC-2190-42A9-A684-7333DD1C1314}"/>
          </ac:spMkLst>
        </pc:spChg>
        <pc:spChg chg="mod">
          <ac:chgData name="Taylor Thurston" userId="10285e41d43c4120" providerId="LiveId" clId="{E9F32C58-2278-4FC9-9DA4-EB3F983F7997}" dt="2020-08-24T16:55:13.398" v="212" actId="1076"/>
          <ac:spMkLst>
            <pc:docMk/>
            <pc:sldMk cId="3643391670" sldId="286"/>
            <ac:spMk id="6" creationId="{855BEB25-EB0F-4CB8-88C3-A9297E1F30D1}"/>
          </ac:spMkLst>
        </pc:spChg>
        <pc:picChg chg="mod">
          <ac:chgData name="Taylor Thurston" userId="10285e41d43c4120" providerId="LiveId" clId="{E9F32C58-2278-4FC9-9DA4-EB3F983F7997}" dt="2020-08-24T16:55:07.738" v="211" actId="1076"/>
          <ac:picMkLst>
            <pc:docMk/>
            <pc:sldMk cId="3643391670" sldId="286"/>
            <ac:picMk id="5" creationId="{8D02F3E6-00B7-4FA5-BB0E-5B5A1DC44520}"/>
          </ac:picMkLst>
        </pc:picChg>
      </pc:sldChg>
      <pc:sldChg chg="addSp delSp modSp mod">
        <pc:chgData name="Taylor Thurston" userId="10285e41d43c4120" providerId="LiveId" clId="{E9F32C58-2278-4FC9-9DA4-EB3F983F7997}" dt="2020-08-24T16:57:28.868" v="235" actId="20577"/>
        <pc:sldMkLst>
          <pc:docMk/>
          <pc:sldMk cId="3314434718" sldId="287"/>
        </pc:sldMkLst>
        <pc:spChg chg="del">
          <ac:chgData name="Taylor Thurston" userId="10285e41d43c4120" providerId="LiveId" clId="{E9F32C58-2278-4FC9-9DA4-EB3F983F7997}" dt="2020-08-24T16:55:21.891" v="213" actId="478"/>
          <ac:spMkLst>
            <pc:docMk/>
            <pc:sldMk cId="3314434718" sldId="287"/>
            <ac:spMk id="2" creationId="{00000000-0000-0000-0000-000000000000}"/>
          </ac:spMkLst>
        </pc:spChg>
        <pc:spChg chg="add del mod">
          <ac:chgData name="Taylor Thurston" userId="10285e41d43c4120" providerId="LiveId" clId="{E9F32C58-2278-4FC9-9DA4-EB3F983F7997}" dt="2020-08-24T16:55:22.847" v="214" actId="478"/>
          <ac:spMkLst>
            <pc:docMk/>
            <pc:sldMk cId="3314434718" sldId="287"/>
            <ac:spMk id="4" creationId="{FB18F9E9-CA85-4D12-BE0D-92AFB956B1DE}"/>
          </ac:spMkLst>
        </pc:spChg>
        <pc:spChg chg="mod">
          <ac:chgData name="Taylor Thurston" userId="10285e41d43c4120" providerId="LiveId" clId="{E9F32C58-2278-4FC9-9DA4-EB3F983F7997}" dt="2020-08-24T16:57:28.868" v="235" actId="20577"/>
          <ac:spMkLst>
            <pc:docMk/>
            <pc:sldMk cId="3314434718" sldId="287"/>
            <ac:spMk id="6" creationId="{6F4ED46F-F241-4F15-BEF5-3DF85AA8279F}"/>
          </ac:spMkLst>
        </pc:spChg>
        <pc:picChg chg="mod">
          <ac:chgData name="Taylor Thurston" userId="10285e41d43c4120" providerId="LiveId" clId="{E9F32C58-2278-4FC9-9DA4-EB3F983F7997}" dt="2020-08-24T16:55:29.110" v="216" actId="1076"/>
          <ac:picMkLst>
            <pc:docMk/>
            <pc:sldMk cId="3314434718" sldId="287"/>
            <ac:picMk id="7" creationId="{AB1607B6-F865-4A90-BB8B-A22E5C234882}"/>
          </ac:picMkLst>
        </pc:picChg>
      </pc:sldChg>
      <pc:sldChg chg="addSp delSp modSp mod">
        <pc:chgData name="Taylor Thurston" userId="10285e41d43c4120" providerId="LiveId" clId="{E9F32C58-2278-4FC9-9DA4-EB3F983F7997}" dt="2020-08-24T16:56:00.536" v="222" actId="478"/>
        <pc:sldMkLst>
          <pc:docMk/>
          <pc:sldMk cId="2785573310" sldId="288"/>
        </pc:sldMkLst>
        <pc:spChg chg="del">
          <ac:chgData name="Taylor Thurston" userId="10285e41d43c4120" providerId="LiveId" clId="{E9F32C58-2278-4FC9-9DA4-EB3F983F7997}" dt="2020-08-24T16:55:57.722" v="221" actId="478"/>
          <ac:spMkLst>
            <pc:docMk/>
            <pc:sldMk cId="2785573310" sldId="288"/>
            <ac:spMk id="2" creationId="{00000000-0000-0000-0000-000000000000}"/>
          </ac:spMkLst>
        </pc:spChg>
        <pc:spChg chg="add del mod">
          <ac:chgData name="Taylor Thurston" userId="10285e41d43c4120" providerId="LiveId" clId="{E9F32C58-2278-4FC9-9DA4-EB3F983F7997}" dt="2020-08-24T16:52:42.649" v="158" actId="478"/>
          <ac:spMkLst>
            <pc:docMk/>
            <pc:sldMk cId="2785573310" sldId="288"/>
            <ac:spMk id="4" creationId="{98DB8598-ACBF-48B3-86DD-2B93DDEE53AE}"/>
          </ac:spMkLst>
        </pc:spChg>
        <pc:spChg chg="add del mod">
          <ac:chgData name="Taylor Thurston" userId="10285e41d43c4120" providerId="LiveId" clId="{E9F32C58-2278-4FC9-9DA4-EB3F983F7997}" dt="2020-08-24T16:56:00.536" v="222" actId="478"/>
          <ac:spMkLst>
            <pc:docMk/>
            <pc:sldMk cId="2785573310" sldId="288"/>
            <ac:spMk id="8" creationId="{349363EA-A8DB-4AF9-A8DF-A333361C0734}"/>
          </ac:spMkLst>
        </pc:spChg>
        <pc:spChg chg="mod">
          <ac:chgData name="Taylor Thurston" userId="10285e41d43c4120" providerId="LiveId" clId="{E9F32C58-2278-4FC9-9DA4-EB3F983F7997}" dt="2020-08-24T16:55:55.899" v="220" actId="1076"/>
          <ac:spMkLst>
            <pc:docMk/>
            <pc:sldMk cId="2785573310" sldId="288"/>
            <ac:spMk id="15" creationId="{B4C27C3F-220B-416F-B38F-1A655BA56528}"/>
          </ac:spMkLst>
        </pc:spChg>
        <pc:picChg chg="mod ord">
          <ac:chgData name="Taylor Thurston" userId="10285e41d43c4120" providerId="LiveId" clId="{E9F32C58-2278-4FC9-9DA4-EB3F983F7997}" dt="2020-08-24T16:55:46.890" v="218" actId="1076"/>
          <ac:picMkLst>
            <pc:docMk/>
            <pc:sldMk cId="2785573310" sldId="288"/>
            <ac:picMk id="5" creationId="{570006BD-101A-4ED9-B818-4C0249017A21}"/>
          </ac:picMkLst>
        </pc:picChg>
        <pc:picChg chg="del">
          <ac:chgData name="Taylor Thurston" userId="10285e41d43c4120" providerId="LiveId" clId="{E9F32C58-2278-4FC9-9DA4-EB3F983F7997}" dt="2020-08-24T16:52:38.294" v="157" actId="478"/>
          <ac:picMkLst>
            <pc:docMk/>
            <pc:sldMk cId="2785573310" sldId="288"/>
            <ac:picMk id="6" creationId="{9A4B5052-E989-4EEF-9F86-457409F53250}"/>
          </ac:picMkLst>
        </pc:picChg>
      </pc:sldChg>
      <pc:sldChg chg="addSp delSp modSp mod ord">
        <pc:chgData name="Taylor Thurston" userId="10285e41d43c4120" providerId="LiveId" clId="{E9F32C58-2278-4FC9-9DA4-EB3F983F7997}" dt="2020-08-24T19:09:41.441" v="329"/>
        <pc:sldMkLst>
          <pc:docMk/>
          <pc:sldMk cId="2505689843" sldId="289"/>
        </pc:sldMkLst>
        <pc:spChg chg="del">
          <ac:chgData name="Taylor Thurston" userId="10285e41d43c4120" providerId="LiveId" clId="{E9F32C58-2278-4FC9-9DA4-EB3F983F7997}" dt="2020-08-24T16:56:05.050" v="223" actId="478"/>
          <ac:spMkLst>
            <pc:docMk/>
            <pc:sldMk cId="2505689843" sldId="289"/>
            <ac:spMk id="2" creationId="{00000000-0000-0000-0000-000000000000}"/>
          </ac:spMkLst>
        </pc:spChg>
        <pc:spChg chg="add del mod">
          <ac:chgData name="Taylor Thurston" userId="10285e41d43c4120" providerId="LiveId" clId="{E9F32C58-2278-4FC9-9DA4-EB3F983F7997}" dt="2020-08-24T16:56:05.912" v="224" actId="478"/>
          <ac:spMkLst>
            <pc:docMk/>
            <pc:sldMk cId="2505689843" sldId="289"/>
            <ac:spMk id="4" creationId="{66628D43-1C2C-428E-9159-E8E97F7D409E}"/>
          </ac:spMkLst>
        </pc:spChg>
        <pc:spChg chg="mod">
          <ac:chgData name="Taylor Thurston" userId="10285e41d43c4120" providerId="LiveId" clId="{E9F32C58-2278-4FC9-9DA4-EB3F983F7997}" dt="2020-08-24T16:57:36.920" v="238" actId="20577"/>
          <ac:spMkLst>
            <pc:docMk/>
            <pc:sldMk cId="2505689843" sldId="289"/>
            <ac:spMk id="15" creationId="{B4C27C3F-220B-416F-B38F-1A655BA56528}"/>
          </ac:spMkLst>
        </pc:spChg>
        <pc:picChg chg="mod ord">
          <ac:chgData name="Taylor Thurston" userId="10285e41d43c4120" providerId="LiveId" clId="{E9F32C58-2278-4FC9-9DA4-EB3F983F7997}" dt="2020-08-24T16:56:09.249" v="225" actId="1076"/>
          <ac:picMkLst>
            <pc:docMk/>
            <pc:sldMk cId="2505689843" sldId="289"/>
            <ac:picMk id="7" creationId="{A2DAF301-078F-4F73-90E4-826D09CB7AF3}"/>
          </ac:picMkLst>
        </pc:picChg>
      </pc:sldChg>
      <pc:sldChg chg="addSp delSp modSp mod">
        <pc:chgData name="Taylor Thurston" userId="10285e41d43c4120" providerId="LiveId" clId="{E9F32C58-2278-4FC9-9DA4-EB3F983F7997}" dt="2020-08-24T16:58:50.857" v="242" actId="14861"/>
        <pc:sldMkLst>
          <pc:docMk/>
          <pc:sldMk cId="870521654" sldId="290"/>
        </pc:sldMkLst>
        <pc:spChg chg="del">
          <ac:chgData name="Taylor Thurston" userId="10285e41d43c4120" providerId="LiveId" clId="{E9F32C58-2278-4FC9-9DA4-EB3F983F7997}" dt="2020-08-24T16:57:10.259" v="230" actId="478"/>
          <ac:spMkLst>
            <pc:docMk/>
            <pc:sldMk cId="870521654" sldId="290"/>
            <ac:spMk id="2" creationId="{CA8759E9-43C4-4F91-99BE-85E45AAA7E27}"/>
          </ac:spMkLst>
        </pc:spChg>
        <pc:spChg chg="add del mod">
          <ac:chgData name="Taylor Thurston" userId="10285e41d43c4120" providerId="LiveId" clId="{E9F32C58-2278-4FC9-9DA4-EB3F983F7997}" dt="2020-08-24T16:53:36.320" v="168" actId="478"/>
          <ac:spMkLst>
            <pc:docMk/>
            <pc:sldMk cId="870521654" sldId="290"/>
            <ac:spMk id="4" creationId="{E82332B3-EAC6-4447-AC28-3E37D99C4794}"/>
          </ac:spMkLst>
        </pc:spChg>
        <pc:spChg chg="mod">
          <ac:chgData name="Taylor Thurston" userId="10285e41d43c4120" providerId="LiveId" clId="{E9F32C58-2278-4FC9-9DA4-EB3F983F7997}" dt="2020-08-24T16:57:18.988" v="233" actId="1076"/>
          <ac:spMkLst>
            <pc:docMk/>
            <pc:sldMk cId="870521654" sldId="290"/>
            <ac:spMk id="6" creationId="{2C945635-6C79-4327-BC1C-147EB40E0169}"/>
          </ac:spMkLst>
        </pc:spChg>
        <pc:spChg chg="add del mod">
          <ac:chgData name="Taylor Thurston" userId="10285e41d43c4120" providerId="LiveId" clId="{E9F32C58-2278-4FC9-9DA4-EB3F983F7997}" dt="2020-08-24T16:57:12.319" v="231" actId="478"/>
          <ac:spMkLst>
            <pc:docMk/>
            <pc:sldMk cId="870521654" sldId="290"/>
            <ac:spMk id="8" creationId="{E92182C3-142B-4C1B-8890-2E1BD69132EB}"/>
          </ac:spMkLst>
        </pc:spChg>
        <pc:picChg chg="mod ord">
          <ac:chgData name="Taylor Thurston" userId="10285e41d43c4120" providerId="LiveId" clId="{E9F32C58-2278-4FC9-9DA4-EB3F983F7997}" dt="2020-08-24T16:58:50.857" v="242" actId="14861"/>
          <ac:picMkLst>
            <pc:docMk/>
            <pc:sldMk cId="870521654" sldId="290"/>
            <ac:picMk id="7" creationId="{8ACB0B0A-2E36-4174-A028-E284B4065E6C}"/>
          </ac:picMkLst>
        </pc:picChg>
        <pc:picChg chg="del">
          <ac:chgData name="Taylor Thurston" userId="10285e41d43c4120" providerId="LiveId" clId="{E9F32C58-2278-4FC9-9DA4-EB3F983F7997}" dt="2020-08-24T16:53:33.956" v="167" actId="478"/>
          <ac:picMkLst>
            <pc:docMk/>
            <pc:sldMk cId="870521654" sldId="290"/>
            <ac:picMk id="12" creationId="{339D58AB-0376-41C1-A932-7FF5F7A850F5}"/>
          </ac:picMkLst>
        </pc:picChg>
      </pc:sldChg>
      <pc:sldChg chg="addSp delSp modSp new mod modClrScheme chgLayout">
        <pc:chgData name="Taylor Thurston" userId="10285e41d43c4120" providerId="LiveId" clId="{E9F32C58-2278-4FC9-9DA4-EB3F983F7997}" dt="2020-08-24T19:34:38.563" v="485" actId="20577"/>
        <pc:sldMkLst>
          <pc:docMk/>
          <pc:sldMk cId="2718462986" sldId="291"/>
        </pc:sldMkLst>
        <pc:spChg chg="del">
          <ac:chgData name="Taylor Thurston" userId="10285e41d43c4120" providerId="LiveId" clId="{E9F32C58-2278-4FC9-9DA4-EB3F983F7997}" dt="2020-08-24T19:30:20.136" v="361" actId="700"/>
          <ac:spMkLst>
            <pc:docMk/>
            <pc:sldMk cId="2718462986" sldId="291"/>
            <ac:spMk id="2" creationId="{4A074518-3A0B-4A5C-AF48-F63360A56562}"/>
          </ac:spMkLst>
        </pc:spChg>
        <pc:spChg chg="del">
          <ac:chgData name="Taylor Thurston" userId="10285e41d43c4120" providerId="LiveId" clId="{E9F32C58-2278-4FC9-9DA4-EB3F983F7997}" dt="2020-08-24T19:30:20.136" v="361" actId="700"/>
          <ac:spMkLst>
            <pc:docMk/>
            <pc:sldMk cId="2718462986" sldId="291"/>
            <ac:spMk id="3" creationId="{E63C2654-688A-4A73-BB24-35305880855E}"/>
          </ac:spMkLst>
        </pc:spChg>
        <pc:spChg chg="add mod ord">
          <ac:chgData name="Taylor Thurston" userId="10285e41d43c4120" providerId="LiveId" clId="{E9F32C58-2278-4FC9-9DA4-EB3F983F7997}" dt="2020-08-24T19:31:44.982" v="449" actId="20577"/>
          <ac:spMkLst>
            <pc:docMk/>
            <pc:sldMk cId="2718462986" sldId="291"/>
            <ac:spMk id="4" creationId="{6170B2E4-A4E7-4A3D-8707-999556B9D4E1}"/>
          </ac:spMkLst>
        </pc:spChg>
        <pc:spChg chg="add del mod ord">
          <ac:chgData name="Taylor Thurston" userId="10285e41d43c4120" providerId="LiveId" clId="{E9F32C58-2278-4FC9-9DA4-EB3F983F7997}" dt="2020-08-24T19:31:03.021" v="432" actId="700"/>
          <ac:spMkLst>
            <pc:docMk/>
            <pc:sldMk cId="2718462986" sldId="291"/>
            <ac:spMk id="5" creationId="{2A0230E6-A475-44AE-BE79-1A0F5F677E94}"/>
          </ac:spMkLst>
        </pc:spChg>
        <pc:spChg chg="add del mod ord">
          <ac:chgData name="Taylor Thurston" userId="10285e41d43c4120" providerId="LiveId" clId="{E9F32C58-2278-4FC9-9DA4-EB3F983F7997}" dt="2020-08-24T19:31:17.592" v="433" actId="700"/>
          <ac:spMkLst>
            <pc:docMk/>
            <pc:sldMk cId="2718462986" sldId="291"/>
            <ac:spMk id="6" creationId="{D520D5F3-84CC-48F2-9629-D3FF688CF3D7}"/>
          </ac:spMkLst>
        </pc:spChg>
        <pc:spChg chg="add del mod ord">
          <ac:chgData name="Taylor Thurston" userId="10285e41d43c4120" providerId="LiveId" clId="{E9F32C58-2278-4FC9-9DA4-EB3F983F7997}" dt="2020-08-24T19:31:17.592" v="433" actId="700"/>
          <ac:spMkLst>
            <pc:docMk/>
            <pc:sldMk cId="2718462986" sldId="291"/>
            <ac:spMk id="7" creationId="{27AA7BE2-CD9A-4467-A231-4B887E41173B}"/>
          </ac:spMkLst>
        </pc:spChg>
        <pc:spChg chg="add del mod ord">
          <ac:chgData name="Taylor Thurston" userId="10285e41d43c4120" providerId="LiveId" clId="{E9F32C58-2278-4FC9-9DA4-EB3F983F7997}" dt="2020-08-24T19:31:17.592" v="433" actId="700"/>
          <ac:spMkLst>
            <pc:docMk/>
            <pc:sldMk cId="2718462986" sldId="291"/>
            <ac:spMk id="8" creationId="{B7E91911-D4F6-4874-B4D1-CC4B8E1FBA7C}"/>
          </ac:spMkLst>
        </pc:spChg>
        <pc:spChg chg="add del mod ord">
          <ac:chgData name="Taylor Thurston" userId="10285e41d43c4120" providerId="LiveId" clId="{E9F32C58-2278-4FC9-9DA4-EB3F983F7997}" dt="2020-08-24T19:31:17.592" v="433" actId="700"/>
          <ac:spMkLst>
            <pc:docMk/>
            <pc:sldMk cId="2718462986" sldId="291"/>
            <ac:spMk id="9" creationId="{690A68F9-05E6-4019-9BA9-C82C52745DD4}"/>
          </ac:spMkLst>
        </pc:spChg>
        <pc:spChg chg="add mod ord">
          <ac:chgData name="Taylor Thurston" userId="10285e41d43c4120" providerId="LiveId" clId="{E9F32C58-2278-4FC9-9DA4-EB3F983F7997}" dt="2020-08-24T19:34:38.563" v="485" actId="20577"/>
          <ac:spMkLst>
            <pc:docMk/>
            <pc:sldMk cId="2718462986" sldId="291"/>
            <ac:spMk id="10" creationId="{26EF2F59-CFA8-4FC8-9654-42DBFA5381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5FC62-AC35-4C3C-A24A-B4EF44ADD0A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D0A9F-A494-4860-BBBE-DDB41557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5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McCoy, S. (2003 March). Space Shuttle Columbia funeral. </a:t>
            </a:r>
            <a:r>
              <a:rPr lang="en-US" i="1" dirty="0"/>
              <a:t>Wikimedia Commons. </a:t>
            </a:r>
            <a:r>
              <a:rPr lang="en-US" dirty="0"/>
              <a:t>https://commons.wikimedia.org/wiki/File:Space_Shuttle_Columbia_funeral_-g.jpg</a:t>
            </a:r>
            <a:endParaRPr lang="en-US" sz="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0A9F-A494-4860-BBBE-DDB415575E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4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HNMU. (2008 April). Students assisting surgery. </a:t>
            </a:r>
            <a:r>
              <a:rPr lang="en-US" i="1" dirty="0"/>
              <a:t>Wikimedia Commons. </a:t>
            </a:r>
            <a:r>
              <a:rPr lang="en-US" dirty="0"/>
              <a:t>https://commons.wikimedia.org/wiki/File:Students_assisting_surgery.JPG</a:t>
            </a:r>
            <a:endParaRPr lang="en-US" sz="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D0A9F-A494-4860-BBBE-DDB415575E6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66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Castillo, R. (2011 July). Car accident @ </a:t>
            </a:r>
            <a:r>
              <a:rPr lang="en-US" dirty="0" err="1"/>
              <a:t>vestavia</a:t>
            </a:r>
            <a:r>
              <a:rPr lang="en-US" dirty="0"/>
              <a:t> hills. </a:t>
            </a:r>
            <a:r>
              <a:rPr lang="en-US" i="1" dirty="0"/>
              <a:t>Flickr</a:t>
            </a:r>
            <a:r>
              <a:rPr lang="en-US" dirty="0"/>
              <a:t>. https://www.flickr.com/photos/digitizedchaos/5913304617/</a:t>
            </a:r>
            <a:endParaRPr lang="en-US" sz="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D0A9F-A494-4860-BBBE-DDB415575E6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791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</a:t>
            </a:r>
            <a:r>
              <a:rPr lang="en-US" dirty="0" err="1"/>
              <a:t>Rathke</a:t>
            </a:r>
            <a:r>
              <a:rPr lang="en-US" dirty="0"/>
              <a:t>, S. (2013 October). Civil trial. </a:t>
            </a:r>
            <a:r>
              <a:rPr lang="en-US" i="1" dirty="0"/>
              <a:t>Flickr</a:t>
            </a:r>
            <a:r>
              <a:rPr lang="en-US" dirty="0"/>
              <a:t>. https://www.flickr.com/photos/stephenrathke/10212699024/</a:t>
            </a:r>
            <a:endParaRPr lang="en-US" sz="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D0A9F-A494-4860-BBBE-DDB415575E6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865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</a:t>
            </a:r>
            <a:r>
              <a:rPr lang="en-US" dirty="0" err="1"/>
              <a:t>N.a.</a:t>
            </a:r>
            <a:r>
              <a:rPr lang="en-US" dirty="0"/>
              <a:t> (2017 January). Walking. </a:t>
            </a:r>
            <a:r>
              <a:rPr lang="en-US" i="1" dirty="0" err="1"/>
              <a:t>PxHere</a:t>
            </a:r>
            <a:r>
              <a:rPr lang="en-US" dirty="0"/>
              <a:t>. https://pxhere.com/en/photo/521906</a:t>
            </a:r>
            <a:endParaRPr lang="en-US" sz="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D0A9F-A494-4860-BBBE-DDB415575E6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848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0A9F-A494-4860-BBBE-DDB415575E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92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Cheap Full Coverage Auto Insurance. (2014, July 30). Insurance. </a:t>
            </a:r>
            <a:r>
              <a:rPr lang="en-US" i="1" dirty="0"/>
              <a:t>Flickr</a:t>
            </a:r>
            <a:r>
              <a:rPr lang="en-US" dirty="0"/>
              <a:t>. https://www.flickr.com/photos/pictures-of-money/17121703798/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0A9F-A494-4860-BBBE-DDB415575E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93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 out the rubric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0A9F-A494-4860-BBBE-DDB415575E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Souza, P. (2013 May 26). President Obama tours tornado damage in Moore, Oklahoma: ‘we’ve got your back’. </a:t>
            </a:r>
            <a:r>
              <a:rPr lang="en-US" i="1" dirty="0"/>
              <a:t>The White House Archives.</a:t>
            </a:r>
            <a:r>
              <a:rPr lang="en-US" dirty="0"/>
              <a:t> https://obamawhitehouse.archives.gov/blog/2013/05/26/president-obama-tours-tornado-damage-moore-oklahoma-weve-got-your-back</a:t>
            </a:r>
            <a:endParaRPr lang="en-US" sz="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0A9F-A494-4860-BBBE-DDB415575E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57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HNMU. (2008 April). Students assisting surgery. </a:t>
            </a:r>
            <a:r>
              <a:rPr lang="en-US" i="1" dirty="0"/>
              <a:t>Wikimedia Commons. </a:t>
            </a:r>
            <a:r>
              <a:rPr lang="en-US" dirty="0"/>
              <a:t>https://commons.wikimedia.org/wiki/File:Students_assisting_surgery.JPG</a:t>
            </a:r>
            <a:endParaRPr lang="en-US" sz="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0A9F-A494-4860-BBBE-DDB415575E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Castillo, R. (2011 July). Car accident @ </a:t>
            </a:r>
            <a:r>
              <a:rPr lang="en-US" dirty="0" err="1"/>
              <a:t>vestavia</a:t>
            </a:r>
            <a:r>
              <a:rPr lang="en-US" dirty="0"/>
              <a:t> hills. </a:t>
            </a:r>
            <a:r>
              <a:rPr lang="en-US" i="1" dirty="0"/>
              <a:t>Flickr</a:t>
            </a:r>
            <a:r>
              <a:rPr lang="en-US" dirty="0"/>
              <a:t>. https://www.flickr.com/photos/digitizedchaos/5913304617/</a:t>
            </a:r>
            <a:endParaRPr lang="en-US" sz="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0A9F-A494-4860-BBBE-DDB415575E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2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</a:t>
            </a:r>
            <a:r>
              <a:rPr lang="en-US" dirty="0" err="1"/>
              <a:t>Rathke</a:t>
            </a:r>
            <a:r>
              <a:rPr lang="en-US" dirty="0"/>
              <a:t>, S. (2013 October). Civil trial. </a:t>
            </a:r>
            <a:r>
              <a:rPr lang="en-US" i="1" dirty="0"/>
              <a:t>Flickr</a:t>
            </a:r>
            <a:r>
              <a:rPr lang="en-US" dirty="0"/>
              <a:t>. https://www.flickr.com/photos/stephenrathke/10212699024/</a:t>
            </a:r>
            <a:endParaRPr lang="en-US" sz="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0A9F-A494-4860-BBBE-DDB415575E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55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</a:t>
            </a:r>
            <a:r>
              <a:rPr lang="en-US" dirty="0" err="1"/>
              <a:t>N.a.</a:t>
            </a:r>
            <a:r>
              <a:rPr lang="en-US" dirty="0"/>
              <a:t> (2017 January). Walking. </a:t>
            </a:r>
            <a:r>
              <a:rPr lang="en-US" i="1" dirty="0" err="1"/>
              <a:t>PxHere</a:t>
            </a:r>
            <a:r>
              <a:rPr lang="en-US" dirty="0"/>
              <a:t>. https://pxhere.com/en/photo/521906</a:t>
            </a:r>
            <a:endParaRPr lang="en-US" sz="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0A9F-A494-4860-BBBE-DDB415575E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8ff1418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88ff1418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McCoy, S. (2003 March). Space Shuttle Columbia funeral. </a:t>
            </a:r>
            <a:r>
              <a:rPr lang="en-US" i="1" dirty="0"/>
              <a:t>Wikimedia Commons. </a:t>
            </a:r>
            <a:r>
              <a:rPr lang="en-US" dirty="0"/>
              <a:t>https://commons.wikimedia.org/wiki/File:Space_Shuttle_Columbia_funeral_-g.jpg</a:t>
            </a:r>
            <a:endParaRPr lang="en-US" sz="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D0A9F-A494-4860-BBBE-DDB415575E6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1286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Souza, P. (2013 May 26). President Obama tours tornado damage in Moore, Oklahoma: ‘we’ve got your back’. </a:t>
            </a:r>
            <a:r>
              <a:rPr lang="en-US" i="1" dirty="0"/>
              <a:t>The White House Archives.</a:t>
            </a:r>
            <a:r>
              <a:rPr lang="en-US" dirty="0"/>
              <a:t> https://obamawhitehouse.archives.gov/blog/2013/05/26/president-obama-tours-tornado-damage-moore-oklahoma-weve-got-your-back</a:t>
            </a:r>
            <a:endParaRPr lang="en-US" sz="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D0A9F-A494-4860-BBBE-DDB415575E6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46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36" y="1371601"/>
            <a:ext cx="2548128" cy="416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4766733" y="1905000"/>
            <a:ext cx="6815667" cy="434340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905000"/>
            <a:ext cx="4165600" cy="434340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6256365" y="1600201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759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50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C4E35A-9159-9949-BC55-44AB60AEC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28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1936" y="1371600"/>
            <a:ext cx="2548128" cy="4163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8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4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24920" algn="l">
              <a:lnSpc>
                <a:spcPct val="100000"/>
              </a:lnSpc>
              <a:spcBef>
                <a:spcPts val="693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3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3432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98177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873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873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962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4267093" marR="0" lvl="6" indent="-38607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5486263" marR="0" lvl="8" indent="-39369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7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4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962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4267093" marR="0" lvl="6" indent="-38607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5486263" marR="0" lvl="8" indent="-39369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6193370" y="1859760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962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4267093" marR="0" lvl="6" indent="-38607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5486263" marR="0" lvl="8" indent="-39369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609585" marR="0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27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8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70831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7082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962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4267093" marR="0" lvl="6" indent="-38607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5486263" marR="0" lvl="8" indent="-39369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6193370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609585" marR="0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27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8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70831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7082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962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4267093" marR="0" lvl="6" indent="-38607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5486263" marR="0" lvl="8" indent="-39369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9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66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18" lvl="0" algn="l">
              <a:lnSpc>
                <a:spcPct val="100000"/>
              </a:lnSpc>
              <a:spcBef>
                <a:spcPts val="693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41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69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66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693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962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4267093" marR="0" lvl="6" indent="-38607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5486263" marR="0" lvl="8" indent="-39369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01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4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3432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936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7904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7904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962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4267093" marR="0" lvl="6" indent="-38607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5486263" marR="0" lvl="8" indent="-39369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3432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936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7904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7904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962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4267093" marR="0" lvl="6" indent="-38607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5486263" marR="0" lvl="8" indent="-39369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4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81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4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1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766733" y="1905000"/>
            <a:ext cx="6815667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45166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147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873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7904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962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4267093" marR="0" lvl="6" indent="-38607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5486263" marR="0" lvl="8" indent="-39369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4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609600" y="1905000"/>
            <a:ext cx="4165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609585" marR="0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27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8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70831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7082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962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4267093" marR="0" lvl="6" indent="-38607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5486263" marR="0" lvl="8" indent="-39369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4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48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609585" marR="0" lvl="0" indent="-524920" algn="l">
              <a:lnSpc>
                <a:spcPct val="100000"/>
              </a:lnSpc>
              <a:spcBef>
                <a:spcPts val="693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3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3432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98177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873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7904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962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4267093" marR="0" lvl="6" indent="-3962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76678" marR="0" lvl="7" indent="-4190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5486263" marR="0" lvl="8" indent="-4190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6256365" y="1600201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609585" marR="0" lvl="0" indent="-524920" algn="l">
              <a:lnSpc>
                <a:spcPct val="100000"/>
              </a:lnSpc>
              <a:spcBef>
                <a:spcPts val="693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3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3432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98177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873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7904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962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4267093" marR="0" lvl="6" indent="-3962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76678" marR="0" lvl="7" indent="-4190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5486263" marR="0" lvl="8" indent="-4190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12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4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5249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3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343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9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873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873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962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4267093" marR="0" lvl="6" indent="-3860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5486263" marR="0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129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48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5249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3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343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9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873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873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962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4267093" marR="0" lvl="6" indent="-3860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5486263" marR="0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10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4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5249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3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343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9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873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873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962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4267093" marR="0" lvl="6" indent="-3860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5486263" marR="0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18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01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2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2" y="1859761"/>
            <a:ext cx="5389033" cy="654843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514600"/>
            <a:ext cx="5389033" cy="384572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3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1074400" cy="114300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59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2789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pictures-of-money/17121703798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D7BB8-A7DD-405F-A27C-01D07892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4000" dirty="0"/>
              <a:t>TAKE THE QUIZ:  </a:t>
            </a:r>
            <a:br>
              <a:rPr lang="en-US" sz="3200" dirty="0"/>
            </a:br>
            <a:r>
              <a:rPr lang="en-US" sz="3200" dirty="0">
                <a:solidFill>
                  <a:schemeClr val="accent2"/>
                </a:solidFill>
              </a:rPr>
              <a:t>How much do you know about insurance coverage?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FEA5E-68F1-48E7-9748-FD8DF942613A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 Label your paper with letters A through H.  </a:t>
            </a:r>
          </a:p>
          <a:p>
            <a:r>
              <a:rPr lang="en-US" sz="3200" dirty="0"/>
              <a:t> As we revisit each slide, write down which type of  </a:t>
            </a:r>
            <a:br>
              <a:rPr lang="en-US" sz="3200" dirty="0"/>
            </a:br>
            <a:r>
              <a:rPr lang="en-US" sz="3200" dirty="0"/>
              <a:t> insurance would help pay for this major life event.</a:t>
            </a:r>
          </a:p>
          <a:p>
            <a:r>
              <a:rPr lang="en-US" sz="3200" dirty="0"/>
              <a:t> Answer the additional two questions (G &amp; H) on slide 10</a:t>
            </a:r>
            <a:br>
              <a:rPr lang="en-US" sz="3200" dirty="0"/>
            </a:br>
            <a:r>
              <a:rPr lang="en-US" sz="3200" dirty="0"/>
              <a:t> to  complete your quiz.</a:t>
            </a:r>
          </a:p>
        </p:txBody>
      </p:sp>
    </p:spTree>
    <p:extLst>
      <p:ext uri="{BB962C8B-B14F-4D97-AF65-F5344CB8AC3E}">
        <p14:creationId xmlns:p14="http://schemas.microsoft.com/office/powerpoint/2010/main" val="18619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70B2E4-A4E7-4A3D-8707-999556B9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the Quiz: 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What Do You Know About Insurance Coverage?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EF2F59-CFA8-4FC8-9654-42DBFA538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 your paper with the letters A through H.  </a:t>
            </a:r>
          </a:p>
          <a:p>
            <a:endParaRPr lang="en-US" dirty="0"/>
          </a:p>
          <a:p>
            <a:r>
              <a:rPr lang="en-US" dirty="0"/>
              <a:t>As we revisit each slide, write down which type of insurance would help pay for each major life event.</a:t>
            </a:r>
          </a:p>
          <a:p>
            <a:endParaRPr lang="en-US" dirty="0"/>
          </a:p>
          <a:p>
            <a:r>
              <a:rPr lang="en-US" dirty="0"/>
              <a:t>Answer two additional questions (G &amp; H) on slide 10 to complete your quiz.</a:t>
            </a:r>
          </a:p>
        </p:txBody>
      </p:sp>
    </p:spTree>
    <p:extLst>
      <p:ext uri="{BB962C8B-B14F-4D97-AF65-F5344CB8AC3E}">
        <p14:creationId xmlns:p14="http://schemas.microsoft.com/office/powerpoint/2010/main" val="27184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C4D4593-A448-4AF1-A929-B7DCFA75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35" y="1295400"/>
            <a:ext cx="7426930" cy="48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AEAE37-CD93-4297-9A38-903F8EBEAA5F}"/>
              </a:ext>
            </a:extLst>
          </p:cNvPr>
          <p:cNvSpPr txBox="1"/>
          <p:nvPr/>
        </p:nvSpPr>
        <p:spPr>
          <a:xfrm>
            <a:off x="4533900" y="685800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79BCD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A. Funeral expenses</a:t>
            </a:r>
          </a:p>
        </p:txBody>
      </p:sp>
    </p:spTree>
    <p:extLst>
      <p:ext uri="{BB962C8B-B14F-4D97-AF65-F5344CB8AC3E}">
        <p14:creationId xmlns:p14="http://schemas.microsoft.com/office/powerpoint/2010/main" val="32435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02F3E6-00B7-4FA5-BB0E-5B5A1DC44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1066800"/>
            <a:ext cx="7879080" cy="52527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5BEB25-EB0F-4CB8-88C3-A9297E1F30D1}"/>
              </a:ext>
            </a:extLst>
          </p:cNvPr>
          <p:cNvSpPr txBox="1"/>
          <p:nvPr/>
        </p:nvSpPr>
        <p:spPr>
          <a:xfrm>
            <a:off x="4419600" y="538480"/>
            <a:ext cx="3352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79BCD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B. Moore Tornado, 2013</a:t>
            </a:r>
          </a:p>
        </p:txBody>
      </p:sp>
    </p:spTree>
    <p:extLst>
      <p:ext uri="{BB962C8B-B14F-4D97-AF65-F5344CB8AC3E}">
        <p14:creationId xmlns:p14="http://schemas.microsoft.com/office/powerpoint/2010/main" val="36433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1607B6-F865-4A90-BB8B-A22E5C234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65" y="1219200"/>
            <a:ext cx="8757470" cy="49333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4ED46F-F241-4F15-BEF5-3DF85AA8279F}"/>
              </a:ext>
            </a:extLst>
          </p:cNvPr>
          <p:cNvSpPr txBox="1"/>
          <p:nvPr/>
        </p:nvSpPr>
        <p:spPr>
          <a:xfrm>
            <a:off x="4914900" y="705425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79BCD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C. Major surgery</a:t>
            </a:r>
          </a:p>
        </p:txBody>
      </p:sp>
    </p:spTree>
    <p:extLst>
      <p:ext uri="{BB962C8B-B14F-4D97-AF65-F5344CB8AC3E}">
        <p14:creationId xmlns:p14="http://schemas.microsoft.com/office/powerpoint/2010/main" val="33144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in front of a car&#10;&#10;Description automatically generated">
            <a:extLst>
              <a:ext uri="{FF2B5EF4-FFF2-40B4-BE49-F238E27FC236}">
                <a16:creationId xmlns:a16="http://schemas.microsoft.com/office/drawing/2014/main" id="{A2DAF301-078F-4F73-90E4-826D09CB7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31" y="1066800"/>
            <a:ext cx="8345938" cy="5562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C27C3F-220B-416F-B38F-1A655BA56528}"/>
              </a:ext>
            </a:extLst>
          </p:cNvPr>
          <p:cNvSpPr txBox="1"/>
          <p:nvPr/>
        </p:nvSpPr>
        <p:spPr>
          <a:xfrm>
            <a:off x="4060840" y="581072"/>
            <a:ext cx="407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79BCD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D. Car accident with injuries</a:t>
            </a:r>
          </a:p>
        </p:txBody>
      </p:sp>
    </p:spTree>
    <p:extLst>
      <p:ext uri="{BB962C8B-B14F-4D97-AF65-F5344CB8AC3E}">
        <p14:creationId xmlns:p14="http://schemas.microsoft.com/office/powerpoint/2010/main" val="25056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0006BD-101A-4ED9-B818-4C0249017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5" y="1320494"/>
            <a:ext cx="7258050" cy="48334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C27C3F-220B-416F-B38F-1A655BA56528}"/>
              </a:ext>
            </a:extLst>
          </p:cNvPr>
          <p:cNvSpPr txBox="1"/>
          <p:nvPr/>
        </p:nvSpPr>
        <p:spPr>
          <a:xfrm>
            <a:off x="3124200" y="781459"/>
            <a:ext cx="5943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79BCD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E. Being sued by another person or company</a:t>
            </a:r>
          </a:p>
        </p:txBody>
      </p:sp>
    </p:spTree>
    <p:extLst>
      <p:ext uri="{BB962C8B-B14F-4D97-AF65-F5344CB8AC3E}">
        <p14:creationId xmlns:p14="http://schemas.microsoft.com/office/powerpoint/2010/main" val="2785573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outdoor, person, young&#10;&#10;Description automatically generated">
            <a:extLst>
              <a:ext uri="{FF2B5EF4-FFF2-40B4-BE49-F238E27FC236}">
                <a16:creationId xmlns:a16="http://schemas.microsoft.com/office/drawing/2014/main" id="{8ACB0B0A-2E36-4174-A028-E284B4065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417" y="1295400"/>
            <a:ext cx="7357166" cy="5163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945635-6C79-4327-BC1C-147EB40E0169}"/>
              </a:ext>
            </a:extLst>
          </p:cNvPr>
          <p:cNvSpPr txBox="1"/>
          <p:nvPr/>
        </p:nvSpPr>
        <p:spPr>
          <a:xfrm>
            <a:off x="2656973" y="833735"/>
            <a:ext cx="68780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79BCD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F. An injury at work that causes permanent disability</a:t>
            </a:r>
          </a:p>
        </p:txBody>
      </p:sp>
    </p:spTree>
    <p:extLst>
      <p:ext uri="{BB962C8B-B14F-4D97-AF65-F5344CB8AC3E}">
        <p14:creationId xmlns:p14="http://schemas.microsoft.com/office/powerpoint/2010/main" val="8705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A6E6-392B-486B-9688-CF541346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96112"/>
          </a:xfrm>
        </p:spPr>
        <p:txBody>
          <a:bodyPr/>
          <a:lstStyle/>
          <a:p>
            <a:r>
              <a:rPr lang="en-US" dirty="0"/>
              <a:t>Final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D811A-0D90-400D-9735-19749EA5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792"/>
            <a:ext cx="9829800" cy="438912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2"/>
                </a:solidFill>
              </a:rPr>
              <a:t>G. </a:t>
            </a:r>
            <a:r>
              <a:rPr lang="en-US" sz="3200" dirty="0"/>
              <a:t>How do you guarantee that insurance will pay you when one of these life events occurs?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chemeClr val="accent2"/>
                </a:solidFill>
              </a:rPr>
              <a:t>H. </a:t>
            </a:r>
            <a:r>
              <a:rPr lang="en-US" sz="3200" dirty="0"/>
              <a:t>Does insurance pay for the entire cost of an event?</a:t>
            </a:r>
          </a:p>
        </p:txBody>
      </p:sp>
    </p:spTree>
    <p:extLst>
      <p:ext uri="{BB962C8B-B14F-4D97-AF65-F5344CB8AC3E}">
        <p14:creationId xmlns:p14="http://schemas.microsoft.com/office/powerpoint/2010/main" val="35087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2EEF3-6655-4D02-84F0-D654D74D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Key—Check Your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E2A5-FC01-4000-AFAC-F1E41754A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0084"/>
            <a:ext cx="5384800" cy="470931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Life Insurance or a burial policy 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Homeowner's Insurance  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Health Insurance  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Auto Insurance  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Liability Insurance  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Disability Insurance 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A02941-2500-47B3-B24F-4C66C29522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1B1E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G.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 must pay your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premiums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on time so that your insurance will remain active.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Premiums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are a payment to the policy holder’s insurance company.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Premiums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can be paid monthly, quarterly, or annually.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1B1E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1B1E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H.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Usually </a:t>
            </a:r>
            <a:r>
              <a:rPr lang="en-US" i="1" dirty="0">
                <a:solidFill>
                  <a:prstClr val="black"/>
                </a:solidFill>
              </a:rPr>
              <a:t>an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insurance policy has a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deductible</a:t>
            </a:r>
            <a:r>
              <a:rPr lang="en-US" i="1" dirty="0">
                <a:solidFill>
                  <a:prstClr val="black"/>
                </a:solidFill>
              </a:rPr>
              <a:t>—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 is money that you must pay first out of your own pocket before insurance will pay the rest of the total amount.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2732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/>
              <a:t>How would you pay for this life event?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AEAE37-CD93-4297-9A38-903F8EBEAA5F}"/>
              </a:ext>
            </a:extLst>
          </p:cNvPr>
          <p:cNvSpPr txBox="1"/>
          <p:nvPr/>
        </p:nvSpPr>
        <p:spPr>
          <a:xfrm>
            <a:off x="6248400" y="1671936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+mj-lt"/>
              </a:rPr>
              <a:t>A. Funeral Expenses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C4D4593-A448-4AF1-A929-B7DCFA75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35" y="1524000"/>
            <a:ext cx="7426930" cy="48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591312"/>
          </a:xfrm>
          <a:ln>
            <a:noFill/>
          </a:ln>
        </p:spPr>
        <p:txBody>
          <a:bodyPr>
            <a:noAutofit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Types of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16" y="1766041"/>
            <a:ext cx="10972800" cy="43891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Health Insurance</a:t>
            </a:r>
          </a:p>
          <a:p>
            <a:pPr marL="514350" indent="-514350">
              <a:buAutoNum type="arabicPeriod"/>
            </a:pPr>
            <a:r>
              <a:rPr lang="en-US" dirty="0"/>
              <a:t>Life Insurance</a:t>
            </a:r>
          </a:p>
          <a:p>
            <a:pPr marL="514350" indent="-514350">
              <a:buAutoNum type="arabicPeriod"/>
            </a:pPr>
            <a:r>
              <a:rPr lang="en-US" dirty="0"/>
              <a:t>Homeowner’s Insurance</a:t>
            </a:r>
          </a:p>
          <a:p>
            <a:pPr marL="514350" indent="-514350">
              <a:buAutoNum type="arabicPeriod"/>
            </a:pPr>
            <a:r>
              <a:rPr lang="en-US" dirty="0"/>
              <a:t>Auto Insurance</a:t>
            </a:r>
          </a:p>
          <a:p>
            <a:pPr marL="514350" indent="-514350">
              <a:buAutoNum type="arabicPeriod"/>
            </a:pPr>
            <a:r>
              <a:rPr lang="en-US" dirty="0"/>
              <a:t>Disability Insurance</a:t>
            </a:r>
          </a:p>
          <a:p>
            <a:pPr marL="514350" indent="-514350">
              <a:buAutoNum type="arabicPeriod"/>
            </a:pPr>
            <a:r>
              <a:rPr lang="en-US" dirty="0"/>
              <a:t>Renter’s Insurance</a:t>
            </a:r>
          </a:p>
          <a:p>
            <a:pPr marL="514350" indent="-514350">
              <a:buAutoNum type="arabicPeriod"/>
            </a:pPr>
            <a:r>
              <a:rPr lang="en-US" dirty="0"/>
              <a:t>Liability Insurance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6ADC3-E10F-481E-A547-1D745CDFC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76916" y="2231709"/>
            <a:ext cx="4264437" cy="23945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896112"/>
          </a:xfrm>
        </p:spPr>
        <p:txBody>
          <a:bodyPr>
            <a:normAutofit/>
          </a:bodyPr>
          <a:lstStyle/>
          <a:p>
            <a:r>
              <a:rPr lang="en-US" b="1" dirty="0"/>
              <a:t>Insurance Project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905000"/>
            <a:ext cx="88392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With your group, </a:t>
            </a:r>
            <a:r>
              <a:rPr lang="en-US" sz="3200" b="1" dirty="0">
                <a:solidFill>
                  <a:schemeClr val="accent2"/>
                </a:solidFill>
              </a:rPr>
              <a:t>research</a:t>
            </a:r>
            <a:r>
              <a:rPr lang="en-US" sz="3200" dirty="0"/>
              <a:t> websites to understand your insurance type better.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/>
                </a:solidFill>
              </a:rPr>
              <a:t>Create</a:t>
            </a:r>
            <a:r>
              <a:rPr lang="en-US" sz="3200" b="1" dirty="0"/>
              <a:t> </a:t>
            </a:r>
            <a:r>
              <a:rPr lang="en-US" sz="3200" dirty="0"/>
              <a:t>a presentation that includes:</a:t>
            </a:r>
          </a:p>
          <a:p>
            <a:pPr marL="515938" indent="-341313"/>
            <a:r>
              <a:rPr lang="en-US" sz="3200" dirty="0"/>
              <a:t>A </a:t>
            </a:r>
            <a:r>
              <a:rPr lang="en-US" sz="3200" b="1" dirty="0">
                <a:solidFill>
                  <a:schemeClr val="accent2"/>
                </a:solidFill>
              </a:rPr>
              <a:t>sales pitch </a:t>
            </a:r>
            <a:r>
              <a:rPr lang="en-US" sz="3200" dirty="0"/>
              <a:t>or</a:t>
            </a:r>
            <a:r>
              <a:rPr lang="en-US" sz="3200" b="1" dirty="0">
                <a:solidFill>
                  <a:schemeClr val="accent2"/>
                </a:solidFill>
              </a:rPr>
              <a:t> oral presentation</a:t>
            </a:r>
            <a:r>
              <a:rPr lang="en-US" sz="3200" b="1" dirty="0"/>
              <a:t> </a:t>
            </a:r>
            <a:r>
              <a:rPr lang="en-US" sz="3200" dirty="0"/>
              <a:t>about the insurance researched.</a:t>
            </a:r>
          </a:p>
          <a:p>
            <a:pPr marL="515938" indent="-341313"/>
            <a:r>
              <a:rPr lang="en-US" sz="3200" dirty="0"/>
              <a:t>A </a:t>
            </a:r>
            <a:r>
              <a:rPr lang="en-US" sz="3200" b="1" dirty="0">
                <a:solidFill>
                  <a:schemeClr val="accent2"/>
                </a:solidFill>
              </a:rPr>
              <a:t>brochure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accent2"/>
                </a:solidFill>
              </a:rPr>
              <a:t>flyer</a:t>
            </a:r>
            <a:r>
              <a:rPr lang="en-US" sz="3200" dirty="0"/>
              <a:t>,</a:t>
            </a:r>
            <a:r>
              <a:rPr lang="en-US" sz="3200" b="1" dirty="0"/>
              <a:t> </a:t>
            </a:r>
            <a:r>
              <a:rPr lang="en-US" sz="3200" dirty="0"/>
              <a:t>or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accent2"/>
                </a:solidFill>
              </a:rPr>
              <a:t>advertisement</a:t>
            </a:r>
            <a:r>
              <a:rPr lang="en-US" sz="3200" dirty="0"/>
              <a:t> that functions as a sales pitch for your insurance.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457200"/>
            <a:ext cx="10363200" cy="1362456"/>
          </a:xfrm>
        </p:spPr>
        <p:txBody>
          <a:bodyPr/>
          <a:lstStyle/>
          <a:p>
            <a:r>
              <a:rPr lang="en-US" dirty="0"/>
              <a:t>Evaluate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066800" y="2438400"/>
            <a:ext cx="10363200" cy="2400736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en-US" sz="3200" dirty="0"/>
              <a:t>Your grade for this lesson will be based on:</a:t>
            </a:r>
          </a:p>
          <a:p>
            <a:pPr marL="637779" lvl="1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Completion of graphic organizer and research.</a:t>
            </a:r>
          </a:p>
          <a:p>
            <a:pPr marL="637779" lvl="1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Oral presentation and brochure, flyer, or advertisement.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This?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02F3E6-00B7-4FA5-BB0E-5B5A1DC44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3000"/>
            <a:ext cx="7879080" cy="525272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1607B6-F865-4A90-BB8B-A22E5C234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32569"/>
            <a:ext cx="8757470" cy="49333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This?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in front of a car&#10;&#10;Description automatically generated">
            <a:extLst>
              <a:ext uri="{FF2B5EF4-FFF2-40B4-BE49-F238E27FC236}">
                <a16:creationId xmlns:a16="http://schemas.microsoft.com/office/drawing/2014/main" id="{A2DAF301-078F-4F73-90E4-826D09CB7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04088"/>
            <a:ext cx="8345938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 This?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0006BD-101A-4ED9-B818-4C0249017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5" y="1012291"/>
            <a:ext cx="7258050" cy="4833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 This?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4B5052-E989-4EEF-9F86-457409F53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15469"/>
            <a:ext cx="3048000" cy="2028825"/>
          </a:xfrm>
        </p:spPr>
      </p:pic>
    </p:spTree>
    <p:extLst>
      <p:ext uri="{BB962C8B-B14F-4D97-AF65-F5344CB8AC3E}">
        <p14:creationId xmlns:p14="http://schemas.microsoft.com/office/powerpoint/2010/main" val="731036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outdoor, person, young&#10;&#10;Description automatically generated">
            <a:extLst>
              <a:ext uri="{FF2B5EF4-FFF2-40B4-BE49-F238E27FC236}">
                <a16:creationId xmlns:a16="http://schemas.microsoft.com/office/drawing/2014/main" id="{8ACB0B0A-2E36-4174-A028-E284B4065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88264"/>
            <a:ext cx="8095488" cy="5681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8759E9-43C4-4F91-99BE-85E45AAA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This?</a:t>
            </a:r>
          </a:p>
        </p:txBody>
      </p:sp>
    </p:spTree>
    <p:extLst>
      <p:ext uri="{BB962C8B-B14F-4D97-AF65-F5344CB8AC3E}">
        <p14:creationId xmlns:p14="http://schemas.microsoft.com/office/powerpoint/2010/main" val="10236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Are You Covered?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Lesson for Personal Financial Literacy</a:t>
            </a:r>
          </a:p>
          <a:p>
            <a:r>
              <a:rPr lang="en-US" dirty="0"/>
              <a:t>Standard 11: Insurance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8ff1418f0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0" anchor="b" anchorCtr="0">
            <a:noAutofit/>
          </a:bodyPr>
          <a:lstStyle/>
          <a:p>
            <a:pPr>
              <a:buSzPts val="3600"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86" name="Google Shape;86;g88ff1418f0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How can having insurance protect you from risks?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Templat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1503A0DF-DD59-460F-82A0-EABC8FD10248}" vid="{A9530E00-6853-43A1-B6A2-5966E5092F93}"/>
    </a:ext>
  </a:extLst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1">
    <a:dk1>
      <a:sysClr val="windowText" lastClr="000000"/>
    </a:dk1>
    <a:lt1>
      <a:sysClr val="window" lastClr="FFFFFF"/>
    </a:lt1>
    <a:dk2>
      <a:srgbClr val="534949"/>
    </a:dk2>
    <a:lt2>
      <a:srgbClr val="F2E6B7"/>
    </a:lt2>
    <a:accent1>
      <a:srgbClr val="DCBA25"/>
    </a:accent1>
    <a:accent2>
      <a:srgbClr val="679BCD"/>
    </a:accent2>
    <a:accent3>
      <a:srgbClr val="999967"/>
    </a:accent3>
    <a:accent4>
      <a:srgbClr val="991B1E"/>
    </a:accent4>
    <a:accent5>
      <a:srgbClr val="C1C1C1"/>
    </a:accent5>
    <a:accent6>
      <a:srgbClr val="7D1619"/>
    </a:accent6>
    <a:hlink>
      <a:srgbClr val="5D94C1"/>
    </a:hlink>
    <a:folHlink>
      <a:srgbClr val="7C7C55"/>
    </a:folHlink>
  </a:clrScheme>
</a:themeOverride>
</file>

<file path=ppt/theme/themeOverride2.xml><?xml version="1.0" encoding="utf-8"?>
<a:themeOverride xmlns:a="http://schemas.openxmlformats.org/drawingml/2006/main">
  <a:clrScheme name="Custom 11">
    <a:dk1>
      <a:sysClr val="windowText" lastClr="000000"/>
    </a:dk1>
    <a:lt1>
      <a:sysClr val="window" lastClr="FFFFFF"/>
    </a:lt1>
    <a:dk2>
      <a:srgbClr val="534949"/>
    </a:dk2>
    <a:lt2>
      <a:srgbClr val="F2E6B7"/>
    </a:lt2>
    <a:accent1>
      <a:srgbClr val="DCBA25"/>
    </a:accent1>
    <a:accent2>
      <a:srgbClr val="679BCD"/>
    </a:accent2>
    <a:accent3>
      <a:srgbClr val="999967"/>
    </a:accent3>
    <a:accent4>
      <a:srgbClr val="991B1E"/>
    </a:accent4>
    <a:accent5>
      <a:srgbClr val="C1C1C1"/>
    </a:accent5>
    <a:accent6>
      <a:srgbClr val="7D1619"/>
    </a:accent6>
    <a:hlink>
      <a:srgbClr val="5D94C1"/>
    </a:hlink>
    <a:folHlink>
      <a:srgbClr val="7C7C5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13042</TotalTime>
  <Words>926</Words>
  <Application>Microsoft Office PowerPoint</Application>
  <PresentationFormat>Widescreen</PresentationFormat>
  <Paragraphs>93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Constantia</vt:lpstr>
      <vt:lpstr>Georgia</vt:lpstr>
      <vt:lpstr>Noto Sans Symbols</vt:lpstr>
      <vt:lpstr>Wingdings 2</vt:lpstr>
      <vt:lpstr>Presentation Template</vt:lpstr>
      <vt:lpstr>LEARN theme</vt:lpstr>
      <vt:lpstr>PowerPoint Presentation</vt:lpstr>
      <vt:lpstr>How would you pay for this life event?</vt:lpstr>
      <vt:lpstr>Or This?</vt:lpstr>
      <vt:lpstr>Or This?</vt:lpstr>
      <vt:lpstr>Or This?</vt:lpstr>
      <vt:lpstr>Or This?</vt:lpstr>
      <vt:lpstr>Or This?</vt:lpstr>
      <vt:lpstr>Are You Covered?</vt:lpstr>
      <vt:lpstr>Essential Question</vt:lpstr>
      <vt:lpstr> TAKE THE QUIZ:   How much do you know about insurance coverage?</vt:lpstr>
      <vt:lpstr>Take the Quiz:  What Do You Know About Insurance Coverage?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Questions</vt:lpstr>
      <vt:lpstr>Answer Key—Check Your Work</vt:lpstr>
      <vt:lpstr>    Types of Insurance</vt:lpstr>
      <vt:lpstr>Insurance Project</vt:lpstr>
      <vt:lpstr>Evaluate</vt:lpstr>
    </vt:vector>
  </TitlesOfParts>
  <Company>Norman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Covered?</dc:title>
  <dc:creator>K20 Center</dc:creator>
  <cp:lastModifiedBy>Taylor Thurston</cp:lastModifiedBy>
  <cp:revision>88</cp:revision>
  <dcterms:created xsi:type="dcterms:W3CDTF">2011-02-10T18:04:52Z</dcterms:created>
  <dcterms:modified xsi:type="dcterms:W3CDTF">2020-08-24T19:47:38Z</dcterms:modified>
</cp:coreProperties>
</file>