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70" r:id="rId6"/>
    <p:sldId id="271" r:id="rId7"/>
    <p:sldId id="272" r:id="rId8"/>
    <p:sldId id="264" r:id="rId9"/>
    <p:sldId id="263" r:id="rId10"/>
    <p:sldId id="262" r:id="rId11"/>
    <p:sldId id="273" r:id="rId12"/>
    <p:sldId id="266" r:id="rId13"/>
    <p:sldId id="275" r:id="rId14"/>
    <p:sldId id="27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815AF-B8AD-4923-8742-C91639504875}" v="100" dt="2019-12-26T16:04:28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9116" autoAdjust="0"/>
  </p:normalViewPr>
  <p:slideViewPr>
    <p:cSldViewPr snapToGrid="0">
      <p:cViewPr varScale="1">
        <p:scale>
          <a:sx n="187" d="100"/>
          <a:sy n="187" d="100"/>
        </p:scale>
        <p:origin x="54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bba4af35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bba4af35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 students that if anything is shared that they don’t have </a:t>
            </a:r>
            <a:r>
              <a:rPr lang="en-US" dirty="0"/>
              <a:t>written down</a:t>
            </a:r>
            <a:r>
              <a:rPr lang="en" dirty="0"/>
              <a:t>, they should </a:t>
            </a:r>
            <a:r>
              <a:rPr lang="en-US" dirty="0"/>
              <a:t>copy it in their own Venn diagram.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76250" rtl="0">
              <a:spcBef>
                <a:spcPts val="520"/>
              </a:spcBef>
              <a:spcAft>
                <a:spcPts val="0"/>
              </a:spcAft>
              <a:buSzPts val="3900"/>
              <a:buChar char="•"/>
              <a:defRPr/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49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5EB1C4-0338-40EE-B3F1-1EE25501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51" y="70792"/>
            <a:ext cx="4052856" cy="5001915"/>
          </a:xfrm>
          <a:prstGeom prst="rect">
            <a:avLst/>
          </a:prstGeom>
          <a:effectLst>
            <a:outerShdw blurRad="101600" dist="2032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0EC2D4-FA71-4365-BA47-0033FEA5BD83}"/>
              </a:ext>
            </a:extLst>
          </p:cNvPr>
          <p:cNvCxnSpPr>
            <a:cxnSpLocks/>
          </p:cNvCxnSpPr>
          <p:nvPr/>
        </p:nvCxnSpPr>
        <p:spPr>
          <a:xfrm>
            <a:off x="3924543" y="911267"/>
            <a:ext cx="0" cy="394482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4CEBB5-4977-4E91-9960-63AF71E3AE38}"/>
              </a:ext>
            </a:extLst>
          </p:cNvPr>
          <p:cNvSpPr txBox="1"/>
          <p:nvPr/>
        </p:nvSpPr>
        <p:spPr>
          <a:xfrm>
            <a:off x="2618913" y="523588"/>
            <a:ext cx="363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(Buddhism, Confucianism, or Taoism)?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1D932F-47D9-48D6-9352-40352AD0787F}"/>
              </a:ext>
            </a:extLst>
          </p:cNvPr>
          <p:cNvSpPr txBox="1"/>
          <p:nvPr/>
        </p:nvSpPr>
        <p:spPr>
          <a:xfrm>
            <a:off x="2752076" y="1000014"/>
            <a:ext cx="117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What do we know about followers of this religion?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857A3-DF6A-4794-B0C3-433B4F22FE3E}"/>
              </a:ext>
            </a:extLst>
          </p:cNvPr>
          <p:cNvSpPr txBox="1"/>
          <p:nvPr/>
        </p:nvSpPr>
        <p:spPr>
          <a:xfrm>
            <a:off x="2752077" y="2775062"/>
            <a:ext cx="1172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What impact has this belief made on modern society?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E8A69-35CF-4512-BCCA-EBD7A459F825}"/>
              </a:ext>
            </a:extLst>
          </p:cNvPr>
          <p:cNvSpPr/>
          <p:nvPr/>
        </p:nvSpPr>
        <p:spPr>
          <a:xfrm>
            <a:off x="6512539" y="4537066"/>
            <a:ext cx="2587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Pixel Perfect (3 March 2017). Vector Notepad. 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Pixabay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. Retrieved from https://pixabay.com/photos/vector-notepad-notepad-5x8-notepad-2111645/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BC9BD-D122-4C1E-8A3E-AC0358D0A63D}"/>
              </a:ext>
            </a:extLst>
          </p:cNvPr>
          <p:cNvSpPr txBox="1"/>
          <p:nvPr/>
        </p:nvSpPr>
        <p:spPr>
          <a:xfrm>
            <a:off x="4074855" y="996991"/>
            <a:ext cx="1793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column should contain notes or bullet points that the group decides best answers each question.</a:t>
            </a:r>
          </a:p>
        </p:txBody>
      </p:sp>
    </p:spTree>
    <p:extLst>
      <p:ext uri="{BB962C8B-B14F-4D97-AF65-F5344CB8AC3E}">
        <p14:creationId xmlns:p14="http://schemas.microsoft.com/office/powerpoint/2010/main" val="21440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49E13EA-B0A4-4A93-8A21-7042767752E2}"/>
              </a:ext>
            </a:extLst>
          </p:cNvPr>
          <p:cNvGrpSpPr/>
          <p:nvPr/>
        </p:nvGrpSpPr>
        <p:grpSpPr>
          <a:xfrm>
            <a:off x="5331448" y="2143337"/>
            <a:ext cx="2438400" cy="2438400"/>
            <a:chOff x="1805952" y="1474874"/>
            <a:chExt cx="2438400" cy="24384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FA581DD-9F58-4D02-9BF2-F32C4CC0AA40}"/>
                </a:ext>
              </a:extLst>
            </p:cNvPr>
            <p:cNvSpPr/>
            <p:nvPr/>
          </p:nvSpPr>
          <p:spPr>
            <a:xfrm>
              <a:off x="1805952" y="1474874"/>
              <a:ext cx="2438400" cy="2438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1641F926-FBAB-4441-96A7-0384B9A329FA}"/>
                </a:ext>
              </a:extLst>
            </p:cNvPr>
            <p:cNvSpPr txBox="1"/>
            <p:nvPr/>
          </p:nvSpPr>
          <p:spPr>
            <a:xfrm>
              <a:off x="2131072" y="1901594"/>
              <a:ext cx="1788160" cy="1097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Taoism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04DD24-0623-4223-AFFF-03FCD8323FFF}"/>
              </a:ext>
            </a:extLst>
          </p:cNvPr>
          <p:cNvGrpSpPr/>
          <p:nvPr/>
        </p:nvGrpSpPr>
        <p:grpSpPr>
          <a:xfrm>
            <a:off x="6222984" y="668463"/>
            <a:ext cx="2438400" cy="2438400"/>
            <a:chOff x="2697488" y="0"/>
            <a:chExt cx="2438400" cy="2438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69BE9AD-12ED-484F-AE71-A74BB107F85A}"/>
                </a:ext>
              </a:extLst>
            </p:cNvPr>
            <p:cNvSpPr/>
            <p:nvPr/>
          </p:nvSpPr>
          <p:spPr>
            <a:xfrm>
              <a:off x="2697488" y="0"/>
              <a:ext cx="2438400" cy="2438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9A13510B-E32D-4725-96E3-DF2FF2BDBAF4}"/>
                </a:ext>
              </a:extLst>
            </p:cNvPr>
            <p:cNvSpPr txBox="1"/>
            <p:nvPr/>
          </p:nvSpPr>
          <p:spPr>
            <a:xfrm>
              <a:off x="3443232" y="629919"/>
              <a:ext cx="1463040" cy="1341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Buddhism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16D87F7-78A3-47D2-AC45-95E4A5A246E3}"/>
              </a:ext>
            </a:extLst>
          </p:cNvPr>
          <p:cNvGrpSpPr/>
          <p:nvPr/>
        </p:nvGrpSpPr>
        <p:grpSpPr>
          <a:xfrm>
            <a:off x="4470367" y="689563"/>
            <a:ext cx="2438400" cy="2438400"/>
            <a:chOff x="944871" y="21100"/>
            <a:chExt cx="2438400" cy="2438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07C13A1-1CA8-4407-A34E-7674310EB315}"/>
                </a:ext>
              </a:extLst>
            </p:cNvPr>
            <p:cNvSpPr/>
            <p:nvPr/>
          </p:nvSpPr>
          <p:spPr>
            <a:xfrm>
              <a:off x="944871" y="21100"/>
              <a:ext cx="2438400" cy="2438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3F23580F-A389-4C6B-8460-7BEC5698DCF3}"/>
                </a:ext>
              </a:extLst>
            </p:cNvPr>
            <p:cNvSpPr txBox="1"/>
            <p:nvPr/>
          </p:nvSpPr>
          <p:spPr>
            <a:xfrm>
              <a:off x="1174487" y="651020"/>
              <a:ext cx="1463040" cy="1341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Confucianism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DD882B-B3BF-4B86-9740-E256F891A701}"/>
              </a:ext>
            </a:extLst>
          </p:cNvPr>
          <p:cNvSpPr txBox="1"/>
          <p:nvPr/>
        </p:nvSpPr>
        <p:spPr>
          <a:xfrm>
            <a:off x="5322570" y="1990993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CE177C-6825-471D-BE98-76481E98E6CA}"/>
              </a:ext>
            </a:extLst>
          </p:cNvPr>
          <p:cNvSpPr txBox="1"/>
          <p:nvPr/>
        </p:nvSpPr>
        <p:spPr>
          <a:xfrm>
            <a:off x="5909310" y="2571750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0E1B1A-5CF4-4613-9148-E66E04656B7C}"/>
              </a:ext>
            </a:extLst>
          </p:cNvPr>
          <p:cNvSpPr txBox="1"/>
          <p:nvPr/>
        </p:nvSpPr>
        <p:spPr>
          <a:xfrm>
            <a:off x="6446520" y="22331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692AE1-8421-4E6E-A276-C8A681BFECD2}"/>
              </a:ext>
            </a:extLst>
          </p:cNvPr>
          <p:cNvSpPr txBox="1"/>
          <p:nvPr/>
        </p:nvSpPr>
        <p:spPr>
          <a:xfrm>
            <a:off x="7578090" y="1990993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DC0924-33B1-4FA9-A4A4-7610E1328DED}"/>
              </a:ext>
            </a:extLst>
          </p:cNvPr>
          <p:cNvSpPr txBox="1"/>
          <p:nvPr/>
        </p:nvSpPr>
        <p:spPr>
          <a:xfrm>
            <a:off x="7016115" y="2571750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1CD70F-E570-4A51-804C-31A71C996114}"/>
              </a:ext>
            </a:extLst>
          </p:cNvPr>
          <p:cNvSpPr txBox="1"/>
          <p:nvPr/>
        </p:nvSpPr>
        <p:spPr>
          <a:xfrm>
            <a:off x="6446520" y="1666263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274239-0995-4D3D-948F-079825002FA0}"/>
              </a:ext>
            </a:extLst>
          </p:cNvPr>
          <p:cNvSpPr txBox="1"/>
          <p:nvPr/>
        </p:nvSpPr>
        <p:spPr>
          <a:xfrm>
            <a:off x="6402058" y="3756701"/>
            <a:ext cx="2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EC1AED0D-B80E-4AD0-B382-B3BA32BE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z="3200" dirty="0"/>
              <a:t>Venn Diagram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1184D5F-6876-4211-9FE1-B4945E6DD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</p:spPr>
        <p:txBody>
          <a:bodyPr/>
          <a:lstStyle/>
          <a:p>
            <a:pPr marL="0" lvl="0" indent="0">
              <a:buClr>
                <a:srgbClr val="991B1E"/>
              </a:buClr>
              <a:buNone/>
            </a:pPr>
            <a:r>
              <a:rPr lang="en-US" sz="1800" dirty="0">
                <a:solidFill>
                  <a:srgbClr val="000000"/>
                </a:solidFill>
              </a:rPr>
              <a:t>With your group, fill out the Venn Diagram:</a:t>
            </a:r>
          </a:p>
          <a:p>
            <a:pPr lvl="0" indent="-342900">
              <a:spcBef>
                <a:spcPts val="0"/>
              </a:spcBef>
              <a:buClr>
                <a:srgbClr val="991B1E"/>
              </a:buClr>
              <a:buSzPts val="1800"/>
              <a:buFont typeface="Arial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In each circle, write down only information that pertains to each of the religion. </a:t>
            </a:r>
          </a:p>
          <a:p>
            <a:pPr lvl="0" indent="-342900">
              <a:spcBef>
                <a:spcPts val="0"/>
              </a:spcBef>
              <a:buClr>
                <a:srgbClr val="991B1E"/>
              </a:buClr>
              <a:buSzPts val="18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 Write down similarities between two of the religions where they interlock.</a:t>
            </a:r>
          </a:p>
          <a:p>
            <a:pPr lvl="0" indent="-342900">
              <a:spcBef>
                <a:spcPts val="0"/>
              </a:spcBef>
              <a:buClr>
                <a:srgbClr val="991B1E"/>
              </a:buClr>
              <a:buSzPts val="1800"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Write down similarities in the center space where all three religions interlock.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8563-FFBD-4C3C-8CCD-C731F045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Three Vinegar Tasters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D4FC-C06B-462B-B687-1D648E143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Buddha tasted the bitterness of life (the vinegar) and had no expression. Why?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Confucius tasted the bitterness of life and made a scowling face. Why?</a:t>
            </a:r>
          </a:p>
          <a:p>
            <a:r>
              <a:rPr lang="en-US" sz="1800" dirty="0">
                <a:solidFill>
                  <a:schemeClr val="tx1"/>
                </a:solidFill>
              </a:rPr>
              <a:t>Lao Zi tasted the bitterness of life and smiled.  Why?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8A67A7D8-7E53-405F-ADE7-7806E4DE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10" y="1665"/>
            <a:ext cx="3427890" cy="5141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F8E71-6C79-4763-A36A-61E46B772469}"/>
              </a:ext>
            </a:extLst>
          </p:cNvPr>
          <p:cNvSpPr/>
          <p:nvPr/>
        </p:nvSpPr>
        <p:spPr>
          <a:xfrm>
            <a:off x="5258909" y="4832320"/>
            <a:ext cx="3427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Author Unknown—Traditional (5 June 2016). Vinegar Tasters. Wikipedia. Retrieved from https://en.wikipedia.org/wiki/File:Vinegar_tasters.jpg</a:t>
            </a:r>
          </a:p>
        </p:txBody>
      </p:sp>
    </p:spTree>
    <p:extLst>
      <p:ext uri="{BB962C8B-B14F-4D97-AF65-F5344CB8AC3E}">
        <p14:creationId xmlns:p14="http://schemas.microsoft.com/office/powerpoint/2010/main" val="29662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8563-FFBD-4C3C-8CCD-C731F045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Re-Think: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D4FC-C06B-462B-B687-1D648E143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6400" indent="-342900"/>
            <a:r>
              <a:rPr lang="en-US" i="1" dirty="0"/>
              <a:t>How have these three religions influenced the culture of Asian people?</a:t>
            </a:r>
          </a:p>
          <a:p>
            <a:endParaRPr lang="en-US" dirty="0"/>
          </a:p>
        </p:txBody>
      </p:sp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8A67A7D8-7E53-405F-ADE7-7806E4DE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10" y="1665"/>
            <a:ext cx="3427890" cy="5141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F8E71-6C79-4763-A36A-61E46B772469}"/>
              </a:ext>
            </a:extLst>
          </p:cNvPr>
          <p:cNvSpPr/>
          <p:nvPr/>
        </p:nvSpPr>
        <p:spPr>
          <a:xfrm>
            <a:off x="5258909" y="4832320"/>
            <a:ext cx="3427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Author Unknown—Traditional (5 June 2016). Vinegar Tasters. Wikipedia. Retrieved from https://en.wikipedia.org/wiki/File:Vinegar_tasters.jpg</a:t>
            </a:r>
          </a:p>
        </p:txBody>
      </p:sp>
    </p:spTree>
    <p:extLst>
      <p:ext uri="{BB962C8B-B14F-4D97-AF65-F5344CB8AC3E}">
        <p14:creationId xmlns:p14="http://schemas.microsoft.com/office/powerpoint/2010/main" val="6465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Three Vinegar Tasters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East Asian Religions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Geography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Questions: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5730" marR="0" lvl="0" indent="-4063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 dirty="0"/>
              <a:t>What impact does religion have on a society?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learn about a culture from its religion?</a:t>
            </a:r>
            <a:endParaRPr sz="2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8563-FFBD-4C3C-8CCD-C731F045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Think: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D4FC-C06B-462B-B687-1D648E143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see?</a:t>
            </a:r>
          </a:p>
          <a:p>
            <a:r>
              <a:rPr lang="en-US" dirty="0"/>
              <a:t>What do you think is taking place?</a:t>
            </a:r>
          </a:p>
          <a:p>
            <a:r>
              <a:rPr lang="en-US" dirty="0"/>
              <a:t>In what part of the world is this painting set?</a:t>
            </a:r>
          </a:p>
          <a:p>
            <a:r>
              <a:rPr lang="en-US" dirty="0"/>
              <a:t>What do you think the image is about?</a:t>
            </a:r>
          </a:p>
          <a:p>
            <a:endParaRPr lang="en-US" dirty="0"/>
          </a:p>
        </p:txBody>
      </p:sp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8A67A7D8-7E53-405F-ADE7-7806E4DE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10" y="1665"/>
            <a:ext cx="3427890" cy="5141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F8E71-6C79-4763-A36A-61E46B772469}"/>
              </a:ext>
            </a:extLst>
          </p:cNvPr>
          <p:cNvSpPr/>
          <p:nvPr/>
        </p:nvSpPr>
        <p:spPr>
          <a:xfrm>
            <a:off x="5258909" y="4832320"/>
            <a:ext cx="3427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Author Unknown—Traditional (5 June 2016). Vinegar Tasters. Wikipedia. Retrieved from https://en.wikipedia.org/wiki/File:Vinegar_tasters.jpg</a:t>
            </a:r>
          </a:p>
        </p:txBody>
      </p:sp>
    </p:spTree>
    <p:extLst>
      <p:ext uri="{BB962C8B-B14F-4D97-AF65-F5344CB8AC3E}">
        <p14:creationId xmlns:p14="http://schemas.microsoft.com/office/powerpoint/2010/main" val="10651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8563-FFBD-4C3C-8CCD-C731F045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Think: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D4FC-C06B-462B-B687-1D648E143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Come to a consensus or agreement of what the group thinks about the painting and its meaning.</a:t>
            </a:r>
          </a:p>
          <a:p>
            <a:endParaRPr lang="en-US" dirty="0"/>
          </a:p>
        </p:txBody>
      </p:sp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8A67A7D8-7E53-405F-ADE7-7806E4DE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10" y="1665"/>
            <a:ext cx="3427890" cy="5141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F8E71-6C79-4763-A36A-61E46B772469}"/>
              </a:ext>
            </a:extLst>
          </p:cNvPr>
          <p:cNvSpPr/>
          <p:nvPr/>
        </p:nvSpPr>
        <p:spPr>
          <a:xfrm>
            <a:off x="5258909" y="4832320"/>
            <a:ext cx="3427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Author Unknown—Traditional (5 June 2016). Vinegar Tasters. Wikipedia. Retrieved from https://en.wikipedia.org/wiki/File:Vinegar_tasters.jpg</a:t>
            </a:r>
          </a:p>
        </p:txBody>
      </p:sp>
    </p:spTree>
    <p:extLst>
      <p:ext uri="{BB962C8B-B14F-4D97-AF65-F5344CB8AC3E}">
        <p14:creationId xmlns:p14="http://schemas.microsoft.com/office/powerpoint/2010/main" val="3312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8563-FFBD-4C3C-8CCD-C731F045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Three Vinegar Tasters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D4FC-C06B-462B-B687-1D648E143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The three vinegar tasters are Buddha, Lao Zi, and Confucius.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Each founder represents a major religion or philosophy in East Asia— Confucianism, Buddhism, and Taoism (or Daoism).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vinegar represents the bitterness or disappointments in life.  </a:t>
            </a:r>
          </a:p>
          <a:p>
            <a:r>
              <a:rPr lang="en-US" sz="1800" dirty="0">
                <a:solidFill>
                  <a:schemeClr val="tx1"/>
                </a:solidFill>
              </a:rPr>
              <a:t>Each founder reacts to the vinegar differently.</a:t>
            </a:r>
          </a:p>
          <a:p>
            <a:endParaRPr lang="en-US" dirty="0"/>
          </a:p>
        </p:txBody>
      </p:sp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8A67A7D8-7E53-405F-ADE7-7806E4DE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10" y="1665"/>
            <a:ext cx="3427890" cy="5141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F8E71-6C79-4763-A36A-61E46B772469}"/>
              </a:ext>
            </a:extLst>
          </p:cNvPr>
          <p:cNvSpPr/>
          <p:nvPr/>
        </p:nvSpPr>
        <p:spPr>
          <a:xfrm>
            <a:off x="5258909" y="4832320"/>
            <a:ext cx="3427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Author Unknown—Traditional (5 June 2016). Vinegar Tasters. Wikipedia. Retrieved from https://en.wikipedia.org/wiki/File:Vinegar_tasters.jpg</a:t>
            </a:r>
          </a:p>
        </p:txBody>
      </p:sp>
    </p:spTree>
    <p:extLst>
      <p:ext uri="{BB962C8B-B14F-4D97-AF65-F5344CB8AC3E}">
        <p14:creationId xmlns:p14="http://schemas.microsoft.com/office/powerpoint/2010/main" val="35371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0945042-A9B6-4FB2-BAED-575E56390F51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Jigsaw Activity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FF80556-D5E1-499A-A51A-B672F70BF4D8}"/>
              </a:ext>
            </a:extLst>
          </p:cNvPr>
          <p:cNvSpPr txBox="1">
            <a:spLocks/>
          </p:cNvSpPr>
          <p:nvPr/>
        </p:nvSpPr>
        <p:spPr>
          <a:xfrm>
            <a:off x="457200" y="1440064"/>
            <a:ext cx="4114800" cy="293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r>
              <a:rPr lang="en-US" dirty="0"/>
              <a:t>In each group of three:</a:t>
            </a:r>
          </a:p>
          <a:p>
            <a:pPr lvl="1">
              <a:buClrTx/>
            </a:pPr>
            <a:r>
              <a:rPr lang="en-US" sz="2000" dirty="0">
                <a:solidFill>
                  <a:schemeClr val="accent6"/>
                </a:solidFill>
              </a:rPr>
              <a:t>Ones</a:t>
            </a:r>
            <a:r>
              <a:rPr lang="en-US" sz="2000" dirty="0"/>
              <a:t> read Confucianism.</a:t>
            </a:r>
          </a:p>
          <a:p>
            <a:pPr lvl="1">
              <a:buClrTx/>
            </a:pPr>
            <a:r>
              <a:rPr lang="en-US" sz="2000" dirty="0">
                <a:solidFill>
                  <a:schemeClr val="accent1"/>
                </a:solidFill>
              </a:rPr>
              <a:t>Twos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read Buddhism.</a:t>
            </a:r>
          </a:p>
          <a:p>
            <a:pPr lvl="1">
              <a:buClrTx/>
            </a:pPr>
            <a:r>
              <a:rPr lang="en-US" sz="2000" dirty="0">
                <a:solidFill>
                  <a:srgbClr val="00B050"/>
                </a:solidFill>
              </a:rPr>
              <a:t>Threes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read Taoism. 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719EB2-BC86-4A73-8CA8-7D11E10B698A}"/>
              </a:ext>
            </a:extLst>
          </p:cNvPr>
          <p:cNvGrpSpPr/>
          <p:nvPr/>
        </p:nvGrpSpPr>
        <p:grpSpPr>
          <a:xfrm>
            <a:off x="4704127" y="905005"/>
            <a:ext cx="3509305" cy="2990120"/>
            <a:chOff x="4699710" y="768065"/>
            <a:chExt cx="3509305" cy="2990120"/>
          </a:xfrm>
        </p:grpSpPr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327EAD8F-8606-4BED-A875-1AFC91804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9710" y="768065"/>
              <a:ext cx="3509305" cy="299012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40E32E-0A6C-4E38-BBFD-DF4E06BFF017}"/>
                </a:ext>
              </a:extLst>
            </p:cNvPr>
            <p:cNvSpPr txBox="1"/>
            <p:nvPr/>
          </p:nvSpPr>
          <p:spPr>
            <a:xfrm rot="332348">
              <a:off x="6523446" y="1402287"/>
              <a:ext cx="1307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Buddhism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DC8172-AD43-4170-A092-3279CD007A6E}"/>
                </a:ext>
              </a:extLst>
            </p:cNvPr>
            <p:cNvSpPr txBox="1"/>
            <p:nvPr/>
          </p:nvSpPr>
          <p:spPr>
            <a:xfrm rot="20877497">
              <a:off x="4824204" y="2213527"/>
              <a:ext cx="1669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Confucianism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7A0E78-25E2-41C6-A925-448C408C94AE}"/>
                </a:ext>
              </a:extLst>
            </p:cNvPr>
            <p:cNvSpPr txBox="1"/>
            <p:nvPr/>
          </p:nvSpPr>
          <p:spPr>
            <a:xfrm rot="547747">
              <a:off x="6960743" y="2611393"/>
              <a:ext cx="812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Taoism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37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85D1-782B-47D4-9371-22EC2F9D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Why-Lighting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6491F-B4FB-4CE8-A4B1-6FC95D9F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0619" y="1631558"/>
            <a:ext cx="5206181" cy="2476622"/>
          </a:xfrm>
        </p:spPr>
        <p:txBody>
          <a:bodyPr/>
          <a:lstStyle/>
          <a:p>
            <a:r>
              <a:rPr lang="en-US" dirty="0"/>
              <a:t>As you read about your assigned religion, </a:t>
            </a:r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main ideas.</a:t>
            </a:r>
          </a:p>
          <a:p>
            <a:r>
              <a:rPr lang="en-US" dirty="0"/>
              <a:t>Jot down any notes in the margin as to why those main ideas might be important.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946A3-BD62-49AD-828B-6B4B559C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9" y="1826669"/>
            <a:ext cx="2979984" cy="16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5EB1C4-0338-40EE-B3F1-1EE25501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51" y="70792"/>
            <a:ext cx="4052856" cy="5001915"/>
          </a:xfrm>
          <a:prstGeom prst="rect">
            <a:avLst/>
          </a:prstGeom>
          <a:effectLst>
            <a:outerShdw blurRad="101600" dist="2032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0EC2D4-FA71-4365-BA47-0033FEA5BD83}"/>
              </a:ext>
            </a:extLst>
          </p:cNvPr>
          <p:cNvCxnSpPr>
            <a:cxnSpLocks/>
          </p:cNvCxnSpPr>
          <p:nvPr/>
        </p:nvCxnSpPr>
        <p:spPr>
          <a:xfrm>
            <a:off x="3924543" y="911267"/>
            <a:ext cx="0" cy="394482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4CEBB5-4977-4E91-9960-63AF71E3AE38}"/>
              </a:ext>
            </a:extLst>
          </p:cNvPr>
          <p:cNvSpPr txBox="1"/>
          <p:nvPr/>
        </p:nvSpPr>
        <p:spPr>
          <a:xfrm>
            <a:off x="2752076" y="523588"/>
            <a:ext cx="3506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1D932F-47D9-48D6-9352-40352AD0787F}"/>
              </a:ext>
            </a:extLst>
          </p:cNvPr>
          <p:cNvSpPr txBox="1"/>
          <p:nvPr/>
        </p:nvSpPr>
        <p:spPr>
          <a:xfrm>
            <a:off x="2752076" y="996991"/>
            <a:ext cx="117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Who is the founder of the religion and where did it begin?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857A3-DF6A-4794-B0C3-433B4F22FE3E}"/>
              </a:ext>
            </a:extLst>
          </p:cNvPr>
          <p:cNvSpPr txBox="1"/>
          <p:nvPr/>
        </p:nvSpPr>
        <p:spPr>
          <a:xfrm>
            <a:off x="2752077" y="2775062"/>
            <a:ext cx="117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What are the main beliefs?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174B5-4EB1-4EBD-98B4-CA602BC6A87D}"/>
              </a:ext>
            </a:extLst>
          </p:cNvPr>
          <p:cNvSpPr txBox="1"/>
          <p:nvPr/>
        </p:nvSpPr>
        <p:spPr>
          <a:xfrm>
            <a:off x="4074855" y="996991"/>
            <a:ext cx="1793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column should contain notes or bullet points that the group decides best answers each question.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A860C-9753-4BCF-9A41-85EC3FE0A5A3}"/>
              </a:ext>
            </a:extLst>
          </p:cNvPr>
          <p:cNvSpPr/>
          <p:nvPr/>
        </p:nvSpPr>
        <p:spPr>
          <a:xfrm>
            <a:off x="6512539" y="4537066"/>
            <a:ext cx="2587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Pixel Perfect (3 March 2017). Vector Notepad. 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Pixabay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. Retrieved from https://pixabay.com/photos/vector-notepad-notepad-5x8-notepad-2111645/</a:t>
            </a:r>
          </a:p>
        </p:txBody>
      </p:sp>
    </p:spTree>
    <p:extLst>
      <p:ext uri="{BB962C8B-B14F-4D97-AF65-F5344CB8AC3E}">
        <p14:creationId xmlns:p14="http://schemas.microsoft.com/office/powerpoint/2010/main" val="25210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9010</TotalTime>
  <Words>516</Words>
  <Application>Microsoft Office PowerPoint</Application>
  <PresentationFormat>On-screen Show (16:9)</PresentationFormat>
  <Paragraphs>69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Constantia</vt:lpstr>
      <vt:lpstr>Georgia</vt:lpstr>
      <vt:lpstr>Arial</vt:lpstr>
      <vt:lpstr>Calibri</vt:lpstr>
      <vt:lpstr>Noto Sans Symbols</vt:lpstr>
      <vt:lpstr>LEARN theme</vt:lpstr>
      <vt:lpstr>LEARN theme</vt:lpstr>
      <vt:lpstr>PowerPoint Presentation</vt:lpstr>
      <vt:lpstr>The Three Vinegar Tasters</vt:lpstr>
      <vt:lpstr>Essential Questions:</vt:lpstr>
      <vt:lpstr>I Think:</vt:lpstr>
      <vt:lpstr>We Think:</vt:lpstr>
      <vt:lpstr>The Three Vinegar Tasters</vt:lpstr>
      <vt:lpstr>PowerPoint Presentation</vt:lpstr>
      <vt:lpstr>Why-Lighting</vt:lpstr>
      <vt:lpstr>PowerPoint Presentation</vt:lpstr>
      <vt:lpstr>PowerPoint Presentation</vt:lpstr>
      <vt:lpstr>Venn Diagram</vt:lpstr>
      <vt:lpstr>The Three Vinegar Tasters</vt:lpstr>
      <vt:lpstr>We Re-Think: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Hoang, Ada C.</cp:lastModifiedBy>
  <cp:revision>25</cp:revision>
  <dcterms:modified xsi:type="dcterms:W3CDTF">2020-01-06T22:53:06Z</dcterms:modified>
</cp:coreProperties>
</file>