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26"/>
  </p:notesMasterIdLst>
  <p:sldIdLst>
    <p:sldId id="256" r:id="rId3"/>
    <p:sldId id="270" r:id="rId4"/>
    <p:sldId id="272" r:id="rId5"/>
    <p:sldId id="262" r:id="rId6"/>
    <p:sldId id="263" r:id="rId7"/>
    <p:sldId id="273" r:id="rId8"/>
    <p:sldId id="289" r:id="rId9"/>
    <p:sldId id="274" r:id="rId10"/>
    <p:sldId id="290" r:id="rId11"/>
    <p:sldId id="275" r:id="rId12"/>
    <p:sldId id="276" r:id="rId13"/>
    <p:sldId id="293" r:id="rId14"/>
    <p:sldId id="277" r:id="rId15"/>
    <p:sldId id="292" r:id="rId16"/>
    <p:sldId id="291" r:id="rId17"/>
    <p:sldId id="302" r:id="rId18"/>
    <p:sldId id="299" r:id="rId19"/>
    <p:sldId id="300" r:id="rId20"/>
    <p:sldId id="280" r:id="rId21"/>
    <p:sldId id="303" r:id="rId22"/>
    <p:sldId id="278" r:id="rId23"/>
    <p:sldId id="304" r:id="rId24"/>
    <p:sldId id="283" r:id="rId2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30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96" autoAdjust="0"/>
    <p:restoredTop sz="83119" autoAdjust="0"/>
  </p:normalViewPr>
  <p:slideViewPr>
    <p:cSldViewPr snapToGrid="0">
      <p:cViewPr varScale="1">
        <p:scale>
          <a:sx n="133" d="100"/>
          <a:sy n="133" d="100"/>
        </p:scale>
        <p:origin x="9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ke, Michell L." userId="835521cf-4bf5-41b6-b3d8-e14ae4606327" providerId="ADAL" clId="{E2B088EB-2600-4454-9D10-79C1CABF4A00}"/>
    <pc:docChg chg="undo redo custSel addSld delSld modSld sldOrd">
      <pc:chgData name="Eike, Michell L." userId="835521cf-4bf5-41b6-b3d8-e14ae4606327" providerId="ADAL" clId="{E2B088EB-2600-4454-9D10-79C1CABF4A00}" dt="2026-06-03T12:41:16.332" v="6849" actId="14826"/>
      <pc:docMkLst>
        <pc:docMk/>
      </pc:docMkLst>
      <pc:sldChg chg="modSp mod">
        <pc:chgData name="Eike, Michell L." userId="835521cf-4bf5-41b6-b3d8-e14ae4606327" providerId="ADAL" clId="{E2B088EB-2600-4454-9D10-79C1CABF4A00}" dt="2026-06-01T19:45:09.407" v="6077" actId="13926"/>
        <pc:sldMkLst>
          <pc:docMk/>
          <pc:sldMk cId="0" sldId="262"/>
        </pc:sldMkLst>
        <pc:spChg chg="mod">
          <ac:chgData name="Eike, Michell L." userId="835521cf-4bf5-41b6-b3d8-e14ae4606327" providerId="ADAL" clId="{E2B088EB-2600-4454-9D10-79C1CABF4A00}" dt="2026-06-01T19:45:06.962" v="6076" actId="13926"/>
          <ac:spMkLst>
            <pc:docMk/>
            <pc:sldMk cId="0" sldId="262"/>
            <ac:spMk id="23553" creationId="{1C1DB67A-4418-8D73-6089-D989CE677E90}"/>
          </ac:spMkLst>
        </pc:spChg>
        <pc:spChg chg="mod">
          <ac:chgData name="Eike, Michell L." userId="835521cf-4bf5-41b6-b3d8-e14ae4606327" providerId="ADAL" clId="{E2B088EB-2600-4454-9D10-79C1CABF4A00}" dt="2026-06-01T19:45:09.407" v="6077" actId="13926"/>
          <ac:spMkLst>
            <pc:docMk/>
            <pc:sldMk cId="0" sldId="262"/>
            <ac:spMk id="23554" creationId="{F01DC99E-0FC2-0634-50E3-612982742493}"/>
          </ac:spMkLst>
        </pc:spChg>
      </pc:sldChg>
      <pc:sldChg chg="modSp mod">
        <pc:chgData name="Eike, Michell L." userId="835521cf-4bf5-41b6-b3d8-e14ae4606327" providerId="ADAL" clId="{E2B088EB-2600-4454-9D10-79C1CABF4A00}" dt="2026-06-01T19:45:14.768" v="6078" actId="13926"/>
        <pc:sldMkLst>
          <pc:docMk/>
          <pc:sldMk cId="0" sldId="263"/>
        </pc:sldMkLst>
        <pc:spChg chg="mod">
          <ac:chgData name="Eike, Michell L." userId="835521cf-4bf5-41b6-b3d8-e14ae4606327" providerId="ADAL" clId="{E2B088EB-2600-4454-9D10-79C1CABF4A00}" dt="2026-06-01T19:45:14.768" v="6078" actId="13926"/>
          <ac:spMkLst>
            <pc:docMk/>
            <pc:sldMk cId="0" sldId="263"/>
            <ac:spMk id="5" creationId="{4928C0DD-EBA7-945F-414B-0577DA3BB329}"/>
          </ac:spMkLst>
        </pc:spChg>
      </pc:sldChg>
      <pc:sldChg chg="modSp mod">
        <pc:chgData name="Eike, Michell L." userId="835521cf-4bf5-41b6-b3d8-e14ae4606327" providerId="ADAL" clId="{E2B088EB-2600-4454-9D10-79C1CABF4A00}" dt="2026-06-03T12:16:51.508" v="6420" actId="962"/>
        <pc:sldMkLst>
          <pc:docMk/>
          <pc:sldMk cId="3879661357" sldId="270"/>
        </pc:sldMkLst>
        <pc:spChg chg="mod">
          <ac:chgData name="Eike, Michell L." userId="835521cf-4bf5-41b6-b3d8-e14ae4606327" providerId="ADAL" clId="{E2B088EB-2600-4454-9D10-79C1CABF4A00}" dt="2026-06-01T19:26:09.609" v="6068" actId="13926"/>
          <ac:spMkLst>
            <pc:docMk/>
            <pc:sldMk cId="3879661357" sldId="270"/>
            <ac:spMk id="2" creationId="{3A3497E2-88CE-452F-3FF8-96EE085AE418}"/>
          </ac:spMkLst>
        </pc:spChg>
        <pc:spChg chg="mod">
          <ac:chgData name="Eike, Michell L." userId="835521cf-4bf5-41b6-b3d8-e14ae4606327" providerId="ADAL" clId="{E2B088EB-2600-4454-9D10-79C1CABF4A00}" dt="2026-06-01T19:26:11.194" v="6069" actId="13926"/>
          <ac:spMkLst>
            <pc:docMk/>
            <pc:sldMk cId="3879661357" sldId="270"/>
            <ac:spMk id="3" creationId="{FEFF57AB-21DC-21E2-F0B4-543CF54F3ECC}"/>
          </ac:spMkLst>
        </pc:spChg>
        <pc:spChg chg="mod">
          <ac:chgData name="Eike, Michell L." userId="835521cf-4bf5-41b6-b3d8-e14ae4606327" providerId="ADAL" clId="{E2B088EB-2600-4454-9D10-79C1CABF4A00}" dt="2026-06-03T12:16:51.508" v="6420" actId="962"/>
          <ac:spMkLst>
            <pc:docMk/>
            <pc:sldMk cId="3879661357" sldId="270"/>
            <ac:spMk id="5" creationId="{A9CE501F-ECB1-9E90-9382-8F0363093F5F}"/>
          </ac:spMkLst>
        </pc:spChg>
      </pc:sldChg>
      <pc:sldChg chg="addSp delSp modSp mod ord modNotesTx">
        <pc:chgData name="Eike, Michell L." userId="835521cf-4bf5-41b6-b3d8-e14ae4606327" providerId="ADAL" clId="{E2B088EB-2600-4454-9D10-79C1CABF4A00}" dt="2026-06-03T12:33:29.924" v="6820" actId="13244"/>
        <pc:sldMkLst>
          <pc:docMk/>
          <pc:sldMk cId="3565648588" sldId="272"/>
        </pc:sldMkLst>
        <pc:spChg chg="mod">
          <ac:chgData name="Eike, Michell L." userId="835521cf-4bf5-41b6-b3d8-e14ae4606327" providerId="ADAL" clId="{E2B088EB-2600-4454-9D10-79C1CABF4A00}" dt="2026-06-03T12:33:25.055" v="6818" actId="13244"/>
          <ac:spMkLst>
            <pc:docMk/>
            <pc:sldMk cId="3565648588" sldId="272"/>
            <ac:spMk id="2" creationId="{7FB6F568-3D8D-9B0F-E541-9377FBCB8A96}"/>
          </ac:spMkLst>
        </pc:spChg>
        <pc:spChg chg="mod">
          <ac:chgData name="Eike, Michell L." userId="835521cf-4bf5-41b6-b3d8-e14ae4606327" providerId="ADAL" clId="{E2B088EB-2600-4454-9D10-79C1CABF4A00}" dt="2026-06-03T12:33:27.523" v="6819" actId="13244"/>
          <ac:spMkLst>
            <pc:docMk/>
            <pc:sldMk cId="3565648588" sldId="272"/>
            <ac:spMk id="18" creationId="{33A58029-4AF4-E8F1-5DEE-7F790A765F50}"/>
          </ac:spMkLst>
        </pc:spChg>
        <pc:spChg chg="mod">
          <ac:chgData name="Eike, Michell L." userId="835521cf-4bf5-41b6-b3d8-e14ae4606327" providerId="ADAL" clId="{E2B088EB-2600-4454-9D10-79C1CABF4A00}" dt="2026-06-03T12:33:29.924" v="6820" actId="13244"/>
          <ac:spMkLst>
            <pc:docMk/>
            <pc:sldMk cId="3565648588" sldId="272"/>
            <ac:spMk id="25602" creationId="{4D582F21-3E59-DFAD-BAD8-9429A7F0D0A2}"/>
          </ac:spMkLst>
        </pc:spChg>
        <pc:picChg chg="mod ord topLvl">
          <ac:chgData name="Eike, Michell L." userId="835521cf-4bf5-41b6-b3d8-e14ae4606327" providerId="ADAL" clId="{E2B088EB-2600-4454-9D10-79C1CABF4A00}" dt="2026-06-03T12:32:14.188" v="6809" actId="13244"/>
          <ac:picMkLst>
            <pc:docMk/>
            <pc:sldMk cId="3565648588" sldId="272"/>
            <ac:picMk id="4" creationId="{3E12544B-3162-C832-0F45-704AC92E1D2D}"/>
          </ac:picMkLst>
        </pc:picChg>
        <pc:picChg chg="add mod ord topLvl modCrop">
          <ac:chgData name="Eike, Michell L." userId="835521cf-4bf5-41b6-b3d8-e14ae4606327" providerId="ADAL" clId="{E2B088EB-2600-4454-9D10-79C1CABF4A00}" dt="2026-06-03T12:32:50.382" v="6813" actId="13244"/>
          <ac:picMkLst>
            <pc:docMk/>
            <pc:sldMk cId="3565648588" sldId="272"/>
            <ac:picMk id="5" creationId="{0607EA7F-5B43-CA0A-4E25-7FA2CA3DE790}"/>
          </ac:picMkLst>
        </pc:picChg>
        <pc:picChg chg="mod ord topLvl modCrop">
          <ac:chgData name="Eike, Michell L." userId="835521cf-4bf5-41b6-b3d8-e14ae4606327" providerId="ADAL" clId="{E2B088EB-2600-4454-9D10-79C1CABF4A00}" dt="2026-06-03T12:33:07.636" v="6816" actId="166"/>
          <ac:picMkLst>
            <pc:docMk/>
            <pc:sldMk cId="3565648588" sldId="272"/>
            <ac:picMk id="8" creationId="{D94D2F4B-6A6F-00D2-4ACC-ED27C07E8EB7}"/>
          </ac:picMkLst>
        </pc:picChg>
        <pc:picChg chg="mod ord topLvl">
          <ac:chgData name="Eike, Michell L." userId="835521cf-4bf5-41b6-b3d8-e14ae4606327" providerId="ADAL" clId="{E2B088EB-2600-4454-9D10-79C1CABF4A00}" dt="2026-06-03T12:32:47.623" v="6812" actId="13244"/>
          <ac:picMkLst>
            <pc:docMk/>
            <pc:sldMk cId="3565648588" sldId="272"/>
            <ac:picMk id="10" creationId="{659BE336-9C02-7C5C-EFC4-DDE5A81DAAB4}"/>
          </ac:picMkLst>
        </pc:picChg>
        <pc:picChg chg="mod ord topLvl modCrop">
          <ac:chgData name="Eike, Michell L." userId="835521cf-4bf5-41b6-b3d8-e14ae4606327" providerId="ADAL" clId="{E2B088EB-2600-4454-9D10-79C1CABF4A00}" dt="2026-06-03T12:33:01.505" v="6815" actId="167"/>
          <ac:picMkLst>
            <pc:docMk/>
            <pc:sldMk cId="3565648588" sldId="272"/>
            <ac:picMk id="12" creationId="{C88793FE-5C59-35D8-F6A6-2D8DED8DBD93}"/>
          </ac:picMkLst>
        </pc:picChg>
        <pc:picChg chg="mod ord topLvl">
          <ac:chgData name="Eike, Michell L." userId="835521cf-4bf5-41b6-b3d8-e14ae4606327" providerId="ADAL" clId="{E2B088EB-2600-4454-9D10-79C1CABF4A00}" dt="2026-06-03T12:33:11.029" v="6817" actId="166"/>
          <ac:picMkLst>
            <pc:docMk/>
            <pc:sldMk cId="3565648588" sldId="272"/>
            <ac:picMk id="14" creationId="{B7F9E250-B28C-18DE-A834-95D169940C7C}"/>
          </ac:picMkLst>
        </pc:picChg>
      </pc:sldChg>
      <pc:sldChg chg="addSp modSp mod">
        <pc:chgData name="Eike, Michell L." userId="835521cf-4bf5-41b6-b3d8-e14ae4606327" providerId="ADAL" clId="{E2B088EB-2600-4454-9D10-79C1CABF4A00}" dt="2026-05-12T15:31:39.327" v="5827" actId="255"/>
        <pc:sldMkLst>
          <pc:docMk/>
          <pc:sldMk cId="2247600462" sldId="273"/>
        </pc:sldMkLst>
        <pc:spChg chg="mod">
          <ac:chgData name="Eike, Michell L." userId="835521cf-4bf5-41b6-b3d8-e14ae4606327" providerId="ADAL" clId="{E2B088EB-2600-4454-9D10-79C1CABF4A00}" dt="2026-05-12T15:31:39.327" v="5827" actId="255"/>
          <ac:spMkLst>
            <pc:docMk/>
            <pc:sldMk cId="2247600462" sldId="273"/>
            <ac:spMk id="25602" creationId="{ABBB819F-6A43-F5DC-1D47-6F987C7ADFC3}"/>
          </ac:spMkLst>
        </pc:spChg>
        <pc:picChg chg="add mod">
          <ac:chgData name="Eike, Michell L." userId="835521cf-4bf5-41b6-b3d8-e14ae4606327" providerId="ADAL" clId="{E2B088EB-2600-4454-9D10-79C1CABF4A00}" dt="2026-05-05T18:06:49.612" v="2973" actId="962"/>
          <ac:picMkLst>
            <pc:docMk/>
            <pc:sldMk cId="2247600462" sldId="273"/>
            <ac:picMk id="4" creationId="{D176513A-C84F-CD5D-9B2D-CB758051D12A}"/>
          </ac:picMkLst>
        </pc:picChg>
      </pc:sldChg>
      <pc:sldChg chg="addSp modSp mod">
        <pc:chgData name="Eike, Michell L." userId="835521cf-4bf5-41b6-b3d8-e14ae4606327" providerId="ADAL" clId="{E2B088EB-2600-4454-9D10-79C1CABF4A00}" dt="2026-06-01T19:35:35.597" v="6072" actId="20577"/>
        <pc:sldMkLst>
          <pc:docMk/>
          <pc:sldMk cId="1715500452" sldId="274"/>
        </pc:sldMkLst>
        <pc:spChg chg="mod">
          <ac:chgData name="Eike, Michell L." userId="835521cf-4bf5-41b6-b3d8-e14ae4606327" providerId="ADAL" clId="{E2B088EB-2600-4454-9D10-79C1CABF4A00}" dt="2026-06-01T19:35:35.597" v="6072" actId="20577"/>
          <ac:spMkLst>
            <pc:docMk/>
            <pc:sldMk cId="1715500452" sldId="274"/>
            <ac:spMk id="25602" creationId="{BF579FB2-7DAD-5399-4401-DA6DE66D43A1}"/>
          </ac:spMkLst>
        </pc:spChg>
        <pc:picChg chg="add mod modCrop">
          <ac:chgData name="Eike, Michell L." userId="835521cf-4bf5-41b6-b3d8-e14ae4606327" providerId="ADAL" clId="{E2B088EB-2600-4454-9D10-79C1CABF4A00}" dt="2026-05-05T18:06:55.530" v="2975" actId="962"/>
          <ac:picMkLst>
            <pc:docMk/>
            <pc:sldMk cId="1715500452" sldId="274"/>
            <ac:picMk id="3" creationId="{680E1AAB-639E-F198-8576-5E30ED4DCD03}"/>
          </ac:picMkLst>
        </pc:picChg>
      </pc:sldChg>
      <pc:sldChg chg="modSp mod">
        <pc:chgData name="Eike, Michell L." userId="835521cf-4bf5-41b6-b3d8-e14ae4606327" providerId="ADAL" clId="{E2B088EB-2600-4454-9D10-79C1CABF4A00}" dt="2026-05-12T15:32:08.936" v="5830" actId="255"/>
        <pc:sldMkLst>
          <pc:docMk/>
          <pc:sldMk cId="2996117680" sldId="275"/>
        </pc:sldMkLst>
        <pc:spChg chg="mod">
          <ac:chgData name="Eike, Michell L." userId="835521cf-4bf5-41b6-b3d8-e14ae4606327" providerId="ADAL" clId="{E2B088EB-2600-4454-9D10-79C1CABF4A00}" dt="2026-05-12T15:32:08.936" v="5830" actId="255"/>
          <ac:spMkLst>
            <pc:docMk/>
            <pc:sldMk cId="2996117680" sldId="275"/>
            <ac:spMk id="25602" creationId="{3C992FFE-497E-FB49-CD22-20106C94BA05}"/>
          </ac:spMkLst>
        </pc:spChg>
      </pc:sldChg>
      <pc:sldChg chg="addSp delSp modSp mod">
        <pc:chgData name="Eike, Michell L." userId="835521cf-4bf5-41b6-b3d8-e14ae4606327" providerId="ADAL" clId="{E2B088EB-2600-4454-9D10-79C1CABF4A00}" dt="2026-06-03T12:33:57.825" v="6821" actId="13244"/>
        <pc:sldMkLst>
          <pc:docMk/>
          <pc:sldMk cId="1480366375" sldId="276"/>
        </pc:sldMkLst>
        <pc:spChg chg="mod">
          <ac:chgData name="Eike, Michell L." userId="835521cf-4bf5-41b6-b3d8-e14ae4606327" providerId="ADAL" clId="{E2B088EB-2600-4454-9D10-79C1CABF4A00}" dt="2026-05-05T17:57:29.346" v="2243" actId="13926"/>
          <ac:spMkLst>
            <pc:docMk/>
            <pc:sldMk cId="1480366375" sldId="276"/>
            <ac:spMk id="2" creationId="{682326F3-9D1B-2A5B-6A96-B17492D978F4}"/>
          </ac:spMkLst>
        </pc:spChg>
        <pc:spChg chg="mod">
          <ac:chgData name="Eike, Michell L." userId="835521cf-4bf5-41b6-b3d8-e14ae4606327" providerId="ADAL" clId="{E2B088EB-2600-4454-9D10-79C1CABF4A00}" dt="2026-05-05T17:57:25.114" v="2242" actId="404"/>
          <ac:spMkLst>
            <pc:docMk/>
            <pc:sldMk cId="1480366375" sldId="276"/>
            <ac:spMk id="25602" creationId="{13D31F71-3ACF-3B13-7A93-FD38DE956642}"/>
          </ac:spMkLst>
        </pc:spChg>
        <pc:grpChg chg="add mod">
          <ac:chgData name="Eike, Michell L." userId="835521cf-4bf5-41b6-b3d8-e14ae4606327" providerId="ADAL" clId="{E2B088EB-2600-4454-9D10-79C1CABF4A00}" dt="2026-05-05T18:05:55.058" v="2896" actId="962"/>
          <ac:grpSpMkLst>
            <pc:docMk/>
            <pc:sldMk cId="1480366375" sldId="276"/>
            <ac:grpSpMk id="11" creationId="{E997822D-8798-5C6D-BE37-5328D484DEB0}"/>
          </ac:grpSpMkLst>
        </pc:grpChg>
        <pc:picChg chg="add mod modCrop">
          <ac:chgData name="Eike, Michell L." userId="835521cf-4bf5-41b6-b3d8-e14ae4606327" providerId="ADAL" clId="{E2B088EB-2600-4454-9D10-79C1CABF4A00}" dt="2026-05-05T17:56:46.324" v="2237" actId="164"/>
          <ac:picMkLst>
            <pc:docMk/>
            <pc:sldMk cId="1480366375" sldId="276"/>
            <ac:picMk id="5" creationId="{2D27DFB6-6ABF-98CE-2EA1-EE3670A84BCB}"/>
          </ac:picMkLst>
        </pc:picChg>
        <pc:picChg chg="add mod modCrop">
          <ac:chgData name="Eike, Michell L." userId="835521cf-4bf5-41b6-b3d8-e14ae4606327" providerId="ADAL" clId="{E2B088EB-2600-4454-9D10-79C1CABF4A00}" dt="2026-05-05T18:06:22.483" v="2946" actId="962"/>
          <ac:picMkLst>
            <pc:docMk/>
            <pc:sldMk cId="1480366375" sldId="276"/>
            <ac:picMk id="6" creationId="{47D455CC-BCEB-0E7B-FDB9-E8DFE4BF8CE3}"/>
          </ac:picMkLst>
        </pc:picChg>
        <pc:picChg chg="add mod modCrop">
          <ac:chgData name="Eike, Michell L." userId="835521cf-4bf5-41b6-b3d8-e14ae4606327" providerId="ADAL" clId="{E2B088EB-2600-4454-9D10-79C1CABF4A00}" dt="2026-06-03T12:22:31.395" v="6510" actId="962"/>
          <ac:picMkLst>
            <pc:docMk/>
            <pc:sldMk cId="1480366375" sldId="276"/>
            <ac:picMk id="8" creationId="{6772BA3B-95B7-E957-44A5-70DE5D3C4A7E}"/>
          </ac:picMkLst>
        </pc:picChg>
        <pc:picChg chg="add mod ord modCrop">
          <ac:chgData name="Eike, Michell L." userId="835521cf-4bf5-41b6-b3d8-e14ae4606327" providerId="ADAL" clId="{E2B088EB-2600-4454-9D10-79C1CABF4A00}" dt="2026-06-03T12:33:57.825" v="6821" actId="13244"/>
          <ac:picMkLst>
            <pc:docMk/>
            <pc:sldMk cId="1480366375" sldId="276"/>
            <ac:picMk id="9" creationId="{4595057B-6B42-DB47-16CD-3607B3C69786}"/>
          </ac:picMkLst>
        </pc:picChg>
        <pc:picChg chg="add mod modCrop">
          <ac:chgData name="Eike, Michell L." userId="835521cf-4bf5-41b6-b3d8-e14ae4606327" providerId="ADAL" clId="{E2B088EB-2600-4454-9D10-79C1CABF4A00}" dt="2026-05-05T18:05:14.760" v="2718" actId="962"/>
          <ac:picMkLst>
            <pc:docMk/>
            <pc:sldMk cId="1480366375" sldId="276"/>
            <ac:picMk id="10" creationId="{EFDB8882-3498-E56C-45B6-75E479055556}"/>
          </ac:picMkLst>
        </pc:picChg>
      </pc:sldChg>
      <pc:sldChg chg="addSp delSp modSp mod delAnim modAnim modNotesTx">
        <pc:chgData name="Eike, Michell L." userId="835521cf-4bf5-41b6-b3d8-e14ae4606327" providerId="ADAL" clId="{E2B088EB-2600-4454-9D10-79C1CABF4A00}" dt="2026-06-03T12:34:52.366" v="6827" actId="13244"/>
        <pc:sldMkLst>
          <pc:docMk/>
          <pc:sldMk cId="1214242333" sldId="277"/>
        </pc:sldMkLst>
        <pc:spChg chg="mod">
          <ac:chgData name="Eike, Michell L." userId="835521cf-4bf5-41b6-b3d8-e14ae4606327" providerId="ADAL" clId="{E2B088EB-2600-4454-9D10-79C1CABF4A00}" dt="2026-06-03T12:34:39.998" v="6824" actId="13244"/>
          <ac:spMkLst>
            <pc:docMk/>
            <pc:sldMk cId="1214242333" sldId="277"/>
            <ac:spMk id="2" creationId="{21125505-2FD5-2CBB-B873-74E9FE9A3F0A}"/>
          </ac:spMkLst>
        </pc:spChg>
        <pc:spChg chg="add mod">
          <ac:chgData name="Eike, Michell L." userId="835521cf-4bf5-41b6-b3d8-e14ae4606327" providerId="ADAL" clId="{E2B088EB-2600-4454-9D10-79C1CABF4A00}" dt="2026-06-03T12:34:52.366" v="6827" actId="13244"/>
          <ac:spMkLst>
            <pc:docMk/>
            <pc:sldMk cId="1214242333" sldId="277"/>
            <ac:spMk id="7" creationId="{2400E4C3-43F2-1C2F-7823-D4A5F2E7A686}"/>
          </ac:spMkLst>
        </pc:spChg>
        <pc:spChg chg="add mod">
          <ac:chgData name="Eike, Michell L." userId="835521cf-4bf5-41b6-b3d8-e14ae4606327" providerId="ADAL" clId="{E2B088EB-2600-4454-9D10-79C1CABF4A00}" dt="2026-05-05T17:53:36.017" v="2131" actId="164"/>
          <ac:spMkLst>
            <pc:docMk/>
            <pc:sldMk cId="1214242333" sldId="277"/>
            <ac:spMk id="8" creationId="{377A3024-3F3C-5D7D-96C4-ABC1A7B70538}"/>
          </ac:spMkLst>
        </pc:spChg>
        <pc:spChg chg="add mod">
          <ac:chgData name="Eike, Michell L." userId="835521cf-4bf5-41b6-b3d8-e14ae4606327" providerId="ADAL" clId="{E2B088EB-2600-4454-9D10-79C1CABF4A00}" dt="2026-05-05T17:53:36.017" v="2131" actId="164"/>
          <ac:spMkLst>
            <pc:docMk/>
            <pc:sldMk cId="1214242333" sldId="277"/>
            <ac:spMk id="9" creationId="{DE19BD79-A783-8687-4ED3-36CBC5B09B87}"/>
          </ac:spMkLst>
        </pc:spChg>
        <pc:spChg chg="mod">
          <ac:chgData name="Eike, Michell L." userId="835521cf-4bf5-41b6-b3d8-e14ae4606327" providerId="ADAL" clId="{E2B088EB-2600-4454-9D10-79C1CABF4A00}" dt="2026-06-03T12:34:43.148" v="6825" actId="13244"/>
          <ac:spMkLst>
            <pc:docMk/>
            <pc:sldMk cId="1214242333" sldId="277"/>
            <ac:spMk id="25602" creationId="{5BD5DBF8-18A8-797E-351A-B099D3E146FC}"/>
          </ac:spMkLst>
        </pc:spChg>
        <pc:grpChg chg="add mod ord">
          <ac:chgData name="Eike, Michell L." userId="835521cf-4bf5-41b6-b3d8-e14ae4606327" providerId="ADAL" clId="{E2B088EB-2600-4454-9D10-79C1CABF4A00}" dt="2026-06-03T12:23:44.156" v="6602" actId="962"/>
          <ac:grpSpMkLst>
            <pc:docMk/>
            <pc:sldMk cId="1214242333" sldId="277"/>
            <ac:grpSpMk id="10" creationId="{FB6F72FA-F0FA-5391-FEC2-A552D9A4192B}"/>
          </ac:grpSpMkLst>
        </pc:grpChg>
        <pc:picChg chg="add mod">
          <ac:chgData name="Eike, Michell L." userId="835521cf-4bf5-41b6-b3d8-e14ae4606327" providerId="ADAL" clId="{E2B088EB-2600-4454-9D10-79C1CABF4A00}" dt="2026-06-01T19:49:57.919" v="6281" actId="1037"/>
          <ac:picMkLst>
            <pc:docMk/>
            <pc:sldMk cId="1214242333" sldId="277"/>
            <ac:picMk id="5" creationId="{8C415503-4D80-EFF5-74B3-C68653732A71}"/>
          </ac:picMkLst>
        </pc:picChg>
        <pc:picChg chg="add mod ord">
          <ac:chgData name="Eike, Michell L." userId="835521cf-4bf5-41b6-b3d8-e14ae4606327" providerId="ADAL" clId="{E2B088EB-2600-4454-9D10-79C1CABF4A00}" dt="2026-06-03T12:34:49.577" v="6826" actId="13244"/>
          <ac:picMkLst>
            <pc:docMk/>
            <pc:sldMk cId="1214242333" sldId="277"/>
            <ac:picMk id="6" creationId="{46440C07-6E89-ED06-ABE3-83234F008F28}"/>
          </ac:picMkLst>
        </pc:picChg>
      </pc:sldChg>
      <pc:sldChg chg="addSp delSp modSp mod modAnim modShow">
        <pc:chgData name="Eike, Michell L." userId="835521cf-4bf5-41b6-b3d8-e14ae4606327" providerId="ADAL" clId="{E2B088EB-2600-4454-9D10-79C1CABF4A00}" dt="2026-06-03T12:41:16.332" v="6849" actId="14826"/>
        <pc:sldMkLst>
          <pc:docMk/>
          <pc:sldMk cId="3716347347" sldId="278"/>
        </pc:sldMkLst>
        <pc:spChg chg="mod">
          <ac:chgData name="Eike, Michell L." userId="835521cf-4bf5-41b6-b3d8-e14ae4606327" providerId="ADAL" clId="{E2B088EB-2600-4454-9D10-79C1CABF4A00}" dt="2026-05-05T19:19:01.206" v="3770" actId="14100"/>
          <ac:spMkLst>
            <pc:docMk/>
            <pc:sldMk cId="3716347347" sldId="278"/>
            <ac:spMk id="25602" creationId="{A6F75A9F-88B5-77CB-DFE1-7EA3151BA5BE}"/>
          </ac:spMkLst>
        </pc:spChg>
        <pc:picChg chg="add mod">
          <ac:chgData name="Eike, Michell L." userId="835521cf-4bf5-41b6-b3d8-e14ae4606327" providerId="ADAL" clId="{E2B088EB-2600-4454-9D10-79C1CABF4A00}" dt="2026-06-03T12:41:16.332" v="6849" actId="14826"/>
          <ac:picMkLst>
            <pc:docMk/>
            <pc:sldMk cId="3716347347" sldId="278"/>
            <ac:picMk id="3" creationId="{954D0341-9253-8E30-CC24-D20B895FADD6}"/>
          </ac:picMkLst>
        </pc:picChg>
      </pc:sldChg>
      <pc:sldChg chg="addSp modSp mod ord modShow">
        <pc:chgData name="Eike, Michell L." userId="835521cf-4bf5-41b6-b3d8-e14ae4606327" providerId="ADAL" clId="{E2B088EB-2600-4454-9D10-79C1CABF4A00}" dt="2026-06-03T12:27:38.057" v="6619" actId="962"/>
        <pc:sldMkLst>
          <pc:docMk/>
          <pc:sldMk cId="2187892314" sldId="280"/>
        </pc:sldMkLst>
        <pc:spChg chg="mod">
          <ac:chgData name="Eike, Michell L." userId="835521cf-4bf5-41b6-b3d8-e14ae4606327" providerId="ADAL" clId="{E2B088EB-2600-4454-9D10-79C1CABF4A00}" dt="2026-05-12T17:19:48.520" v="6055" actId="13926"/>
          <ac:spMkLst>
            <pc:docMk/>
            <pc:sldMk cId="2187892314" sldId="280"/>
            <ac:spMk id="2" creationId="{E858C9B3-CD9F-B700-E17C-4539219C6C94}"/>
          </ac:spMkLst>
        </pc:spChg>
        <pc:spChg chg="mod">
          <ac:chgData name="Eike, Michell L." userId="835521cf-4bf5-41b6-b3d8-e14ae4606327" providerId="ADAL" clId="{E2B088EB-2600-4454-9D10-79C1CABF4A00}" dt="2026-05-05T18:51:00.537" v="3504" actId="20577"/>
          <ac:spMkLst>
            <pc:docMk/>
            <pc:sldMk cId="2187892314" sldId="280"/>
            <ac:spMk id="25602" creationId="{0761D80F-B7C8-1AC8-C81C-9C920A96220C}"/>
          </ac:spMkLst>
        </pc:spChg>
        <pc:picChg chg="add mod modCrop">
          <ac:chgData name="Eike, Michell L." userId="835521cf-4bf5-41b6-b3d8-e14ae4606327" providerId="ADAL" clId="{E2B088EB-2600-4454-9D10-79C1CABF4A00}" dt="2026-06-03T12:26:56.173" v="6617" actId="962"/>
          <ac:picMkLst>
            <pc:docMk/>
            <pc:sldMk cId="2187892314" sldId="280"/>
            <ac:picMk id="4" creationId="{C3A6630D-BA99-FD5A-420C-731E0096E314}"/>
          </ac:picMkLst>
        </pc:picChg>
        <pc:picChg chg="add mod">
          <ac:chgData name="Eike, Michell L." userId="835521cf-4bf5-41b6-b3d8-e14ae4606327" providerId="ADAL" clId="{E2B088EB-2600-4454-9D10-79C1CABF4A00}" dt="2026-06-03T12:27:38.057" v="6619" actId="962"/>
          <ac:picMkLst>
            <pc:docMk/>
            <pc:sldMk cId="2187892314" sldId="280"/>
            <ac:picMk id="6" creationId="{0EC9B503-3823-8DC2-C5AA-E870687AA213}"/>
          </ac:picMkLst>
        </pc:picChg>
      </pc:sldChg>
      <pc:sldChg chg="addSp delSp modSp mod">
        <pc:chgData name="Eike, Michell L." userId="835521cf-4bf5-41b6-b3d8-e14ae4606327" providerId="ADAL" clId="{E2B088EB-2600-4454-9D10-79C1CABF4A00}" dt="2026-06-03T12:30:37.158" v="6801" actId="962"/>
        <pc:sldMkLst>
          <pc:docMk/>
          <pc:sldMk cId="2315353615" sldId="283"/>
        </pc:sldMkLst>
        <pc:spChg chg="mod">
          <ac:chgData name="Eike, Michell L." userId="835521cf-4bf5-41b6-b3d8-e14ae4606327" providerId="ADAL" clId="{E2B088EB-2600-4454-9D10-79C1CABF4A00}" dt="2026-05-12T15:34:19.593" v="5855" actId="20577"/>
          <ac:spMkLst>
            <pc:docMk/>
            <pc:sldMk cId="2315353615" sldId="283"/>
            <ac:spMk id="2" creationId="{6081B011-BE56-8851-8E88-A71AA1FC1728}"/>
          </ac:spMkLst>
        </pc:spChg>
        <pc:spChg chg="add mod">
          <ac:chgData name="Eike, Michell L." userId="835521cf-4bf5-41b6-b3d8-e14ae4606327" providerId="ADAL" clId="{E2B088EB-2600-4454-9D10-79C1CABF4A00}" dt="2026-06-03T12:30:29.722" v="6800" actId="164"/>
          <ac:spMkLst>
            <pc:docMk/>
            <pc:sldMk cId="2315353615" sldId="283"/>
            <ac:spMk id="3" creationId="{C1E6D73E-97DE-1697-EA60-48C9FBC06BF0}"/>
          </ac:spMkLst>
        </pc:spChg>
        <pc:spChg chg="mod">
          <ac:chgData name="Eike, Michell L." userId="835521cf-4bf5-41b6-b3d8-e14ae4606327" providerId="ADAL" clId="{E2B088EB-2600-4454-9D10-79C1CABF4A00}" dt="2026-05-12T15:37:26.280" v="5884" actId="164"/>
          <ac:spMkLst>
            <pc:docMk/>
            <pc:sldMk cId="2315353615" sldId="283"/>
            <ac:spMk id="13" creationId="{A50263F8-E119-B51D-3947-0B4C82F6BFEF}"/>
          </ac:spMkLst>
        </pc:spChg>
        <pc:spChg chg="mod">
          <ac:chgData name="Eike, Michell L." userId="835521cf-4bf5-41b6-b3d8-e14ae4606327" providerId="ADAL" clId="{E2B088EB-2600-4454-9D10-79C1CABF4A00}" dt="2026-05-12T15:37:26.280" v="5884" actId="164"/>
          <ac:spMkLst>
            <pc:docMk/>
            <pc:sldMk cId="2315353615" sldId="283"/>
            <ac:spMk id="14" creationId="{59AB4DD3-158F-5FA4-56E0-7FC39C6416F8}"/>
          </ac:spMkLst>
        </pc:spChg>
        <pc:spChg chg="mod">
          <ac:chgData name="Eike, Michell L." userId="835521cf-4bf5-41b6-b3d8-e14ae4606327" providerId="ADAL" clId="{E2B088EB-2600-4454-9D10-79C1CABF4A00}" dt="2026-05-12T15:37:26.280" v="5884" actId="164"/>
          <ac:spMkLst>
            <pc:docMk/>
            <pc:sldMk cId="2315353615" sldId="283"/>
            <ac:spMk id="15" creationId="{5E1D672A-B60A-C5B9-1133-97BFCDD56308}"/>
          </ac:spMkLst>
        </pc:spChg>
        <pc:spChg chg="add mod topLvl">
          <ac:chgData name="Eike, Michell L." userId="835521cf-4bf5-41b6-b3d8-e14ae4606327" providerId="ADAL" clId="{E2B088EB-2600-4454-9D10-79C1CABF4A00}" dt="2026-05-12T15:43:38.586" v="6035" actId="164"/>
          <ac:spMkLst>
            <pc:docMk/>
            <pc:sldMk cId="2315353615" sldId="283"/>
            <ac:spMk id="20" creationId="{FCC12EAE-8CA9-D192-6263-430662520079}"/>
          </ac:spMkLst>
        </pc:spChg>
        <pc:spChg chg="add mod topLvl">
          <ac:chgData name="Eike, Michell L." userId="835521cf-4bf5-41b6-b3d8-e14ae4606327" providerId="ADAL" clId="{E2B088EB-2600-4454-9D10-79C1CABF4A00}" dt="2026-05-12T15:43:38.586" v="6035" actId="164"/>
          <ac:spMkLst>
            <pc:docMk/>
            <pc:sldMk cId="2315353615" sldId="283"/>
            <ac:spMk id="21" creationId="{1F29C63D-4550-E43F-53D1-6C71F07F718C}"/>
          </ac:spMkLst>
        </pc:spChg>
        <pc:spChg chg="add mod ord">
          <ac:chgData name="Eike, Michell L." userId="835521cf-4bf5-41b6-b3d8-e14ae4606327" providerId="ADAL" clId="{E2B088EB-2600-4454-9D10-79C1CABF4A00}" dt="2026-05-12T15:42:32.437" v="6013" actId="164"/>
          <ac:spMkLst>
            <pc:docMk/>
            <pc:sldMk cId="2315353615" sldId="283"/>
            <ac:spMk id="24" creationId="{372BEDE8-84BF-0C81-BB08-5D42EF7B87E4}"/>
          </ac:spMkLst>
        </pc:spChg>
        <pc:spChg chg="add mod">
          <ac:chgData name="Eike, Michell L." userId="835521cf-4bf5-41b6-b3d8-e14ae4606327" providerId="ADAL" clId="{E2B088EB-2600-4454-9D10-79C1CABF4A00}" dt="2026-05-12T15:42:32.437" v="6013" actId="164"/>
          <ac:spMkLst>
            <pc:docMk/>
            <pc:sldMk cId="2315353615" sldId="283"/>
            <ac:spMk id="25" creationId="{5BC87586-EDB7-C1FD-B31E-DB3E382712B3}"/>
          </ac:spMkLst>
        </pc:spChg>
        <pc:spChg chg="mod">
          <ac:chgData name="Eike, Michell L." userId="835521cf-4bf5-41b6-b3d8-e14ae4606327" providerId="ADAL" clId="{E2B088EB-2600-4454-9D10-79C1CABF4A00}" dt="2026-05-12T15:37:00.389" v="5878" actId="14100"/>
          <ac:spMkLst>
            <pc:docMk/>
            <pc:sldMk cId="2315353615" sldId="283"/>
            <ac:spMk id="25602" creationId="{B08F4EC9-53ED-5BFF-9958-B91A04B00AB7}"/>
          </ac:spMkLst>
        </pc:spChg>
        <pc:grpChg chg="add mod">
          <ac:chgData name="Eike, Michell L." userId="835521cf-4bf5-41b6-b3d8-e14ae4606327" providerId="ADAL" clId="{E2B088EB-2600-4454-9D10-79C1CABF4A00}" dt="2026-06-03T12:30:37.158" v="6801" actId="962"/>
          <ac:grpSpMkLst>
            <pc:docMk/>
            <pc:sldMk cId="2315353615" sldId="283"/>
            <ac:grpSpMk id="4" creationId="{94A35752-C30A-A27A-F855-E67D9952B2AC}"/>
          </ac:grpSpMkLst>
        </pc:grpChg>
        <pc:grpChg chg="add mod">
          <ac:chgData name="Eike, Michell L." userId="835521cf-4bf5-41b6-b3d8-e14ae4606327" providerId="ADAL" clId="{E2B088EB-2600-4454-9D10-79C1CABF4A00}" dt="2026-06-03T12:30:29.722" v="6800" actId="164"/>
          <ac:grpSpMkLst>
            <pc:docMk/>
            <pc:sldMk cId="2315353615" sldId="283"/>
            <ac:grpSpMk id="16" creationId="{598D9778-B600-A297-DCD1-BF0CD28F6FDC}"/>
          </ac:grpSpMkLst>
        </pc:grpChg>
        <pc:grpChg chg="add mod">
          <ac:chgData name="Eike, Michell L." userId="835521cf-4bf5-41b6-b3d8-e14ae4606327" providerId="ADAL" clId="{E2B088EB-2600-4454-9D10-79C1CABF4A00}" dt="2026-05-12T15:43:38.586" v="6035" actId="164"/>
          <ac:grpSpMkLst>
            <pc:docMk/>
            <pc:sldMk cId="2315353615" sldId="283"/>
            <ac:grpSpMk id="26" creationId="{F3B3024A-1A18-4648-07D4-24D1727AAB15}"/>
          </ac:grpSpMkLst>
        </pc:grpChg>
        <pc:grpChg chg="add mod">
          <ac:chgData name="Eike, Michell L." userId="835521cf-4bf5-41b6-b3d8-e14ae4606327" providerId="ADAL" clId="{E2B088EB-2600-4454-9D10-79C1CABF4A00}" dt="2026-06-03T12:30:29.722" v="6800" actId="164"/>
          <ac:grpSpMkLst>
            <pc:docMk/>
            <pc:sldMk cId="2315353615" sldId="283"/>
            <ac:grpSpMk id="27" creationId="{5940738F-7FA8-D86A-7A39-A8DF74DF8D78}"/>
          </ac:grpSpMkLst>
        </pc:grpChg>
      </pc:sldChg>
      <pc:sldChg chg="modSp add mod">
        <pc:chgData name="Eike, Michell L." userId="835521cf-4bf5-41b6-b3d8-e14ae4606327" providerId="ADAL" clId="{E2B088EB-2600-4454-9D10-79C1CABF4A00}" dt="2026-05-12T15:31:45.969" v="5828" actId="255"/>
        <pc:sldMkLst>
          <pc:docMk/>
          <pc:sldMk cId="421590233" sldId="289"/>
        </pc:sldMkLst>
        <pc:spChg chg="mod">
          <ac:chgData name="Eike, Michell L." userId="835521cf-4bf5-41b6-b3d8-e14ae4606327" providerId="ADAL" clId="{E2B088EB-2600-4454-9D10-79C1CABF4A00}" dt="2026-05-12T15:31:45.969" v="5828" actId="255"/>
          <ac:spMkLst>
            <pc:docMk/>
            <pc:sldMk cId="421590233" sldId="289"/>
            <ac:spMk id="25602" creationId="{88228845-17F4-26A6-8BAD-78E7C0CAAB7E}"/>
          </ac:spMkLst>
        </pc:spChg>
        <pc:picChg chg="mod">
          <ac:chgData name="Eike, Michell L." userId="835521cf-4bf5-41b6-b3d8-e14ae4606327" providerId="ADAL" clId="{E2B088EB-2600-4454-9D10-79C1CABF4A00}" dt="2026-05-05T18:06:52.763" v="2974" actId="962"/>
          <ac:picMkLst>
            <pc:docMk/>
            <pc:sldMk cId="421590233" sldId="289"/>
            <ac:picMk id="4" creationId="{46D91483-C68B-D81D-C2BD-AB0CC6912DA0}"/>
          </ac:picMkLst>
        </pc:picChg>
      </pc:sldChg>
      <pc:sldChg chg="modSp add mod">
        <pc:chgData name="Eike, Michell L." userId="835521cf-4bf5-41b6-b3d8-e14ae4606327" providerId="ADAL" clId="{E2B088EB-2600-4454-9D10-79C1CABF4A00}" dt="2026-05-12T15:32:00.500" v="5829" actId="255"/>
        <pc:sldMkLst>
          <pc:docMk/>
          <pc:sldMk cId="2867574423" sldId="290"/>
        </pc:sldMkLst>
        <pc:spChg chg="mod">
          <ac:chgData name="Eike, Michell L." userId="835521cf-4bf5-41b6-b3d8-e14ae4606327" providerId="ADAL" clId="{E2B088EB-2600-4454-9D10-79C1CABF4A00}" dt="2026-05-12T15:32:00.500" v="5829" actId="255"/>
          <ac:spMkLst>
            <pc:docMk/>
            <pc:sldMk cId="2867574423" sldId="290"/>
            <ac:spMk id="25602" creationId="{A138397E-88CC-7206-F571-44AD46137A96}"/>
          </ac:spMkLst>
        </pc:spChg>
        <pc:picChg chg="mod">
          <ac:chgData name="Eike, Michell L." userId="835521cf-4bf5-41b6-b3d8-e14ae4606327" providerId="ADAL" clId="{E2B088EB-2600-4454-9D10-79C1CABF4A00}" dt="2026-05-05T18:06:59.076" v="2976" actId="962"/>
          <ac:picMkLst>
            <pc:docMk/>
            <pc:sldMk cId="2867574423" sldId="290"/>
            <ac:picMk id="3" creationId="{EA875DD5-86F9-23AE-890A-B3B38983E178}"/>
          </ac:picMkLst>
        </pc:picChg>
      </pc:sldChg>
      <pc:sldChg chg="addSp delSp modSp add mod">
        <pc:chgData name="Eike, Michell L." userId="835521cf-4bf5-41b6-b3d8-e14ae4606327" providerId="ADAL" clId="{E2B088EB-2600-4454-9D10-79C1CABF4A00}" dt="2026-06-03T12:36:44.134" v="6840" actId="13244"/>
        <pc:sldMkLst>
          <pc:docMk/>
          <pc:sldMk cId="1102565756" sldId="291"/>
        </pc:sldMkLst>
        <pc:spChg chg="add mod">
          <ac:chgData name="Eike, Michell L." userId="835521cf-4bf5-41b6-b3d8-e14ae4606327" providerId="ADAL" clId="{E2B088EB-2600-4454-9D10-79C1CABF4A00}" dt="2026-06-03T12:36:26.604" v="6836" actId="13244"/>
          <ac:spMkLst>
            <pc:docMk/>
            <pc:sldMk cId="1102565756" sldId="291"/>
            <ac:spMk id="9" creationId="{9826649D-C325-D883-1BCA-3A74CEEA889A}"/>
          </ac:spMkLst>
        </pc:spChg>
        <pc:spChg chg="add mod">
          <ac:chgData name="Eike, Michell L." userId="835521cf-4bf5-41b6-b3d8-e14ae4606327" providerId="ADAL" clId="{E2B088EB-2600-4454-9D10-79C1CABF4A00}" dt="2026-06-03T12:36:04.498" v="6835" actId="14100"/>
          <ac:spMkLst>
            <pc:docMk/>
            <pc:sldMk cId="1102565756" sldId="291"/>
            <ac:spMk id="12" creationId="{6DB52CED-B03B-2837-AB17-E5EB67DFD738}"/>
          </ac:spMkLst>
        </pc:spChg>
        <pc:spChg chg="add mod">
          <ac:chgData name="Eike, Michell L." userId="835521cf-4bf5-41b6-b3d8-e14ae4606327" providerId="ADAL" clId="{E2B088EB-2600-4454-9D10-79C1CABF4A00}" dt="2026-06-03T12:36:28.990" v="6837" actId="13244"/>
          <ac:spMkLst>
            <pc:docMk/>
            <pc:sldMk cId="1102565756" sldId="291"/>
            <ac:spMk id="14" creationId="{B4A20239-DAB3-A92B-E01F-669EFE44CEB9}"/>
          </ac:spMkLst>
        </pc:spChg>
        <pc:spChg chg="add mod">
          <ac:chgData name="Eike, Michell L." userId="835521cf-4bf5-41b6-b3d8-e14ae4606327" providerId="ADAL" clId="{E2B088EB-2600-4454-9D10-79C1CABF4A00}" dt="2026-06-03T12:36:31.628" v="6838" actId="13244"/>
          <ac:spMkLst>
            <pc:docMk/>
            <pc:sldMk cId="1102565756" sldId="291"/>
            <ac:spMk id="15" creationId="{63B59E6D-CD01-ECDC-57E6-1EC6CF2A4D7B}"/>
          </ac:spMkLst>
        </pc:spChg>
        <pc:spChg chg="add mod">
          <ac:chgData name="Eike, Michell L." userId="835521cf-4bf5-41b6-b3d8-e14ae4606327" providerId="ADAL" clId="{E2B088EB-2600-4454-9D10-79C1CABF4A00}" dt="2026-05-06T17:36:47.874" v="5082" actId="6549"/>
          <ac:spMkLst>
            <pc:docMk/>
            <pc:sldMk cId="1102565756" sldId="291"/>
            <ac:spMk id="17" creationId="{26E0FF8F-CA8D-F991-4D20-5EA0534D422C}"/>
          </ac:spMkLst>
        </pc:spChg>
        <pc:spChg chg="add mod">
          <ac:chgData name="Eike, Michell L." userId="835521cf-4bf5-41b6-b3d8-e14ae4606327" providerId="ADAL" clId="{E2B088EB-2600-4454-9D10-79C1CABF4A00}" dt="2026-05-06T17:39:55.134" v="5139" actId="13926"/>
          <ac:spMkLst>
            <pc:docMk/>
            <pc:sldMk cId="1102565756" sldId="291"/>
            <ac:spMk id="18" creationId="{0F240CCE-9308-8D0F-4D00-48E67A215C97}"/>
          </ac:spMkLst>
        </pc:spChg>
        <pc:spChg chg="add mod">
          <ac:chgData name="Eike, Michell L." userId="835521cf-4bf5-41b6-b3d8-e14ae4606327" providerId="ADAL" clId="{E2B088EB-2600-4454-9D10-79C1CABF4A00}" dt="2026-06-03T12:35:31.748" v="6830" actId="13244"/>
          <ac:spMkLst>
            <pc:docMk/>
            <pc:sldMk cId="1102565756" sldId="291"/>
            <ac:spMk id="19" creationId="{6FB8B800-EA31-FE6C-0EAB-613FEF6A2453}"/>
          </ac:spMkLst>
        </pc:spChg>
        <pc:spChg chg="add mod">
          <ac:chgData name="Eike, Michell L." userId="835521cf-4bf5-41b6-b3d8-e14ae4606327" providerId="ADAL" clId="{E2B088EB-2600-4454-9D10-79C1CABF4A00}" dt="2026-06-03T12:36:00.908" v="6834" actId="13244"/>
          <ac:spMkLst>
            <pc:docMk/>
            <pc:sldMk cId="1102565756" sldId="291"/>
            <ac:spMk id="20" creationId="{AE8A771B-148E-9C2C-92FF-BC7515F7E809}"/>
          </ac:spMkLst>
        </pc:spChg>
        <pc:spChg chg="add mod">
          <ac:chgData name="Eike, Michell L." userId="835521cf-4bf5-41b6-b3d8-e14ae4606327" providerId="ADAL" clId="{E2B088EB-2600-4454-9D10-79C1CABF4A00}" dt="2026-06-03T12:35:42.063" v="6831" actId="13244"/>
          <ac:spMkLst>
            <pc:docMk/>
            <pc:sldMk cId="1102565756" sldId="291"/>
            <ac:spMk id="21" creationId="{595E44DB-7AE1-F826-80B2-F9A14A5C1B23}"/>
          </ac:spMkLst>
        </pc:spChg>
        <pc:spChg chg="add mod ord">
          <ac:chgData name="Eike, Michell L." userId="835521cf-4bf5-41b6-b3d8-e14ae4606327" providerId="ADAL" clId="{E2B088EB-2600-4454-9D10-79C1CABF4A00}" dt="2026-06-03T12:24:15.972" v="6603" actId="164"/>
          <ac:spMkLst>
            <pc:docMk/>
            <pc:sldMk cId="1102565756" sldId="291"/>
            <ac:spMk id="22" creationId="{3089742E-EEC0-340F-B470-BE846117672E}"/>
          </ac:spMkLst>
        </pc:spChg>
        <pc:spChg chg="add mod">
          <ac:chgData name="Eike, Michell L." userId="835521cf-4bf5-41b6-b3d8-e14ae4606327" providerId="ADAL" clId="{E2B088EB-2600-4454-9D10-79C1CABF4A00}" dt="2026-06-03T12:24:15.972" v="6603" actId="164"/>
          <ac:spMkLst>
            <pc:docMk/>
            <pc:sldMk cId="1102565756" sldId="291"/>
            <ac:spMk id="28" creationId="{D061052E-AD37-CCC9-E6FA-8DF7D6AA9836}"/>
          </ac:spMkLst>
        </pc:spChg>
        <pc:spChg chg="add mod">
          <ac:chgData name="Eike, Michell L." userId="835521cf-4bf5-41b6-b3d8-e14ae4606327" providerId="ADAL" clId="{E2B088EB-2600-4454-9D10-79C1CABF4A00}" dt="2026-06-03T12:36:40.562" v="6839" actId="13244"/>
          <ac:spMkLst>
            <pc:docMk/>
            <pc:sldMk cId="1102565756" sldId="291"/>
            <ac:spMk id="30" creationId="{B11825FD-E3D6-AE88-17EE-160A0931F5E7}"/>
          </ac:spMkLst>
        </pc:spChg>
        <pc:spChg chg="add mod">
          <ac:chgData name="Eike, Michell L." userId="835521cf-4bf5-41b6-b3d8-e14ae4606327" providerId="ADAL" clId="{E2B088EB-2600-4454-9D10-79C1CABF4A00}" dt="2026-06-03T12:36:44.134" v="6840" actId="13244"/>
          <ac:spMkLst>
            <pc:docMk/>
            <pc:sldMk cId="1102565756" sldId="291"/>
            <ac:spMk id="31" creationId="{68AC66CE-72C2-5B6A-71FB-DE2A3182852A}"/>
          </ac:spMkLst>
        </pc:spChg>
        <pc:spChg chg="add mod">
          <ac:chgData name="Eike, Michell L." userId="835521cf-4bf5-41b6-b3d8-e14ae4606327" providerId="ADAL" clId="{E2B088EB-2600-4454-9D10-79C1CABF4A00}" dt="2026-05-12T17:04:19.283" v="6038" actId="207"/>
          <ac:spMkLst>
            <pc:docMk/>
            <pc:sldMk cId="1102565756" sldId="291"/>
            <ac:spMk id="33" creationId="{1463ED22-B939-256B-4B52-C4B820CBF203}"/>
          </ac:spMkLst>
        </pc:spChg>
        <pc:grpChg chg="add mod ord">
          <ac:chgData name="Eike, Michell L." userId="835521cf-4bf5-41b6-b3d8-e14ae4606327" providerId="ADAL" clId="{E2B088EB-2600-4454-9D10-79C1CABF4A00}" dt="2026-06-03T12:35:09.848" v="6828" actId="13244"/>
          <ac:grpSpMkLst>
            <pc:docMk/>
            <pc:sldMk cId="1102565756" sldId="291"/>
            <ac:grpSpMk id="3" creationId="{0A1A539F-EA38-DE9C-1A7B-393B04AEFD96}"/>
          </ac:grpSpMkLst>
        </pc:grpChg>
        <pc:picChg chg="add mod">
          <ac:chgData name="Eike, Michell L." userId="835521cf-4bf5-41b6-b3d8-e14ae4606327" providerId="ADAL" clId="{E2B088EB-2600-4454-9D10-79C1CABF4A00}" dt="2026-05-05T18:05:05.649" v="2714" actId="962"/>
          <ac:picMkLst>
            <pc:docMk/>
            <pc:sldMk cId="1102565756" sldId="291"/>
            <ac:picMk id="6" creationId="{0D4A00AB-06C5-2CB5-3E99-47D07B3314F5}"/>
          </ac:picMkLst>
        </pc:picChg>
        <pc:picChg chg="add mod ord">
          <ac:chgData name="Eike, Michell L." userId="835521cf-4bf5-41b6-b3d8-e14ae4606327" providerId="ADAL" clId="{E2B088EB-2600-4454-9D10-79C1CABF4A00}" dt="2026-06-03T12:35:14.238" v="6829" actId="13244"/>
          <ac:picMkLst>
            <pc:docMk/>
            <pc:sldMk cId="1102565756" sldId="291"/>
            <ac:picMk id="7" creationId="{5049CB60-C983-EA84-209D-419CEFFA9713}"/>
          </ac:picMkLst>
        </pc:picChg>
      </pc:sldChg>
      <pc:sldChg chg="addSp delSp modSp add mod modAnim">
        <pc:chgData name="Eike, Michell L." userId="835521cf-4bf5-41b6-b3d8-e14ae4606327" providerId="ADAL" clId="{E2B088EB-2600-4454-9D10-79C1CABF4A00}" dt="2026-06-03T12:38:37.969" v="6847"/>
        <pc:sldMkLst>
          <pc:docMk/>
          <pc:sldMk cId="182111855" sldId="292"/>
        </pc:sldMkLst>
        <pc:spChg chg="mod">
          <ac:chgData name="Eike, Michell L." userId="835521cf-4bf5-41b6-b3d8-e14ae4606327" providerId="ADAL" clId="{E2B088EB-2600-4454-9D10-79C1CABF4A00}" dt="2026-05-05T17:16:43.737" v="1238" actId="13926"/>
          <ac:spMkLst>
            <pc:docMk/>
            <pc:sldMk cId="182111855" sldId="292"/>
            <ac:spMk id="2" creationId="{19DC73BA-FA8E-EBF1-B53F-18A46556928D}"/>
          </ac:spMkLst>
        </pc:spChg>
        <pc:spChg chg="add del mod">
          <ac:chgData name="Eike, Michell L." userId="835521cf-4bf5-41b6-b3d8-e14ae4606327" providerId="ADAL" clId="{E2B088EB-2600-4454-9D10-79C1CABF4A00}" dt="2026-06-03T12:31:21.729" v="6805" actId="14100"/>
          <ac:spMkLst>
            <pc:docMk/>
            <pc:sldMk cId="182111855" sldId="292"/>
            <ac:spMk id="25602" creationId="{5373B9AB-80BA-682F-320F-FB3338BE79EB}"/>
          </ac:spMkLst>
        </pc:spChg>
        <pc:picChg chg="mod ord">
          <ac:chgData name="Eike, Michell L." userId="835521cf-4bf5-41b6-b3d8-e14ae4606327" providerId="ADAL" clId="{E2B088EB-2600-4454-9D10-79C1CABF4A00}" dt="2026-06-03T12:31:09.450" v="6802" actId="13244"/>
          <ac:picMkLst>
            <pc:docMk/>
            <pc:sldMk cId="182111855" sldId="292"/>
            <ac:picMk id="3" creationId="{26DEBBCE-957E-865F-D978-03B7B8E107D1}"/>
          </ac:picMkLst>
        </pc:picChg>
      </pc:sldChg>
      <pc:sldChg chg="addSp delSp modSp add mod ord">
        <pc:chgData name="Eike, Michell L." userId="835521cf-4bf5-41b6-b3d8-e14ae4606327" providerId="ADAL" clId="{E2B088EB-2600-4454-9D10-79C1CABF4A00}" dt="2026-06-03T12:34:22.470" v="6823" actId="13244"/>
        <pc:sldMkLst>
          <pc:docMk/>
          <pc:sldMk cId="3945540115" sldId="293"/>
        </pc:sldMkLst>
        <pc:spChg chg="mod">
          <ac:chgData name="Eike, Michell L." userId="835521cf-4bf5-41b6-b3d8-e14ae4606327" providerId="ADAL" clId="{E2B088EB-2600-4454-9D10-79C1CABF4A00}" dt="2026-06-03T12:34:15.578" v="6822" actId="13244"/>
          <ac:spMkLst>
            <pc:docMk/>
            <pc:sldMk cId="3945540115" sldId="293"/>
            <ac:spMk id="2" creationId="{CC26DB5B-D432-8849-E242-2CD421BD93A9}"/>
          </ac:spMkLst>
        </pc:spChg>
        <pc:graphicFrameChg chg="add mod ord modGraphic">
          <ac:chgData name="Eike, Michell L." userId="835521cf-4bf5-41b6-b3d8-e14ae4606327" providerId="ADAL" clId="{E2B088EB-2600-4454-9D10-79C1CABF4A00}" dt="2026-05-12T15:32:42.940" v="5833" actId="255"/>
          <ac:graphicFrameMkLst>
            <pc:docMk/>
            <pc:sldMk cId="3945540115" sldId="293"/>
            <ac:graphicFrameMk id="3" creationId="{B3245B1E-E8F1-E64A-420C-0095B7C5709E}"/>
          </ac:graphicFrameMkLst>
        </pc:graphicFrameChg>
        <pc:picChg chg="mod">
          <ac:chgData name="Eike, Michell L." userId="835521cf-4bf5-41b6-b3d8-e14ae4606327" providerId="ADAL" clId="{E2B088EB-2600-4454-9D10-79C1CABF4A00}" dt="2026-05-05T18:05:00.631" v="2712" actId="962"/>
          <ac:picMkLst>
            <pc:docMk/>
            <pc:sldMk cId="3945540115" sldId="293"/>
            <ac:picMk id="5" creationId="{BE79632E-593C-D684-40BB-34E276AA23CE}"/>
          </ac:picMkLst>
        </pc:picChg>
        <pc:picChg chg="mod ord">
          <ac:chgData name="Eike, Michell L." userId="835521cf-4bf5-41b6-b3d8-e14ae4606327" providerId="ADAL" clId="{E2B088EB-2600-4454-9D10-79C1CABF4A00}" dt="2026-06-03T12:34:22.470" v="6823" actId="13244"/>
          <ac:picMkLst>
            <pc:docMk/>
            <pc:sldMk cId="3945540115" sldId="293"/>
            <ac:picMk id="6" creationId="{4BFD6260-A190-69A6-8797-D875E3A4F84A}"/>
          </ac:picMkLst>
        </pc:picChg>
      </pc:sldChg>
      <pc:sldChg chg="addSp delSp modSp add mod">
        <pc:chgData name="Eike, Michell L." userId="835521cf-4bf5-41b6-b3d8-e14ae4606327" providerId="ADAL" clId="{E2B088EB-2600-4454-9D10-79C1CABF4A00}" dt="2026-06-03T12:25:23.300" v="6610" actId="962"/>
        <pc:sldMkLst>
          <pc:docMk/>
          <pc:sldMk cId="1685680657" sldId="299"/>
        </pc:sldMkLst>
        <pc:spChg chg="mod">
          <ac:chgData name="Eike, Michell L." userId="835521cf-4bf5-41b6-b3d8-e14ae4606327" providerId="ADAL" clId="{E2B088EB-2600-4454-9D10-79C1CABF4A00}" dt="2026-05-05T21:14:24.428" v="4366" actId="20577"/>
          <ac:spMkLst>
            <pc:docMk/>
            <pc:sldMk cId="1685680657" sldId="299"/>
            <ac:spMk id="2" creationId="{43002108-6B36-8C1B-66B2-D624BFCD072B}"/>
          </ac:spMkLst>
        </pc:spChg>
        <pc:spChg chg="mod">
          <ac:chgData name="Eike, Michell L." userId="835521cf-4bf5-41b6-b3d8-e14ae4606327" providerId="ADAL" clId="{E2B088EB-2600-4454-9D10-79C1CABF4A00}" dt="2026-05-05T21:01:21.693" v="4225" actId="5793"/>
          <ac:spMkLst>
            <pc:docMk/>
            <pc:sldMk cId="1685680657" sldId="299"/>
            <ac:spMk id="25602" creationId="{28286D87-BF63-9457-BC46-39DC391FAF1D}"/>
          </ac:spMkLst>
        </pc:spChg>
        <pc:grpChg chg="add del mod">
          <ac:chgData name="Eike, Michell L." userId="835521cf-4bf5-41b6-b3d8-e14ae4606327" providerId="ADAL" clId="{E2B088EB-2600-4454-9D10-79C1CABF4A00}" dt="2026-06-03T12:25:21.473" v="6609" actId="962"/>
          <ac:grpSpMkLst>
            <pc:docMk/>
            <pc:sldMk cId="1685680657" sldId="299"/>
            <ac:grpSpMk id="5" creationId="{ABBFE1F3-3ED7-556E-C383-6E3639CCB95F}"/>
          </ac:grpSpMkLst>
        </pc:grpChg>
        <pc:picChg chg="add mod">
          <ac:chgData name="Eike, Michell L." userId="835521cf-4bf5-41b6-b3d8-e14ae4606327" providerId="ADAL" clId="{E2B088EB-2600-4454-9D10-79C1CABF4A00}" dt="2026-06-03T12:25:23.300" v="6610" actId="962"/>
          <ac:picMkLst>
            <pc:docMk/>
            <pc:sldMk cId="1685680657" sldId="299"/>
            <ac:picMk id="4" creationId="{7A508EC7-5AA9-780C-930A-47C5CED30FF9}"/>
          </ac:picMkLst>
        </pc:picChg>
      </pc:sldChg>
      <pc:sldChg chg="delSp modSp add mod">
        <pc:chgData name="Eike, Michell L." userId="835521cf-4bf5-41b6-b3d8-e14ae4606327" providerId="ADAL" clId="{E2B088EB-2600-4454-9D10-79C1CABF4A00}" dt="2026-06-03T12:26:10.012" v="6615" actId="962"/>
        <pc:sldMkLst>
          <pc:docMk/>
          <pc:sldMk cId="325426436" sldId="300"/>
        </pc:sldMkLst>
        <pc:spChg chg="mod">
          <ac:chgData name="Eike, Michell L." userId="835521cf-4bf5-41b6-b3d8-e14ae4606327" providerId="ADAL" clId="{E2B088EB-2600-4454-9D10-79C1CABF4A00}" dt="2026-05-05T21:21:25.440" v="4572" actId="13926"/>
          <ac:spMkLst>
            <pc:docMk/>
            <pc:sldMk cId="325426436" sldId="300"/>
            <ac:spMk id="2" creationId="{C9060D94-D9C0-5A52-4ABD-1C651C28477B}"/>
          </ac:spMkLst>
        </pc:spChg>
        <pc:spChg chg="mod">
          <ac:chgData name="Eike, Michell L." userId="835521cf-4bf5-41b6-b3d8-e14ae4606327" providerId="ADAL" clId="{E2B088EB-2600-4454-9D10-79C1CABF4A00}" dt="2026-05-12T15:33:12.884" v="5834" actId="255"/>
          <ac:spMkLst>
            <pc:docMk/>
            <pc:sldMk cId="325426436" sldId="300"/>
            <ac:spMk id="25602" creationId="{A5B411B8-664C-C5F0-A625-9EE4C5A3D8FA}"/>
          </ac:spMkLst>
        </pc:spChg>
        <pc:grpChg chg="mod">
          <ac:chgData name="Eike, Michell L." userId="835521cf-4bf5-41b6-b3d8-e14ae4606327" providerId="ADAL" clId="{E2B088EB-2600-4454-9D10-79C1CABF4A00}" dt="2026-06-03T12:26:10.012" v="6615" actId="962"/>
          <ac:grpSpMkLst>
            <pc:docMk/>
            <pc:sldMk cId="325426436" sldId="300"/>
            <ac:grpSpMk id="5" creationId="{4C797C3B-530C-838B-A39D-7CD5BA222FC3}"/>
          </ac:grpSpMkLst>
        </pc:grpChg>
      </pc:sldChg>
      <pc:sldChg chg="addSp delSp modSp add mod">
        <pc:chgData name="Eike, Michell L." userId="835521cf-4bf5-41b6-b3d8-e14ae4606327" providerId="ADAL" clId="{E2B088EB-2600-4454-9D10-79C1CABF4A00}" dt="2026-06-03T12:37:30.396" v="6846" actId="13244"/>
        <pc:sldMkLst>
          <pc:docMk/>
          <pc:sldMk cId="381668426" sldId="302"/>
        </pc:sldMkLst>
        <pc:spChg chg="add mod">
          <ac:chgData name="Eike, Michell L." userId="835521cf-4bf5-41b6-b3d8-e14ae4606327" providerId="ADAL" clId="{E2B088EB-2600-4454-9D10-79C1CABF4A00}" dt="2026-06-03T12:37:30.396" v="6846" actId="13244"/>
          <ac:spMkLst>
            <pc:docMk/>
            <pc:sldMk cId="381668426" sldId="302"/>
            <ac:spMk id="4" creationId="{EE084885-0577-9EDB-CAEB-12BDCBD42F68}"/>
          </ac:spMkLst>
        </pc:spChg>
        <pc:spChg chg="add mod">
          <ac:chgData name="Eike, Michell L." userId="835521cf-4bf5-41b6-b3d8-e14ae4606327" providerId="ADAL" clId="{E2B088EB-2600-4454-9D10-79C1CABF4A00}" dt="2026-06-03T12:37:27.483" v="6845" actId="13244"/>
          <ac:spMkLst>
            <pc:docMk/>
            <pc:sldMk cId="381668426" sldId="302"/>
            <ac:spMk id="5" creationId="{833B96DB-1CB8-92A9-3FE7-732443D1DCFB}"/>
          </ac:spMkLst>
        </pc:spChg>
        <pc:spChg chg="mod">
          <ac:chgData name="Eike, Michell L." userId="835521cf-4bf5-41b6-b3d8-e14ae4606327" providerId="ADAL" clId="{E2B088EB-2600-4454-9D10-79C1CABF4A00}" dt="2026-06-01T19:50:47.944" v="6328" actId="13926"/>
          <ac:spMkLst>
            <pc:docMk/>
            <pc:sldMk cId="381668426" sldId="302"/>
            <ac:spMk id="13" creationId="{8BA70FB1-4885-ADC7-2A20-C3D5EABBD9E2}"/>
          </ac:spMkLst>
        </pc:spChg>
        <pc:spChg chg="mod">
          <ac:chgData name="Eike, Michell L." userId="835521cf-4bf5-41b6-b3d8-e14ae4606327" providerId="ADAL" clId="{E2B088EB-2600-4454-9D10-79C1CABF4A00}" dt="2026-06-03T12:37:16.853" v="6843" actId="13244"/>
          <ac:spMkLst>
            <pc:docMk/>
            <pc:sldMk cId="381668426" sldId="302"/>
            <ac:spMk id="19" creationId="{2A096B4D-7FA6-0F0C-C376-B9731E4C2971}"/>
          </ac:spMkLst>
        </pc:spChg>
        <pc:spChg chg="mod">
          <ac:chgData name="Eike, Michell L." userId="835521cf-4bf5-41b6-b3d8-e14ae4606327" providerId="ADAL" clId="{E2B088EB-2600-4454-9D10-79C1CABF4A00}" dt="2026-06-03T12:25:03.289" v="6606" actId="164"/>
          <ac:spMkLst>
            <pc:docMk/>
            <pc:sldMk cId="381668426" sldId="302"/>
            <ac:spMk id="22" creationId="{5CCBE1F7-C770-7E22-19F2-F9692C530343}"/>
          </ac:spMkLst>
        </pc:spChg>
        <pc:spChg chg="mod">
          <ac:chgData name="Eike, Michell L." userId="835521cf-4bf5-41b6-b3d8-e14ae4606327" providerId="ADAL" clId="{E2B088EB-2600-4454-9D10-79C1CABF4A00}" dt="2026-06-03T12:25:03.289" v="6606" actId="164"/>
          <ac:spMkLst>
            <pc:docMk/>
            <pc:sldMk cId="381668426" sldId="302"/>
            <ac:spMk id="28" creationId="{39A8CFE7-B365-74E7-59F9-BEFEA66ACE55}"/>
          </ac:spMkLst>
        </pc:spChg>
        <pc:spChg chg="mod">
          <ac:chgData name="Eike, Michell L." userId="835521cf-4bf5-41b6-b3d8-e14ae4606327" providerId="ADAL" clId="{E2B088EB-2600-4454-9D10-79C1CABF4A00}" dt="2026-06-03T12:37:21.615" v="6844" actId="13244"/>
          <ac:spMkLst>
            <pc:docMk/>
            <pc:sldMk cId="381668426" sldId="302"/>
            <ac:spMk id="30" creationId="{F012801C-CFDD-ECA6-5866-97878E1151A7}"/>
          </ac:spMkLst>
        </pc:spChg>
        <pc:grpChg chg="add mod ord">
          <ac:chgData name="Eike, Michell L." userId="835521cf-4bf5-41b6-b3d8-e14ae4606327" providerId="ADAL" clId="{E2B088EB-2600-4454-9D10-79C1CABF4A00}" dt="2026-06-03T12:37:09.129" v="6841" actId="13244"/>
          <ac:grpSpMkLst>
            <pc:docMk/>
            <pc:sldMk cId="381668426" sldId="302"/>
            <ac:grpSpMk id="3" creationId="{F4F9656A-931F-5394-2570-A0592FB5C17F}"/>
          </ac:grpSpMkLst>
        </pc:grpChg>
        <pc:picChg chg="ord">
          <ac:chgData name="Eike, Michell L." userId="835521cf-4bf5-41b6-b3d8-e14ae4606327" providerId="ADAL" clId="{E2B088EB-2600-4454-9D10-79C1CABF4A00}" dt="2026-06-03T12:37:11.191" v="6842" actId="13244"/>
          <ac:picMkLst>
            <pc:docMk/>
            <pc:sldMk cId="381668426" sldId="302"/>
            <ac:picMk id="7" creationId="{659F9984-8017-3A66-5504-5B15C4DF3115}"/>
          </ac:picMkLst>
        </pc:picChg>
      </pc:sldChg>
      <pc:sldChg chg="addSp delSp modSp add mod setBg">
        <pc:chgData name="Eike, Michell L." userId="835521cf-4bf5-41b6-b3d8-e14ae4606327" providerId="ADAL" clId="{E2B088EB-2600-4454-9D10-79C1CABF4A00}" dt="2026-06-03T12:30:10.600" v="6797" actId="962"/>
        <pc:sldMkLst>
          <pc:docMk/>
          <pc:sldMk cId="4112586803" sldId="303"/>
        </pc:sldMkLst>
        <pc:spChg chg="mod">
          <ac:chgData name="Eike, Michell L." userId="835521cf-4bf5-41b6-b3d8-e14ae4606327" providerId="ADAL" clId="{E2B088EB-2600-4454-9D10-79C1CABF4A00}" dt="2026-05-12T14:43:55.390" v="5630" actId="13926"/>
          <ac:spMkLst>
            <pc:docMk/>
            <pc:sldMk cId="4112586803" sldId="303"/>
            <ac:spMk id="2" creationId="{B860B4F0-E7C6-25C4-E3ED-9EF91B87587A}"/>
          </ac:spMkLst>
        </pc:spChg>
        <pc:spChg chg="mod">
          <ac:chgData name="Eike, Michell L." userId="835521cf-4bf5-41b6-b3d8-e14ae4606327" providerId="ADAL" clId="{E2B088EB-2600-4454-9D10-79C1CABF4A00}" dt="2026-05-12T17:20:27.847" v="6059" actId="255"/>
          <ac:spMkLst>
            <pc:docMk/>
            <pc:sldMk cId="4112586803" sldId="303"/>
            <ac:spMk id="25602" creationId="{44F51F32-8A0D-9C93-CA2E-97B64C442A8B}"/>
          </ac:spMkLst>
        </pc:spChg>
        <pc:picChg chg="add mod ord">
          <ac:chgData name="Eike, Michell L." userId="835521cf-4bf5-41b6-b3d8-e14ae4606327" providerId="ADAL" clId="{E2B088EB-2600-4454-9D10-79C1CABF4A00}" dt="2026-06-03T12:30:10.600" v="6797" actId="962"/>
          <ac:picMkLst>
            <pc:docMk/>
            <pc:sldMk cId="4112586803" sldId="303"/>
            <ac:picMk id="4" creationId="{9E0E3BBE-1F0F-428B-B9E7-3013765A5535}"/>
          </ac:picMkLst>
        </pc:picChg>
        <pc:picChg chg="mod">
          <ac:chgData name="Eike, Michell L." userId="835521cf-4bf5-41b6-b3d8-e14ae4606327" providerId="ADAL" clId="{E2B088EB-2600-4454-9D10-79C1CABF4A00}" dt="2026-06-03T12:29:32.984" v="6707" actId="962"/>
          <ac:picMkLst>
            <pc:docMk/>
            <pc:sldMk cId="4112586803" sldId="303"/>
            <ac:picMk id="6" creationId="{4B5B9C1A-8A09-5B72-FB0B-DC4E24C7DE7C}"/>
          </ac:picMkLst>
        </pc:picChg>
      </pc:sldChg>
      <pc:sldChg chg="addSp delSp modSp add mod modNotesTx">
        <pc:chgData name="Eike, Michell L." userId="835521cf-4bf5-41b6-b3d8-e14ae4606327" providerId="ADAL" clId="{E2B088EB-2600-4454-9D10-79C1CABF4A00}" dt="2026-06-03T12:30:19.978" v="6798" actId="962"/>
        <pc:sldMkLst>
          <pc:docMk/>
          <pc:sldMk cId="3827649997" sldId="304"/>
        </pc:sldMkLst>
        <pc:spChg chg="mod">
          <ac:chgData name="Eike, Michell L." userId="835521cf-4bf5-41b6-b3d8-e14ae4606327" providerId="ADAL" clId="{E2B088EB-2600-4454-9D10-79C1CABF4A00}" dt="2026-05-12T15:02:53.905" v="5648" actId="20577"/>
          <ac:spMkLst>
            <pc:docMk/>
            <pc:sldMk cId="3827649997" sldId="304"/>
            <ac:spMk id="2" creationId="{CA594872-8A3F-746E-CF64-9B9DCA6EFC3B}"/>
          </ac:spMkLst>
        </pc:spChg>
        <pc:spChg chg="add mod">
          <ac:chgData name="Eike, Michell L." userId="835521cf-4bf5-41b6-b3d8-e14ae4606327" providerId="ADAL" clId="{E2B088EB-2600-4454-9D10-79C1CABF4A00}" dt="2026-05-12T15:05:29.023" v="5808" actId="164"/>
          <ac:spMkLst>
            <pc:docMk/>
            <pc:sldMk cId="3827649997" sldId="304"/>
            <ac:spMk id="3" creationId="{51433CEE-691D-0AC6-946C-0653C8085423}"/>
          </ac:spMkLst>
        </pc:spChg>
        <pc:spChg chg="mod">
          <ac:chgData name="Eike, Michell L." userId="835521cf-4bf5-41b6-b3d8-e14ae4606327" providerId="ADAL" clId="{E2B088EB-2600-4454-9D10-79C1CABF4A00}" dt="2026-05-12T15:05:29.023" v="5808" actId="164"/>
          <ac:spMkLst>
            <pc:docMk/>
            <pc:sldMk cId="3827649997" sldId="304"/>
            <ac:spMk id="10" creationId="{FB05AD1D-B39A-DD15-A9FD-66AA7C2A7809}"/>
          </ac:spMkLst>
        </pc:spChg>
        <pc:spChg chg="mod">
          <ac:chgData name="Eike, Michell L." userId="835521cf-4bf5-41b6-b3d8-e14ae4606327" providerId="ADAL" clId="{E2B088EB-2600-4454-9D10-79C1CABF4A00}" dt="2026-05-12T15:33:40.289" v="5836" actId="255"/>
          <ac:spMkLst>
            <pc:docMk/>
            <pc:sldMk cId="3827649997" sldId="304"/>
            <ac:spMk id="25602" creationId="{3F272F75-78EF-BC54-6CEE-1A713A287976}"/>
          </ac:spMkLst>
        </pc:spChg>
        <pc:grpChg chg="add mod">
          <ac:chgData name="Eike, Michell L." userId="835521cf-4bf5-41b6-b3d8-e14ae4606327" providerId="ADAL" clId="{E2B088EB-2600-4454-9D10-79C1CABF4A00}" dt="2026-06-03T12:30:19.978" v="6798" actId="962"/>
          <ac:grpSpMkLst>
            <pc:docMk/>
            <pc:sldMk cId="3827649997" sldId="304"/>
            <ac:grpSpMk id="11" creationId="{259ED755-32D7-E349-637F-A7E148707BEF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X-ray_by_Wilhelm_R%C3%B6ntgen_of_Albert_von_K%C3%B6lliker%27s_hand_-_18960123-02.jpg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Wilhelm_Conrad_Roentgen_looking_into_an_X-ray_screen_placed_Wellcome_L0027361.jpg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kW5Lb89nqU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hand-holding-a-digital-thermometer-on-white-background-29007236/" TargetMode="External"/><Relationship Id="rId3" Type="http://schemas.openxmlformats.org/officeDocument/2006/relationships/hyperlink" Target="https://www.pexels.com/photo/a-person-holding-old-cellphone-14127221/" TargetMode="External"/><Relationship Id="rId7" Type="http://schemas.openxmlformats.org/officeDocument/2006/relationships/hyperlink" Target="https://www.pexels.com/photo/close-up-of-clock-16231038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person-in-purple-shirt-playing-playstation-vr-7773805/" TargetMode="External"/><Relationship Id="rId5" Type="http://schemas.openxmlformats.org/officeDocument/2006/relationships/hyperlink" Target="https://www.pexels.com/photo/a-vinyl-record-on-a-turntable-5657556/" TargetMode="External"/><Relationship Id="rId4" Type="http://schemas.openxmlformats.org/officeDocument/2006/relationships/hyperlink" Target="https://www.pexels.com/photo/person-holding-black-cordless-headphones-3945669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WdT-6Ld71Q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artoon_Robot.sv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artoon_Robot.sv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erson-holding-a-blood-sample-in-a-test-tube-8460346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Pediatric_check-up_with_a_doctor_examining_a_child%27s_abdomen_during_a_clinic_visit.jp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DA2E2-FEF9-7C00-739C-F568250CF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4833AE-6C04-D425-3039-C109EE56AC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CEA02B-B2C9-502C-3C68-DBA8560DB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Röntgen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, W.C. (1896, January 23).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X-ray of Albert von Kölliker's hand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[Image]. Wikimedia Commons.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https://commons.wikimedia.org/wiki/File:X-ray_by_Wilhelm_R%C3%B6ntgen_of_Albert_von_K%C3%B6lliker%27s_hand_-_18960123-02.jpg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Wellcome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Library. (1900).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Wilhelm Conrad Roentgen looking into an X-ray screen placed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[Chromolithograph]. Wikimedia Commons.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4"/>
              </a:rPr>
              <a:t>https://commons.wikimedia.org/wiki/File:Wilhelm_Conrad_Roentgen_looking_into_an_X-ray_screen_placed_Wellcome_L0027361.jpg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78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(2021, May 10).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Director of medical imaging for community health centers, </a:t>
            </a:r>
            <a:r>
              <a:rPr lang="en-US" sz="1400" b="0" i="1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inc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[Video]. YouTube.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https://www.youtube.com/watch?v=7kW5Lb89nqU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36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5BC48-8DE9-291E-99DD-160215774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DE80EE-0496-8E26-36E5-C256F1805D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753F63-2B10-41E7-F0B0-25098148C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77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Arturo Añez. (2022, October 8).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Person holding old cellphone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[Photograph].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Pexels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https://www.pexels.com/photo/a-person-holding-old-cellphone-14127221/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pPr rtl="0" fontAlgn="base"/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Cottonbro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studio. (2020, February 25).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Cordless headphones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[Photograph].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Pexels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4"/>
              </a:rPr>
              <a:t>https://www.pexels.com/photo/person-holding-black-cordless-headphones-3945669/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pPr rtl="0" fontAlgn="base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Nofi, A. (2020, October 11).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Vinyl record on turntable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[Photograph].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Pexels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5"/>
              </a:rPr>
              <a:t>https://www.pexels.com/photo/a-vinyl-record-on-a-turntable-5657556/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pPr rtl="0" fontAlgn="base"/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Podrex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, A. (2021, May 4).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Person playing </a:t>
            </a:r>
            <a:r>
              <a:rPr lang="en-US" sz="1400" b="0" i="1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Playstation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VR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[Photograph].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Pexels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. 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6"/>
              </a:rPr>
              <a:t>https://www.pexels.com/photo/person-in-purple-shirt-playing-playstation-vr-7773805/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pPr rtl="0" fontAlgn="base"/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Sikunov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, R. (2023, March 1).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Close up of clock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[Photograph].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Pexels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7"/>
              </a:rPr>
              <a:t>https://www.pexels.com/photo/close-up-of-clock-16231038/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pPr rtl="0" fontAlgn="base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Vogel, G. (2024, October 18).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Digital thermometer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[Photograph].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Pexels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8"/>
              </a:rPr>
              <a:t>https://www.pexels.com/photo/hand-holding-a-digital-thermometer-on-white-background-29007236/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76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26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515F1-3BAA-7B8C-557A-0E9716A3B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270630-4F00-3AEB-008A-ED41618B01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32476D-2747-3A71-3D0A-FFFDB8A40B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90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96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D3CDC-2898-71FB-C030-F60C60357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54340A-FF69-3D2F-5841-D0419B34DC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B319C0-7531-3B57-E718-91EB354039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Basics Explained. (2021, September 10).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Digital vs analog. What’s the difference? Why does it matter?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[Video]. YouTube.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https://www.youtube.com/watch?v=ZWdT-6Ld71Q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23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AF796-74F1-F87F-FA40-1E371840C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F2CB3D-10AD-A78A-E58D-E83713F1A3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7F16EE-8C1F-B3DC-BE95-6FD6F5F10E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Sirrob01. (2014, July 23).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Cartoon robot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[Illustration]. Wikimedia Commons.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https://commons.wikimedia.org/wiki/File:Cartoon_Robot.svg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43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001D3-EA3C-47C1-5B52-3ADA996F4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9242DE-78F5-FFAC-18C8-5857FE6091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114446-4CAD-07FF-DC64-D5F2B44013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Sirrob01. (2014, July 23).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Cartoon robot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[Illustration]. Wikimedia Commons.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https://commons.wikimedia.org/wiki/File:Cartoon_Robot.svg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12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Los Muertos Crew. (2021, May 30).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Blood sample in a test tube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[Photograph].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Pexels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https://www.pexels.com/photo/person-holding-a-blood-sample-in-a-test-tube-8460346/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Shixart1985. (2025, June 15).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Pediatric check-up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[Photograph]. Wikimedia Commons.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4"/>
              </a:rPr>
              <a:t>https://commons.wikimedia.org/wiki/File:Pediatric_check-up_with_a_doctor_examining_a_child%27s_abdomen_during_a_clinic_visit.jpg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4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ZWdT-6Ld71Q?feature=oembed" TargetMode="External"/><Relationship Id="rId5" Type="http://schemas.openxmlformats.org/officeDocument/2006/relationships/hyperlink" Target="https://www.youtube.com/watch?v=ZWdT-6Ld71Q" TargetMode="Externa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7kW5Lb89nqU?feature=oembed" TargetMode="External"/><Relationship Id="rId5" Type="http://schemas.openxmlformats.org/officeDocument/2006/relationships/image" Target="../media/image25.jpg"/><Relationship Id="rId4" Type="http://schemas.openxmlformats.org/officeDocument/2006/relationships/hyperlink" Target="https://www.youtube.com/watch?v=7kW5Lb89nqU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1E01B-8F0D-C75D-E850-CBF627C0A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5D300-84E3-D954-0FC1-025398DB6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Reflection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C992FFE-497E-FB49-CD22-20106C94BA0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What was the difference between the two ways of communication?</a:t>
            </a:r>
          </a:p>
          <a:p>
            <a:r>
              <a:rPr lang="en-US" dirty="0"/>
              <a:t>Which version was more accurate?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6117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04407-8E03-42AF-3312-A39407D7A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26F3-9D1B-2A5B-6A96-B17492D9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Analog vs. Digital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3D31F71-3ACF-3B13-7A93-FD38DE95664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1" y="1370013"/>
            <a:ext cx="5196414" cy="3262312"/>
          </a:xfrm>
        </p:spPr>
        <p:txBody>
          <a:bodyPr/>
          <a:lstStyle/>
          <a:p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Analog waves are smooth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 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and flow like a curvy line, like 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1"/>
                  </a:ext>
                </a:extLst>
              </a:rPr>
              <a:t>music playing through a speaker.</a:t>
            </a:r>
          </a:p>
          <a:p>
            <a:pPr marL="64008" indent="0">
              <a:buNone/>
            </a:pPr>
            <a:endParaRPr lang="en-US" sz="20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1"/>
                </a:ext>
              </a:extLst>
            </a:endParaRPr>
          </a:p>
          <a:p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"/>
                  </a:ext>
                </a:extLst>
              </a:rPr>
              <a:t>Digital waves are clear steps or values, using numbers (usually 0s and 1s) to represent information, like music stored on your phone.</a:t>
            </a:r>
            <a:endParaRPr lang="en-US" altLang="en-US" dirty="0"/>
          </a:p>
        </p:txBody>
      </p:sp>
      <p:pic>
        <p:nvPicPr>
          <p:cNvPr id="9" name="Picture 8" descr="&quot;Analog&quot;">
            <a:extLst>
              <a:ext uri="{FF2B5EF4-FFF2-40B4-BE49-F238E27FC236}">
                <a16:creationId xmlns:a16="http://schemas.microsoft.com/office/drawing/2014/main" id="{4595057B-6B42-DB47-16CD-3607B3C6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5414"/>
          <a:stretch>
            <a:fillRect/>
          </a:stretch>
        </p:blipFill>
        <p:spPr>
          <a:xfrm>
            <a:off x="6734587" y="566542"/>
            <a:ext cx="990187" cy="331115"/>
          </a:xfrm>
          <a:prstGeom prst="rect">
            <a:avLst/>
          </a:prstGeom>
        </p:spPr>
      </p:pic>
      <p:pic>
        <p:nvPicPr>
          <p:cNvPr id="6" name="Picture 5" descr="Graph of wave function representing an analog signal; exact values not important">
            <a:extLst>
              <a:ext uri="{FF2B5EF4-FFF2-40B4-BE49-F238E27FC236}">
                <a16:creationId xmlns:a16="http://schemas.microsoft.com/office/drawing/2014/main" id="{47D455CC-BCEB-0E7B-FDB9-E8DFE4BF8C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956" r="52794"/>
          <a:stretch>
            <a:fillRect/>
          </a:stretch>
        </p:blipFill>
        <p:spPr>
          <a:xfrm>
            <a:off x="5948446" y="897657"/>
            <a:ext cx="2148337" cy="2130689"/>
          </a:xfrm>
          <a:prstGeom prst="rect">
            <a:avLst/>
          </a:prstGeom>
        </p:spPr>
      </p:pic>
      <p:pic>
        <p:nvPicPr>
          <p:cNvPr id="8" name="Picture 7" descr="&quot;Digital&quot;">
            <a:extLst>
              <a:ext uri="{FF2B5EF4-FFF2-40B4-BE49-F238E27FC236}">
                <a16:creationId xmlns:a16="http://schemas.microsoft.com/office/drawing/2014/main" id="{6772BA3B-95B7-E957-44A5-70DE5D3C4A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32"/>
          <a:stretch>
            <a:fillRect/>
          </a:stretch>
        </p:blipFill>
        <p:spPr>
          <a:xfrm>
            <a:off x="6645147" y="3249202"/>
            <a:ext cx="987552" cy="291588"/>
          </a:xfrm>
          <a:prstGeom prst="rect">
            <a:avLst/>
          </a:prstGeom>
        </p:spPr>
      </p:pic>
      <p:grpSp>
        <p:nvGrpSpPr>
          <p:cNvPr id="11" name="Group 10" descr="Graph of square wave representing a digital signal; exact values not important">
            <a:extLst>
              <a:ext uri="{FF2B5EF4-FFF2-40B4-BE49-F238E27FC236}">
                <a16:creationId xmlns:a16="http://schemas.microsoft.com/office/drawing/2014/main" id="{E997822D-8798-5C6D-BE37-5328D484DEB0}"/>
              </a:ext>
            </a:extLst>
          </p:cNvPr>
          <p:cNvGrpSpPr/>
          <p:nvPr/>
        </p:nvGrpSpPr>
        <p:grpSpPr>
          <a:xfrm>
            <a:off x="5932290" y="3249202"/>
            <a:ext cx="2148338" cy="1521089"/>
            <a:chOff x="5932290" y="3249202"/>
            <a:chExt cx="2148338" cy="15210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D27DFB6-6ABF-98CE-2EA1-EE3670A84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2794" t="38251" b="1"/>
            <a:stretch>
              <a:fillRect/>
            </a:stretch>
          </p:blipFill>
          <p:spPr>
            <a:xfrm>
              <a:off x="5932291" y="3292757"/>
              <a:ext cx="2148337" cy="1477534"/>
            </a:xfrm>
            <a:prstGeom prst="rect">
              <a:avLst/>
            </a:prstGeom>
          </p:spPr>
        </p:pic>
        <p:pic>
          <p:nvPicPr>
            <p:cNvPr id="10" name="Picture 9" descr="&quot;Digital&quot;">
              <a:extLst>
                <a:ext uri="{FF2B5EF4-FFF2-40B4-BE49-F238E27FC236}">
                  <a16:creationId xmlns:a16="http://schemas.microsoft.com/office/drawing/2014/main" id="{EFDB8882-3498-E56C-45B6-75E479055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2794" t="10956" b="68117"/>
            <a:stretch>
              <a:fillRect/>
            </a:stretch>
          </p:blipFill>
          <p:spPr>
            <a:xfrm>
              <a:off x="5932290" y="3249202"/>
              <a:ext cx="2148337" cy="500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0366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90A363E-FCF7-0C09-1C9E-3ECC20F46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DB5B-D432-8849-E242-2CD421BD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Analog vs. Digital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3245B1E-E8F1-E64A-420C-0095B7C57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853352"/>
              </p:ext>
            </p:extLst>
          </p:nvPr>
        </p:nvGraphicFramePr>
        <p:xfrm>
          <a:off x="628649" y="1370013"/>
          <a:ext cx="7886700" cy="3201987"/>
        </p:xfrm>
        <a:graphic>
          <a:graphicData uri="http://schemas.openxmlformats.org/drawingml/2006/table">
            <a:tbl>
              <a:tblPr firstRow="1" bandRow="1">
                <a:tableStyleId>{BEDF182F-1DE7-4F13-8AA3-002D9E3B458A}</a:tableStyleId>
              </a:tblPr>
              <a:tblGrid>
                <a:gridCol w="1647191">
                  <a:extLst>
                    <a:ext uri="{9D8B030D-6E8A-4147-A177-3AD203B41FA5}">
                      <a16:colId xmlns:a16="http://schemas.microsoft.com/office/drawing/2014/main" val="2297075292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700638576"/>
                    </a:ext>
                  </a:extLst>
                </a:gridCol>
                <a:gridCol w="4004309">
                  <a:extLst>
                    <a:ext uri="{9D8B030D-6E8A-4147-A177-3AD203B41FA5}">
                      <a16:colId xmlns:a16="http://schemas.microsoft.com/office/drawing/2014/main" val="3371661523"/>
                    </a:ext>
                  </a:extLst>
                </a:gridCol>
              </a:tblGrid>
              <a:tr h="5045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Term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Definition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Tools/Equipment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946377"/>
                  </a:ext>
                </a:extLst>
              </a:tr>
              <a:tr h="1348715"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Represents data in continuous waves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microphones, vinyl records, guitar pickups, speakers, traditional radio receivers, traditional televisions, landline telephones, etc.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603647"/>
                  </a:ext>
                </a:extLst>
              </a:tr>
              <a:tr h="1348715"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</a:rPr>
                        <a:t>Represents data as a sequence of values (1s and 0s)</a:t>
                      </a: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computers, smartphones, touchscreen devices, digital thermometers, automated blood pressure cuffs, etc.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457497"/>
                  </a:ext>
                </a:extLst>
              </a:tr>
            </a:tbl>
          </a:graphicData>
        </a:graphic>
      </p:graphicFrame>
      <p:pic>
        <p:nvPicPr>
          <p:cNvPr id="6" name="Picture 5" descr="&quot;Analog&quot;">
            <a:extLst>
              <a:ext uri="{FF2B5EF4-FFF2-40B4-BE49-F238E27FC236}">
                <a16:creationId xmlns:a16="http://schemas.microsoft.com/office/drawing/2014/main" id="{4BFD6260-A190-69A6-8797-D875E3A4F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5414"/>
          <a:stretch>
            <a:fillRect/>
          </a:stretch>
        </p:blipFill>
        <p:spPr>
          <a:xfrm>
            <a:off x="727222" y="2291123"/>
            <a:ext cx="1422108" cy="475547"/>
          </a:xfrm>
          <a:prstGeom prst="rect">
            <a:avLst/>
          </a:prstGeom>
        </p:spPr>
      </p:pic>
      <p:pic>
        <p:nvPicPr>
          <p:cNvPr id="5" name="Picture 4" descr="&quot;Digital&quot;">
            <a:extLst>
              <a:ext uri="{FF2B5EF4-FFF2-40B4-BE49-F238E27FC236}">
                <a16:creationId xmlns:a16="http://schemas.microsoft.com/office/drawing/2014/main" id="{BE79632E-593C-D684-40BB-34E276AA23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0632"/>
          <a:stretch>
            <a:fillRect/>
          </a:stretch>
        </p:blipFill>
        <p:spPr>
          <a:xfrm>
            <a:off x="727222" y="3687780"/>
            <a:ext cx="1422108" cy="41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40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C5645-50A3-4BB5-5A9A-50C38F63C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25505-2FD5-2CBB-B873-74E9FE9A3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Analog vs. Digital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BD5DBF8-18A8-797E-351A-B099D3E146F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49" y="1370013"/>
            <a:ext cx="4536017" cy="3262312"/>
          </a:xfrm>
        </p:spPr>
        <p:txBody>
          <a:bodyPr/>
          <a:lstStyle/>
          <a:p>
            <a:r>
              <a:rPr lang="en-US" dirty="0"/>
              <a:t>As you watch the</a:t>
            </a:r>
            <a:br>
              <a:rPr lang="en-US" dirty="0"/>
            </a:br>
            <a:r>
              <a:rPr lang="en-US" dirty="0"/>
              <a:t>following video,</a:t>
            </a:r>
            <a:br>
              <a:rPr lang="en-US" dirty="0"/>
            </a:br>
            <a:r>
              <a:rPr lang="en-US" dirty="0"/>
              <a:t>complete the</a:t>
            </a:r>
            <a:br>
              <a:rPr lang="en-US" dirty="0"/>
            </a:br>
            <a:r>
              <a:rPr lang="en-US" dirty="0"/>
              <a:t>Venn Diagram</a:t>
            </a:r>
            <a:br>
              <a:rPr lang="en-US" dirty="0"/>
            </a:br>
            <a:r>
              <a:rPr lang="en-US" dirty="0"/>
              <a:t>on your Note Catcher.</a:t>
            </a:r>
          </a:p>
          <a:p>
            <a:pPr marL="64008" indent="0">
              <a:buNone/>
            </a:pPr>
            <a:endParaRPr lang="en-US" sz="1600" dirty="0"/>
          </a:p>
          <a:p>
            <a:r>
              <a:rPr lang="en-US" altLang="en-US" dirty="0"/>
              <a:t>Be sure to leave space to add additional information.</a:t>
            </a:r>
          </a:p>
        </p:txBody>
      </p:sp>
      <p:grpSp>
        <p:nvGrpSpPr>
          <p:cNvPr id="10" name="Group 9" descr="Venn Diagram, which is two overlapping circles">
            <a:extLst>
              <a:ext uri="{FF2B5EF4-FFF2-40B4-BE49-F238E27FC236}">
                <a16:creationId xmlns:a16="http://schemas.microsoft.com/office/drawing/2014/main" id="{FB6F72FA-F0FA-5391-FEC2-A552D9A4192B}"/>
              </a:ext>
            </a:extLst>
          </p:cNvPr>
          <p:cNvGrpSpPr/>
          <p:nvPr/>
        </p:nvGrpSpPr>
        <p:grpSpPr>
          <a:xfrm>
            <a:off x="3948700" y="857999"/>
            <a:ext cx="4786560" cy="2954384"/>
            <a:chOff x="3615596" y="1421176"/>
            <a:chExt cx="5119664" cy="315998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77A3024-3F3C-5D7D-96C4-ABC1A7B70538}"/>
                </a:ext>
              </a:extLst>
            </p:cNvPr>
            <p:cNvSpPr/>
            <p:nvPr/>
          </p:nvSpPr>
          <p:spPr>
            <a:xfrm>
              <a:off x="3615596" y="1421177"/>
              <a:ext cx="3242404" cy="315998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E19BD79-A783-8687-4ED3-36CBC5B09B87}"/>
                </a:ext>
              </a:extLst>
            </p:cNvPr>
            <p:cNvSpPr/>
            <p:nvPr/>
          </p:nvSpPr>
          <p:spPr>
            <a:xfrm>
              <a:off x="5492856" y="1421176"/>
              <a:ext cx="3242404" cy="315998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&quot;Analog&quot;">
            <a:extLst>
              <a:ext uri="{FF2B5EF4-FFF2-40B4-BE49-F238E27FC236}">
                <a16:creationId xmlns:a16="http://schemas.microsoft.com/office/drawing/2014/main" id="{46440C07-6E89-ED06-ABE3-83234F008F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5414"/>
          <a:stretch>
            <a:fillRect/>
          </a:stretch>
        </p:blipFill>
        <p:spPr>
          <a:xfrm>
            <a:off x="4559238" y="1032642"/>
            <a:ext cx="1422108" cy="47554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00E4C3-43F2-1C2F-7823-D4A5F2E7A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345" y="1395387"/>
            <a:ext cx="1168236" cy="54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Both</a:t>
            </a:r>
            <a:endParaRPr lang="en-US" altLang="en-US" b="1" dirty="0"/>
          </a:p>
        </p:txBody>
      </p:sp>
      <p:pic>
        <p:nvPicPr>
          <p:cNvPr id="5" name="Picture 4" descr="&quot;Digital&quot;">
            <a:extLst>
              <a:ext uri="{FF2B5EF4-FFF2-40B4-BE49-F238E27FC236}">
                <a16:creationId xmlns:a16="http://schemas.microsoft.com/office/drawing/2014/main" id="{8C415503-4D80-EFF5-74B3-C68653732A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0632"/>
          <a:stretch>
            <a:fillRect/>
          </a:stretch>
        </p:blipFill>
        <p:spPr>
          <a:xfrm>
            <a:off x="6637061" y="1088293"/>
            <a:ext cx="1422108" cy="41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42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C6DC9-FB20-E9F7-BA60-32E6042E1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C73BA-FA8E-EBF1-B53F-18A465569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Analog vs. Digital: Venn Diagram</a:t>
            </a:r>
          </a:p>
        </p:txBody>
      </p:sp>
      <p:pic>
        <p:nvPicPr>
          <p:cNvPr id="3" name="Online Media 2" title="Digital vs Analog. What's the Difference? Why Does it Matter?">
            <a:hlinkClick r:id="" action="ppaction://media"/>
            <a:extLst>
              <a:ext uri="{FF2B5EF4-FFF2-40B4-BE49-F238E27FC236}">
                <a16:creationId xmlns:a16="http://schemas.microsoft.com/office/drawing/2014/main" id="{26DEBBCE-957E-865F-D978-03B7B8E107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38382" y="1227297"/>
            <a:ext cx="6267236" cy="3538220"/>
          </a:xfrm>
          <a:prstGeom prst="rect">
            <a:avLst/>
          </a:prstGeom>
        </p:spPr>
      </p:pic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373B9AB-80BA-682F-320F-FB3338BE7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4765517"/>
            <a:ext cx="7886700" cy="377982"/>
          </a:xfrm>
        </p:spPr>
        <p:txBody>
          <a:bodyPr/>
          <a:lstStyle/>
          <a:p>
            <a:pPr marL="64008" indent="0" algn="ctr">
              <a:buNone/>
            </a:pPr>
            <a:r>
              <a:rPr lang="en-US" sz="18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vs. Analog: What’s the Difference? What Does It Matter?</a:t>
            </a:r>
            <a:endParaRPr lang="en-US" alt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DD214-D882-7639-97D2-4C9C9E806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63D9-3214-7022-2290-388FC4364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Analog vs. Digital</a:t>
            </a:r>
          </a:p>
        </p:txBody>
      </p:sp>
      <p:grpSp>
        <p:nvGrpSpPr>
          <p:cNvPr id="3" name="Group 2" descr="Venn Diagram, which is two overlapping ovals">
            <a:extLst>
              <a:ext uri="{FF2B5EF4-FFF2-40B4-BE49-F238E27FC236}">
                <a16:creationId xmlns:a16="http://schemas.microsoft.com/office/drawing/2014/main" id="{0A1A539F-EA38-DE9C-1A7B-393B04AEFD96}"/>
              </a:ext>
            </a:extLst>
          </p:cNvPr>
          <p:cNvGrpSpPr/>
          <p:nvPr/>
        </p:nvGrpSpPr>
        <p:grpSpPr>
          <a:xfrm>
            <a:off x="459314" y="1268413"/>
            <a:ext cx="8233607" cy="3536771"/>
            <a:chOff x="459314" y="1268413"/>
            <a:chExt cx="8233607" cy="353677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089742E-EEC0-340F-B470-BE846117672E}"/>
                </a:ext>
              </a:extLst>
            </p:cNvPr>
            <p:cNvSpPr/>
            <p:nvPr/>
          </p:nvSpPr>
          <p:spPr>
            <a:xfrm>
              <a:off x="459314" y="1268414"/>
              <a:ext cx="5304064" cy="353677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061052E-AD37-CCC9-E6FA-8DF7D6AA9836}"/>
                </a:ext>
              </a:extLst>
            </p:cNvPr>
            <p:cNvSpPr/>
            <p:nvPr/>
          </p:nvSpPr>
          <p:spPr>
            <a:xfrm>
              <a:off x="3388857" y="1268413"/>
              <a:ext cx="5304064" cy="353677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&quot;Analog&quot;">
            <a:extLst>
              <a:ext uri="{FF2B5EF4-FFF2-40B4-BE49-F238E27FC236}">
                <a16:creationId xmlns:a16="http://schemas.microsoft.com/office/drawing/2014/main" id="{5049CB60-C983-EA84-209D-419CEFFA97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5414"/>
          <a:stretch>
            <a:fillRect/>
          </a:stretch>
        </p:blipFill>
        <p:spPr>
          <a:xfrm>
            <a:off x="2254542" y="1413504"/>
            <a:ext cx="1422108" cy="47554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FB8B800-EA31-FE6C-0EAB-613FEF6A2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107" y="1856767"/>
            <a:ext cx="2806701" cy="47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US" sz="2400" dirty="0">
                <a:solidFill>
                  <a:schemeClr val="accent5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Continuous gradient</a:t>
            </a:r>
            <a:endParaRPr lang="en-US" altLang="en-US" sz="2400" dirty="0">
              <a:solidFill>
                <a:schemeClr val="accent5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95E44DB-7AE1-F826-80B2-F9A14A5C1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319" y="2345578"/>
            <a:ext cx="2844266" cy="49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US" altLang="en-US" sz="2400" dirty="0">
                <a:solidFill>
                  <a:schemeClr val="accent5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Precise information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B52CED-B03B-2837-AB17-E5EB67DFD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44" y="3218353"/>
            <a:ext cx="2730732" cy="49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US" altLang="en-US" sz="2400" dirty="0">
                <a:solidFill>
                  <a:schemeClr val="accent5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A drawn picture</a:t>
            </a:r>
            <a:endParaRPr lang="en-US" altLang="en-US" sz="2400" dirty="0">
              <a:solidFill>
                <a:schemeClr val="accent5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E8A771B-148E-9C2C-92FF-BC7515F7E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244" y="4307442"/>
            <a:ext cx="2197952" cy="43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US" altLang="en-US" sz="2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Smooth waves</a:t>
            </a:r>
            <a:endParaRPr lang="en-US" altLang="en-US" sz="2400" dirty="0"/>
          </a:p>
        </p:txBody>
      </p:sp>
      <p:pic>
        <p:nvPicPr>
          <p:cNvPr id="6" name="Picture 5" descr="&quot;Digital&quot;">
            <a:extLst>
              <a:ext uri="{FF2B5EF4-FFF2-40B4-BE49-F238E27FC236}">
                <a16:creationId xmlns:a16="http://schemas.microsoft.com/office/drawing/2014/main" id="{0D4A00AB-06C5-2CB5-3E99-47D07B33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32"/>
          <a:stretch>
            <a:fillRect/>
          </a:stretch>
        </p:blipFill>
        <p:spPr>
          <a:xfrm>
            <a:off x="5444874" y="1426165"/>
            <a:ext cx="1422108" cy="419896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11825FD-E3D6-AE88-17EE-160A0931F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219" y="1862782"/>
            <a:ext cx="2431303" cy="47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r">
              <a:buNone/>
            </a:pPr>
            <a:r>
              <a:rPr lang="en-US" sz="2400" dirty="0">
                <a:solidFill>
                  <a:schemeClr val="accent5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Uses binary code</a:t>
            </a:r>
            <a:endParaRPr lang="en-US" altLang="en-US" sz="2400" dirty="0">
              <a:solidFill>
                <a:schemeClr val="accent5"/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68AC66CE-72C2-5B6A-71FB-DE2A31828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219" y="2345578"/>
            <a:ext cx="2785462" cy="49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r">
              <a:buNone/>
            </a:pPr>
            <a:r>
              <a:rPr lang="en-US" sz="2400" dirty="0">
                <a:solidFill>
                  <a:schemeClr val="accent5"/>
                </a:solidFill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Limited</a:t>
            </a:r>
            <a:r>
              <a:rPr lang="en-US" altLang="en-US" sz="2400" dirty="0">
                <a:solidFill>
                  <a:schemeClr val="accent5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 information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6E0FF8F-CA8D-F991-4D20-5EA0534D4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669" y="2806203"/>
            <a:ext cx="2302012" cy="45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r">
              <a:buNone/>
            </a:pPr>
            <a:r>
              <a:rPr lang="en-US" altLang="en-US" sz="2400" dirty="0">
                <a:solidFill>
                  <a:schemeClr val="accent5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Reliable</a:t>
            </a:r>
            <a:endParaRPr lang="en-US" altLang="en-US" sz="2400" dirty="0">
              <a:solidFill>
                <a:schemeClr val="accent5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240CCE-9308-8D0F-4D00-48E67A215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8550" y="3259576"/>
            <a:ext cx="3104551" cy="117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r">
              <a:buNone/>
            </a:pPr>
            <a:r>
              <a:rPr lang="en-US" altLang="en-US" sz="2400" dirty="0">
                <a:solidFill>
                  <a:schemeClr val="accent5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Pixels used to represent a picture</a:t>
            </a:r>
            <a:endParaRPr lang="en-US" altLang="en-US" sz="2400" dirty="0">
              <a:solidFill>
                <a:schemeClr val="accent5"/>
              </a:solidFill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463ED22-B939-256B-4B52-C4B820CBF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806" y="4297712"/>
            <a:ext cx="2155616" cy="43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r">
              <a:buNone/>
            </a:pPr>
            <a:r>
              <a:rPr lang="en-US" altLang="en-US" sz="2400" dirty="0"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Square</a:t>
            </a:r>
            <a:r>
              <a:rPr lang="en-US" altLang="en-US" sz="2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 waves</a:t>
            </a:r>
            <a:endParaRPr lang="en-US" altLang="en-US" sz="2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26649D-C325-D883-1BCA-3A74CEEA8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477" y="1656162"/>
            <a:ext cx="1168236" cy="54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Both</a:t>
            </a:r>
            <a:endParaRPr lang="en-US" alt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4A20239-DAB3-A92B-E01F-669EFE44C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0" y="2233809"/>
            <a:ext cx="1786468" cy="89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sz="2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Transfers signals</a:t>
            </a:r>
            <a:endParaRPr lang="en-US" altLang="en-US" sz="24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3B59E6D-CD01-ECDC-57E6-1EC6CF2A4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6366" y="3226519"/>
            <a:ext cx="2048934" cy="111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altLang="en-US" sz="2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Represents data in waves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02565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47713-28EF-3AB4-DD68-FD374BC39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55C29-4080-DCC0-D640-37B9EE69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Analog vs. Digital</a:t>
            </a:r>
          </a:p>
        </p:txBody>
      </p:sp>
      <p:grpSp>
        <p:nvGrpSpPr>
          <p:cNvPr id="3" name="Group 2" descr="Venn Diagram, which is two overlapping ovals">
            <a:extLst>
              <a:ext uri="{FF2B5EF4-FFF2-40B4-BE49-F238E27FC236}">
                <a16:creationId xmlns:a16="http://schemas.microsoft.com/office/drawing/2014/main" id="{F4F9656A-931F-5394-2570-A0592FB5C17F}"/>
              </a:ext>
            </a:extLst>
          </p:cNvPr>
          <p:cNvGrpSpPr/>
          <p:nvPr/>
        </p:nvGrpSpPr>
        <p:grpSpPr>
          <a:xfrm>
            <a:off x="459314" y="1268413"/>
            <a:ext cx="8233607" cy="3536771"/>
            <a:chOff x="459314" y="1268413"/>
            <a:chExt cx="8233607" cy="353677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CCBE1F7-C770-7E22-19F2-F9692C530343}"/>
                </a:ext>
              </a:extLst>
            </p:cNvPr>
            <p:cNvSpPr/>
            <p:nvPr/>
          </p:nvSpPr>
          <p:spPr>
            <a:xfrm>
              <a:off x="459314" y="1268414"/>
              <a:ext cx="5304064" cy="353677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39A8CFE7-B365-74E7-59F9-BEFEA66ACE55}"/>
                </a:ext>
              </a:extLst>
            </p:cNvPr>
            <p:cNvSpPr/>
            <p:nvPr/>
          </p:nvSpPr>
          <p:spPr>
            <a:xfrm>
              <a:off x="3388857" y="1268413"/>
              <a:ext cx="5304064" cy="353677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&quot;Analog&quot;">
            <a:extLst>
              <a:ext uri="{FF2B5EF4-FFF2-40B4-BE49-F238E27FC236}">
                <a16:creationId xmlns:a16="http://schemas.microsoft.com/office/drawing/2014/main" id="{659F9984-8017-3A66-5504-5B15C4DF31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5414"/>
          <a:stretch>
            <a:fillRect/>
          </a:stretch>
        </p:blipFill>
        <p:spPr>
          <a:xfrm>
            <a:off x="2254542" y="1413504"/>
            <a:ext cx="1422108" cy="47554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A096B4D-7FA6-0F0C-C376-B9731E4C2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403" y="1856767"/>
            <a:ext cx="2859875" cy="269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sz="2400" dirty="0"/>
              <a:t>Has more detail in the information that is being relayed but can degrade over time, especially when used frequently</a:t>
            </a:r>
            <a:endParaRPr lang="en-US" altLang="en-US" sz="2400" dirty="0">
              <a:solidFill>
                <a:schemeClr val="accent5"/>
              </a:solidFill>
            </a:endParaRPr>
          </a:p>
        </p:txBody>
      </p:sp>
      <p:pic>
        <p:nvPicPr>
          <p:cNvPr id="6" name="Picture 5" descr="&quot;Digital&quot;">
            <a:extLst>
              <a:ext uri="{FF2B5EF4-FFF2-40B4-BE49-F238E27FC236}">
                <a16:creationId xmlns:a16="http://schemas.microsoft.com/office/drawing/2014/main" id="{6D6D16CD-0BBF-4F68-7988-F238122218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32"/>
          <a:stretch>
            <a:fillRect/>
          </a:stretch>
        </p:blipFill>
        <p:spPr>
          <a:xfrm>
            <a:off x="5444874" y="1426165"/>
            <a:ext cx="1422108" cy="419896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012801C-CFDD-ECA6-5866-97878E115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911" y="1862782"/>
            <a:ext cx="2978717" cy="191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sz="2400" dirty="0"/>
              <a:t>May lose small details, but important details usually remain clear</a:t>
            </a:r>
            <a:endParaRPr lang="en-US" altLang="en-US" sz="2400" dirty="0">
              <a:solidFill>
                <a:schemeClr val="accent5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3B96DB-1CB8-92A9-3FE7-732443D1D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239" y="3505621"/>
            <a:ext cx="2978716" cy="10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sz="2400" dirty="0"/>
              <a:t>Has the ability to</a:t>
            </a:r>
            <a:br>
              <a:rPr lang="en-US" sz="2400" dirty="0"/>
            </a:br>
            <a:r>
              <a:rPr lang="en-US" sz="2400" dirty="0"/>
              <a:t>be updated</a:t>
            </a:r>
            <a:endParaRPr lang="en-US" altLang="en-US" sz="2400" dirty="0">
              <a:solidFill>
                <a:schemeClr val="accent5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084885-0577-9EDB-CAEB-12BDCBD42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468" y="4367873"/>
            <a:ext cx="2329917" cy="5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r">
              <a:buNone/>
            </a:pPr>
            <a:r>
              <a:rPr lang="en-US" sz="2400" dirty="0"/>
              <a:t>Easier to store</a:t>
            </a:r>
            <a:endParaRPr lang="en-US" altLang="en-US" sz="2400" dirty="0">
              <a:solidFill>
                <a:schemeClr val="accent5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10635A-A618-B00C-1740-43BAE37DA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477" y="1656162"/>
            <a:ext cx="1168236" cy="54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Both</a:t>
            </a:r>
            <a:endParaRPr lang="en-US" altLang="en-US" b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BA70FB1-4885-ADC7-2A20-C3D5EABBD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946" y="2321007"/>
            <a:ext cx="2048935" cy="8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altLang="en-US" sz="2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Types of </a:t>
            </a:r>
          </a:p>
          <a:p>
            <a:pPr marL="64008" indent="0" algn="ctr">
              <a:buNone/>
            </a:pPr>
            <a:r>
              <a:rPr lang="en-US" altLang="en-US" sz="2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technology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1668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AF566-2ADE-3FB8-CE78-9E0B4428A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02108-6B36-8C1B-66B2-D624BFCD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Build the Robot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28286D87-BF63-9457-BC46-39DC391FAF1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Work together and follow</a:t>
            </a:r>
            <a:br>
              <a:rPr lang="en-US" altLang="en-US" dirty="0"/>
            </a:br>
            <a:r>
              <a:rPr lang="en-US" altLang="en-US" dirty="0"/>
              <a:t>the directions to build the robot.</a:t>
            </a:r>
          </a:p>
          <a:p>
            <a:pPr marL="64008" indent="0">
              <a:buNone/>
            </a:pPr>
            <a:endParaRPr lang="en-US" altLang="en-US" dirty="0"/>
          </a:p>
          <a:p>
            <a:r>
              <a:rPr lang="en-US" altLang="en-US" dirty="0"/>
              <a:t>Use the top cup to indicate your progress.</a:t>
            </a:r>
          </a:p>
          <a:p>
            <a:pPr lvl="1"/>
            <a:r>
              <a:rPr lang="en-US" altLang="en-US" b="1" dirty="0">
                <a:solidFill>
                  <a:schemeClr val="accent3"/>
                </a:solidFill>
              </a:rPr>
              <a:t>Red:</a:t>
            </a:r>
            <a:r>
              <a:rPr lang="en-US" altLang="en-US" dirty="0"/>
              <a:t> We need help.</a:t>
            </a:r>
          </a:p>
          <a:p>
            <a:pPr lvl="1"/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</a:rPr>
              <a:t>Yellow:</a:t>
            </a:r>
            <a:r>
              <a:rPr lang="en-US" altLang="en-US" dirty="0"/>
              <a:t> We are working.</a:t>
            </a:r>
          </a:p>
          <a:p>
            <a:pPr lvl="1"/>
            <a:r>
              <a:rPr lang="en-US" altLang="en-US" b="1" dirty="0">
                <a:solidFill>
                  <a:srgbClr val="009900"/>
                </a:solidFill>
              </a:rPr>
              <a:t>Green:</a:t>
            </a:r>
            <a:r>
              <a:rPr lang="en-US" altLang="en-US" dirty="0"/>
              <a:t> We are done.</a:t>
            </a:r>
          </a:p>
        </p:txBody>
      </p:sp>
      <p:grpSp>
        <p:nvGrpSpPr>
          <p:cNvPr id="5" name="Graphic 3">
            <a:extLst>
              <a:ext uri="{FF2B5EF4-FFF2-40B4-BE49-F238E27FC236}">
                <a16:creationId xmlns:a16="http://schemas.microsoft.com/office/drawing/2014/main" id="{ABBFE1F3-3ED7-556E-C383-6E3639CC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98733" y="418373"/>
            <a:ext cx="1744327" cy="2058896"/>
            <a:chOff x="2970983" y="680040"/>
            <a:chExt cx="3206414" cy="3784653"/>
          </a:xfrm>
        </p:grpSpPr>
        <p:grpSp>
          <p:nvGrpSpPr>
            <p:cNvPr id="6" name="Graphic 3">
              <a:extLst>
                <a:ext uri="{FF2B5EF4-FFF2-40B4-BE49-F238E27FC236}">
                  <a16:creationId xmlns:a16="http://schemas.microsoft.com/office/drawing/2014/main" id="{AF894CC4-6AFE-07A6-29F9-F33ADD10C104}"/>
                </a:ext>
              </a:extLst>
            </p:cNvPr>
            <p:cNvGrpSpPr/>
            <p:nvPr/>
          </p:nvGrpSpPr>
          <p:grpSpPr>
            <a:xfrm>
              <a:off x="4976197" y="2369798"/>
              <a:ext cx="1201199" cy="1476052"/>
              <a:chOff x="4976197" y="2369798"/>
              <a:chExt cx="1201199" cy="1476052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F3038BFB-CF20-9978-B77F-731B112993E3}"/>
                  </a:ext>
                </a:extLst>
              </p:cNvPr>
              <p:cNvSpPr/>
              <p:nvPr/>
            </p:nvSpPr>
            <p:spPr>
              <a:xfrm rot="8962597" flipV="1">
                <a:off x="5423287" y="2897353"/>
                <a:ext cx="193491" cy="317567"/>
              </a:xfrm>
              <a:prstGeom prst="roundRect">
                <a:avLst>
                  <a:gd name="adj" fmla="val 15413"/>
                </a:avLst>
              </a:prstGeom>
              <a:solidFill>
                <a:srgbClr val="A4A4A4"/>
              </a:solidFill>
              <a:ln w="30906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25C9726-9851-4533-B5C2-EF747B7EFBE3}"/>
                  </a:ext>
                </a:extLst>
              </p:cNvPr>
              <p:cNvSpPr/>
              <p:nvPr/>
            </p:nvSpPr>
            <p:spPr>
              <a:xfrm rot="10800000" flipV="1">
                <a:off x="5333002" y="2888680"/>
                <a:ext cx="207503" cy="343360"/>
              </a:xfrm>
              <a:custGeom>
                <a:avLst/>
                <a:gdLst>
                  <a:gd name="csX0" fmla="*/ 139544 w 207503"/>
                  <a:gd name="csY0" fmla="*/ -111 h 343360"/>
                  <a:gd name="csX1" fmla="*/ 133108 w 207503"/>
                  <a:gd name="csY1" fmla="*/ 16229 h 343360"/>
                  <a:gd name="csX2" fmla="*/ -41 w 207503"/>
                  <a:gd name="csY2" fmla="*/ 324722 h 343360"/>
                  <a:gd name="csX3" fmla="*/ 27911 w 207503"/>
                  <a:gd name="csY3" fmla="*/ 343249 h 343360"/>
                  <a:gd name="csX4" fmla="*/ 207462 w 207503"/>
                  <a:gd name="csY4" fmla="*/ 26308 h 343360"/>
                  <a:gd name="csX5" fmla="*/ 154662 w 207503"/>
                  <a:gd name="csY5" fmla="*/ 5847 h 343360"/>
                  <a:gd name="csX6" fmla="*/ 139548 w 207503"/>
                  <a:gd name="csY6" fmla="*/ -110 h 3433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207503" h="343360">
                    <a:moveTo>
                      <a:pt x="139544" y="-111"/>
                    </a:moveTo>
                    <a:lnTo>
                      <a:pt x="133108" y="16229"/>
                    </a:lnTo>
                    <a:lnTo>
                      <a:pt x="-41" y="324722"/>
                    </a:lnTo>
                    <a:lnTo>
                      <a:pt x="27911" y="343249"/>
                    </a:lnTo>
                    <a:lnTo>
                      <a:pt x="207462" y="26308"/>
                    </a:lnTo>
                    <a:lnTo>
                      <a:pt x="154662" y="5847"/>
                    </a:lnTo>
                    <a:lnTo>
                      <a:pt x="139548" y="-110"/>
                    </a:lnTo>
                    <a:close/>
                  </a:path>
                </a:pathLst>
              </a:custGeom>
              <a:solidFill>
                <a:srgbClr val="6B6B6B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A4D36546-3B1B-DD74-DAB7-FBA155346DC8}"/>
                  </a:ext>
                </a:extLst>
              </p:cNvPr>
              <p:cNvSpPr/>
              <p:nvPr/>
            </p:nvSpPr>
            <p:spPr>
              <a:xfrm rot="10800000" flipV="1">
                <a:off x="5531796" y="2942218"/>
                <a:ext cx="203042" cy="336055"/>
              </a:xfrm>
              <a:custGeom>
                <a:avLst/>
                <a:gdLst>
                  <a:gd name="csX0" fmla="*/ -6 w 203042"/>
                  <a:gd name="csY0" fmla="*/ 298449 h 336055"/>
                  <a:gd name="csX1" fmla="*/ 8968 w 203042"/>
                  <a:gd name="csY1" fmla="*/ 283355 h 336055"/>
                  <a:gd name="csX2" fmla="*/ 171596 w 203042"/>
                  <a:gd name="csY2" fmla="*/ 9818 h 336055"/>
                  <a:gd name="csX3" fmla="*/ 203036 w 203042"/>
                  <a:gd name="csY3" fmla="*/ -109 h 336055"/>
                  <a:gd name="csX4" fmla="*/ 62478 w 203042"/>
                  <a:gd name="csY4" fmla="*/ 335947 h 336055"/>
                  <a:gd name="csX5" fmla="*/ 13964 w 203042"/>
                  <a:gd name="csY5" fmla="*/ 306744 h 336055"/>
                  <a:gd name="csX6" fmla="*/ -4 w 203042"/>
                  <a:gd name="csY6" fmla="*/ 298445 h 3360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203042" h="336055">
                    <a:moveTo>
                      <a:pt x="-6" y="298449"/>
                    </a:moveTo>
                    <a:lnTo>
                      <a:pt x="8968" y="283355"/>
                    </a:lnTo>
                    <a:lnTo>
                      <a:pt x="171596" y="9818"/>
                    </a:lnTo>
                    <a:lnTo>
                      <a:pt x="203036" y="-109"/>
                    </a:lnTo>
                    <a:lnTo>
                      <a:pt x="62478" y="335947"/>
                    </a:lnTo>
                    <a:lnTo>
                      <a:pt x="13964" y="306744"/>
                    </a:lnTo>
                    <a:lnTo>
                      <a:pt x="-4" y="298445"/>
                    </a:lnTo>
                    <a:close/>
                  </a:path>
                </a:pathLst>
              </a:custGeom>
              <a:solidFill>
                <a:srgbClr val="FFFFFF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9359525-8814-39F4-FE4B-F66BB136B434}"/>
                  </a:ext>
                </a:extLst>
              </p:cNvPr>
              <p:cNvSpPr/>
              <p:nvPr/>
            </p:nvSpPr>
            <p:spPr>
              <a:xfrm rot="8962597" flipV="1">
                <a:off x="5423287" y="2897353"/>
                <a:ext cx="193491" cy="317567"/>
              </a:xfrm>
              <a:prstGeom prst="roundRect">
                <a:avLst>
                  <a:gd name="adj" fmla="val 15413"/>
                </a:avLst>
              </a:prstGeom>
              <a:noFill/>
              <a:ln w="30906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F372CB0-4215-AC28-BD87-86E41C3CCC6E}"/>
                  </a:ext>
                </a:extLst>
              </p:cNvPr>
              <p:cNvSpPr/>
              <p:nvPr/>
            </p:nvSpPr>
            <p:spPr>
              <a:xfrm rot="8962597" flipV="1">
                <a:off x="5276319" y="2687934"/>
                <a:ext cx="250904" cy="340906"/>
              </a:xfrm>
              <a:prstGeom prst="roundRect">
                <a:avLst>
                  <a:gd name="adj" fmla="val 11329"/>
                </a:avLst>
              </a:prstGeom>
              <a:solidFill>
                <a:srgbClr val="A4A4A4"/>
              </a:solidFill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0CAAD71-551F-D2EC-7D82-B230FDA33E39}"/>
                  </a:ext>
                </a:extLst>
              </p:cNvPr>
              <p:cNvSpPr/>
              <p:nvPr/>
            </p:nvSpPr>
            <p:spPr>
              <a:xfrm rot="10800000" flipV="1">
                <a:off x="5375799" y="2638511"/>
                <a:ext cx="203042" cy="336055"/>
              </a:xfrm>
              <a:custGeom>
                <a:avLst/>
                <a:gdLst>
                  <a:gd name="csX0" fmla="*/ -34 w 203042"/>
                  <a:gd name="csY0" fmla="*/ 298440 h 336055"/>
                  <a:gd name="csX1" fmla="*/ 8941 w 203042"/>
                  <a:gd name="csY1" fmla="*/ 283345 h 336055"/>
                  <a:gd name="csX2" fmla="*/ 171568 w 203042"/>
                  <a:gd name="csY2" fmla="*/ 9809 h 336055"/>
                  <a:gd name="csX3" fmla="*/ 203008 w 203042"/>
                  <a:gd name="csY3" fmla="*/ -118 h 336055"/>
                  <a:gd name="csX4" fmla="*/ 62450 w 203042"/>
                  <a:gd name="csY4" fmla="*/ 335937 h 336055"/>
                  <a:gd name="csX5" fmla="*/ 13936 w 203042"/>
                  <a:gd name="csY5" fmla="*/ 306735 h 336055"/>
                  <a:gd name="csX6" fmla="*/ -31 w 203042"/>
                  <a:gd name="csY6" fmla="*/ 298436 h 3360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203042" h="336055">
                    <a:moveTo>
                      <a:pt x="-34" y="298440"/>
                    </a:moveTo>
                    <a:lnTo>
                      <a:pt x="8941" y="283345"/>
                    </a:lnTo>
                    <a:lnTo>
                      <a:pt x="171568" y="9809"/>
                    </a:lnTo>
                    <a:lnTo>
                      <a:pt x="203008" y="-118"/>
                    </a:lnTo>
                    <a:lnTo>
                      <a:pt x="62450" y="335937"/>
                    </a:lnTo>
                    <a:lnTo>
                      <a:pt x="13936" y="306735"/>
                    </a:lnTo>
                    <a:lnTo>
                      <a:pt x="-31" y="298436"/>
                    </a:lnTo>
                    <a:close/>
                  </a:path>
                </a:pathLst>
              </a:custGeom>
              <a:solidFill>
                <a:srgbClr val="FFFFFF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96D395A-1D45-B189-1004-53CCF5A81AAA}"/>
                  </a:ext>
                </a:extLst>
              </p:cNvPr>
              <p:cNvSpPr/>
              <p:nvPr/>
            </p:nvSpPr>
            <p:spPr>
              <a:xfrm rot="10800000" flipV="1">
                <a:off x="5207750" y="2720785"/>
                <a:ext cx="207503" cy="343360"/>
              </a:xfrm>
              <a:custGeom>
                <a:avLst/>
                <a:gdLst>
                  <a:gd name="csX0" fmla="*/ 139521 w 207503"/>
                  <a:gd name="csY0" fmla="*/ -116 h 343360"/>
                  <a:gd name="csX1" fmla="*/ 133086 w 207503"/>
                  <a:gd name="csY1" fmla="*/ 16224 h 343360"/>
                  <a:gd name="csX2" fmla="*/ -64 w 207503"/>
                  <a:gd name="csY2" fmla="*/ 324717 h 343360"/>
                  <a:gd name="csX3" fmla="*/ 27889 w 207503"/>
                  <a:gd name="csY3" fmla="*/ 343244 h 343360"/>
                  <a:gd name="csX4" fmla="*/ 207440 w 207503"/>
                  <a:gd name="csY4" fmla="*/ 26303 h 343360"/>
                  <a:gd name="csX5" fmla="*/ 154640 w 207503"/>
                  <a:gd name="csY5" fmla="*/ 5842 h 343360"/>
                  <a:gd name="csX6" fmla="*/ 139525 w 207503"/>
                  <a:gd name="csY6" fmla="*/ -115 h 3433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207503" h="343360">
                    <a:moveTo>
                      <a:pt x="139521" y="-116"/>
                    </a:moveTo>
                    <a:lnTo>
                      <a:pt x="133086" y="16224"/>
                    </a:lnTo>
                    <a:lnTo>
                      <a:pt x="-64" y="324717"/>
                    </a:lnTo>
                    <a:lnTo>
                      <a:pt x="27889" y="343244"/>
                    </a:lnTo>
                    <a:lnTo>
                      <a:pt x="207440" y="26303"/>
                    </a:lnTo>
                    <a:lnTo>
                      <a:pt x="154640" y="5842"/>
                    </a:lnTo>
                    <a:lnTo>
                      <a:pt x="139525" y="-115"/>
                    </a:lnTo>
                    <a:close/>
                  </a:path>
                </a:pathLst>
              </a:custGeom>
              <a:solidFill>
                <a:srgbClr val="6B6B6B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4714AE1-4990-2FA9-906C-42CAEC60A48D}"/>
                  </a:ext>
                </a:extLst>
              </p:cNvPr>
              <p:cNvSpPr/>
              <p:nvPr/>
            </p:nvSpPr>
            <p:spPr>
              <a:xfrm rot="8962597" flipV="1">
                <a:off x="5276319" y="2687934"/>
                <a:ext cx="250904" cy="340906"/>
              </a:xfrm>
              <a:prstGeom prst="roundRect">
                <a:avLst>
                  <a:gd name="adj" fmla="val 11329"/>
                </a:avLst>
              </a:prstGeom>
              <a:noFill/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DD083D5-AB6C-1F86-4D38-7FD37B38D063}"/>
                  </a:ext>
                </a:extLst>
              </p:cNvPr>
              <p:cNvSpPr/>
              <p:nvPr/>
            </p:nvSpPr>
            <p:spPr>
              <a:xfrm rot="10800000" flipV="1">
                <a:off x="4976197" y="2369798"/>
                <a:ext cx="446600" cy="446596"/>
              </a:xfrm>
              <a:custGeom>
                <a:avLst/>
                <a:gdLst>
                  <a:gd name="csX0" fmla="*/ 446535 w 446600"/>
                  <a:gd name="csY0" fmla="*/ 223163 h 446596"/>
                  <a:gd name="csX1" fmla="*/ 223235 w 446600"/>
                  <a:gd name="csY1" fmla="*/ 446461 h 446596"/>
                  <a:gd name="csX2" fmla="*/ -65 w 446600"/>
                  <a:gd name="csY2" fmla="*/ 223163 h 446596"/>
                  <a:gd name="csX3" fmla="*/ 223235 w 446600"/>
                  <a:gd name="csY3" fmla="*/ -136 h 446596"/>
                  <a:gd name="csX4" fmla="*/ 446535 w 446600"/>
                  <a:gd name="csY4" fmla="*/ 223163 h 4465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446600" h="446596">
                    <a:moveTo>
                      <a:pt x="446535" y="223163"/>
                    </a:moveTo>
                    <a:cubicBezTo>
                      <a:pt x="446535" y="346487"/>
                      <a:pt x="346560" y="446461"/>
                      <a:pt x="223235" y="446461"/>
                    </a:cubicBezTo>
                    <a:cubicBezTo>
                      <a:pt x="99911" y="446461"/>
                      <a:pt x="-65" y="346487"/>
                      <a:pt x="-65" y="223163"/>
                    </a:cubicBezTo>
                    <a:cubicBezTo>
                      <a:pt x="-65" y="99838"/>
                      <a:pt x="99911" y="-136"/>
                      <a:pt x="223235" y="-136"/>
                    </a:cubicBezTo>
                    <a:cubicBezTo>
                      <a:pt x="346560" y="-136"/>
                      <a:pt x="446535" y="99838"/>
                      <a:pt x="446535" y="223163"/>
                    </a:cubicBezTo>
                    <a:close/>
                  </a:path>
                </a:pathLst>
              </a:custGeom>
              <a:solidFill>
                <a:srgbClr val="A4A4A4"/>
              </a:solidFill>
              <a:ln w="271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07E5724-F239-0625-20AC-2FAC16D117A0}"/>
                  </a:ext>
                </a:extLst>
              </p:cNvPr>
              <p:cNvSpPr/>
              <p:nvPr/>
            </p:nvSpPr>
            <p:spPr>
              <a:xfrm rot="10800000" flipV="1">
                <a:off x="5634803" y="3291424"/>
                <a:ext cx="542594" cy="553248"/>
              </a:xfrm>
              <a:custGeom>
                <a:avLst/>
                <a:gdLst>
                  <a:gd name="csX0" fmla="*/ 221238 w 542594"/>
                  <a:gd name="csY0" fmla="*/ 19837 h 553248"/>
                  <a:gd name="csX1" fmla="*/ 181264 w 542594"/>
                  <a:gd name="csY1" fmla="*/ 23824 h 553248"/>
                  <a:gd name="csX2" fmla="*/ 61662 w 542594"/>
                  <a:gd name="csY2" fmla="*/ 169929 h 553248"/>
                  <a:gd name="csX3" fmla="*/ 41843 w 542594"/>
                  <a:gd name="csY3" fmla="*/ 446300 h 553248"/>
                  <a:gd name="csX4" fmla="*/ 213573 w 542594"/>
                  <a:gd name="csY4" fmla="*/ 236525 h 553248"/>
                  <a:gd name="csX5" fmla="*/ 232739 w 542594"/>
                  <a:gd name="csY5" fmla="*/ 226302 h 553248"/>
                  <a:gd name="csX6" fmla="*/ 253547 w 542594"/>
                  <a:gd name="csY6" fmla="*/ 232539 h 553248"/>
                  <a:gd name="csX7" fmla="*/ 323043 w 542594"/>
                  <a:gd name="csY7" fmla="*/ 289429 h 553248"/>
                  <a:gd name="csX8" fmla="*/ 333266 w 542594"/>
                  <a:gd name="csY8" fmla="*/ 308595 h 553248"/>
                  <a:gd name="csX9" fmla="*/ 327030 w 542594"/>
                  <a:gd name="csY9" fmla="*/ 329403 h 553248"/>
                  <a:gd name="csX10" fmla="*/ 156355 w 542594"/>
                  <a:gd name="csY10" fmla="*/ 537894 h 553248"/>
                  <a:gd name="csX11" fmla="*/ 416578 w 542594"/>
                  <a:gd name="csY11" fmla="*/ 460475 h 553248"/>
                  <a:gd name="csX12" fmla="*/ 536180 w 542594"/>
                  <a:gd name="csY12" fmla="*/ 314370 h 553248"/>
                  <a:gd name="csX13" fmla="*/ 532193 w 542594"/>
                  <a:gd name="csY13" fmla="*/ 274396 h 553248"/>
                  <a:gd name="csX14" fmla="*/ 518550 w 542594"/>
                  <a:gd name="csY14" fmla="*/ 127181 h 553248"/>
                  <a:gd name="csX15" fmla="*/ 363074 w 542594"/>
                  <a:gd name="csY15" fmla="*/ -95 h 553248"/>
                  <a:gd name="csX16" fmla="*/ 221246 w 542594"/>
                  <a:gd name="csY16" fmla="*/ 19839 h 5532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</a:cxnLst>
                <a:rect l="l" t="t" r="r" b="b"/>
                <a:pathLst>
                  <a:path w="542594" h="553248">
                    <a:moveTo>
                      <a:pt x="221238" y="19837"/>
                    </a:moveTo>
                    <a:cubicBezTo>
                      <a:pt x="209052" y="9861"/>
                      <a:pt x="191241" y="11637"/>
                      <a:pt x="181264" y="23824"/>
                    </a:cubicBezTo>
                    <a:lnTo>
                      <a:pt x="61662" y="169929"/>
                    </a:lnTo>
                    <a:cubicBezTo>
                      <a:pt x="-13525" y="261057"/>
                      <a:pt x="-19631" y="351752"/>
                      <a:pt x="41843" y="446300"/>
                    </a:cubicBezTo>
                    <a:lnTo>
                      <a:pt x="213573" y="236525"/>
                    </a:lnTo>
                    <a:cubicBezTo>
                      <a:pt x="218561" y="230432"/>
                      <a:pt x="225508" y="227024"/>
                      <a:pt x="232739" y="226302"/>
                    </a:cubicBezTo>
                    <a:cubicBezTo>
                      <a:pt x="239970" y="225580"/>
                      <a:pt x="247454" y="227551"/>
                      <a:pt x="253547" y="232539"/>
                    </a:cubicBezTo>
                    <a:lnTo>
                      <a:pt x="323043" y="289429"/>
                    </a:lnTo>
                    <a:cubicBezTo>
                      <a:pt x="329136" y="294417"/>
                      <a:pt x="332545" y="301364"/>
                      <a:pt x="333266" y="308595"/>
                    </a:cubicBezTo>
                    <a:cubicBezTo>
                      <a:pt x="333988" y="315826"/>
                      <a:pt x="332018" y="323310"/>
                      <a:pt x="327030" y="329403"/>
                    </a:cubicBezTo>
                    <a:lnTo>
                      <a:pt x="156355" y="537894"/>
                    </a:lnTo>
                    <a:cubicBezTo>
                      <a:pt x="252663" y="573316"/>
                      <a:pt x="349099" y="546886"/>
                      <a:pt x="416578" y="460475"/>
                    </a:cubicBezTo>
                    <a:lnTo>
                      <a:pt x="536180" y="314370"/>
                    </a:lnTo>
                    <a:cubicBezTo>
                      <a:pt x="546156" y="302183"/>
                      <a:pt x="544379" y="284372"/>
                      <a:pt x="532193" y="274396"/>
                    </a:cubicBezTo>
                    <a:lnTo>
                      <a:pt x="518550" y="127181"/>
                    </a:lnTo>
                    <a:lnTo>
                      <a:pt x="363074" y="-95"/>
                    </a:lnTo>
                    <a:lnTo>
                      <a:pt x="221246" y="19839"/>
                    </a:lnTo>
                    <a:close/>
                  </a:path>
                </a:pathLst>
              </a:custGeom>
              <a:solidFill>
                <a:srgbClr val="A4A4A4"/>
              </a:solidFill>
              <a:ln w="27049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898620F-589F-0CD8-D8D2-ADDA44A0EF5D}"/>
                  </a:ext>
                </a:extLst>
              </p:cNvPr>
              <p:cNvSpPr/>
              <p:nvPr/>
            </p:nvSpPr>
            <p:spPr>
              <a:xfrm rot="10800000" flipV="1">
                <a:off x="5643532" y="3389689"/>
                <a:ext cx="380976" cy="456162"/>
              </a:xfrm>
              <a:custGeom>
                <a:avLst/>
                <a:gdLst>
                  <a:gd name="csX0" fmla="*/ 30 w 380976"/>
                  <a:gd name="csY0" fmla="*/ 437688 h 456162"/>
                  <a:gd name="csX1" fmla="*/ 320019 w 380976"/>
                  <a:gd name="csY1" fmla="*/ 186221 h 456162"/>
                  <a:gd name="csX2" fmla="*/ 309993 w 380976"/>
                  <a:gd name="csY2" fmla="*/ -94 h 456162"/>
                  <a:gd name="csX3" fmla="*/ 368475 w 380976"/>
                  <a:gd name="csY3" fmla="*/ 7425 h 456162"/>
                  <a:gd name="csX4" fmla="*/ 371817 w 380976"/>
                  <a:gd name="csY4" fmla="*/ 174517 h 456162"/>
                  <a:gd name="csX5" fmla="*/ 381007 w 380976"/>
                  <a:gd name="csY5" fmla="*/ 199581 h 456162"/>
                  <a:gd name="csX6" fmla="*/ 233137 w 380976"/>
                  <a:gd name="csY6" fmla="*/ 391738 h 456162"/>
                  <a:gd name="csX7" fmla="*/ 147085 w 380976"/>
                  <a:gd name="csY7" fmla="*/ 442701 h 456162"/>
                  <a:gd name="csX8" fmla="*/ 53513 w 380976"/>
                  <a:gd name="csY8" fmla="*/ 456068 h 456162"/>
                  <a:gd name="csX9" fmla="*/ 44 w 380976"/>
                  <a:gd name="csY9" fmla="*/ 437688 h 4561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380976" h="456162">
                    <a:moveTo>
                      <a:pt x="30" y="437688"/>
                    </a:moveTo>
                    <a:cubicBezTo>
                      <a:pt x="181493" y="438775"/>
                      <a:pt x="246699" y="307123"/>
                      <a:pt x="320019" y="186221"/>
                    </a:cubicBezTo>
                    <a:lnTo>
                      <a:pt x="309993" y="-94"/>
                    </a:lnTo>
                    <a:lnTo>
                      <a:pt x="368475" y="7425"/>
                    </a:lnTo>
                    <a:lnTo>
                      <a:pt x="371817" y="174517"/>
                    </a:lnTo>
                    <a:lnTo>
                      <a:pt x="381007" y="199581"/>
                    </a:lnTo>
                    <a:lnTo>
                      <a:pt x="233137" y="391738"/>
                    </a:lnTo>
                    <a:lnTo>
                      <a:pt x="147085" y="442701"/>
                    </a:lnTo>
                    <a:lnTo>
                      <a:pt x="53513" y="456068"/>
                    </a:lnTo>
                    <a:lnTo>
                      <a:pt x="44" y="437688"/>
                    </a:lnTo>
                    <a:close/>
                  </a:path>
                </a:pathLst>
              </a:custGeom>
              <a:solidFill>
                <a:srgbClr val="808080"/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14899E8-9A22-8373-3430-81C0E3314DEC}"/>
                  </a:ext>
                </a:extLst>
              </p:cNvPr>
              <p:cNvSpPr/>
              <p:nvPr/>
            </p:nvSpPr>
            <p:spPr>
              <a:xfrm rot="10800000" flipV="1">
                <a:off x="5634803" y="3291424"/>
                <a:ext cx="542594" cy="553248"/>
              </a:xfrm>
              <a:custGeom>
                <a:avLst/>
                <a:gdLst>
                  <a:gd name="csX0" fmla="*/ 221238 w 542594"/>
                  <a:gd name="csY0" fmla="*/ 19837 h 553248"/>
                  <a:gd name="csX1" fmla="*/ 181264 w 542594"/>
                  <a:gd name="csY1" fmla="*/ 23824 h 553248"/>
                  <a:gd name="csX2" fmla="*/ 61662 w 542594"/>
                  <a:gd name="csY2" fmla="*/ 169929 h 553248"/>
                  <a:gd name="csX3" fmla="*/ 41843 w 542594"/>
                  <a:gd name="csY3" fmla="*/ 446300 h 553248"/>
                  <a:gd name="csX4" fmla="*/ 213573 w 542594"/>
                  <a:gd name="csY4" fmla="*/ 236525 h 553248"/>
                  <a:gd name="csX5" fmla="*/ 232739 w 542594"/>
                  <a:gd name="csY5" fmla="*/ 226302 h 553248"/>
                  <a:gd name="csX6" fmla="*/ 253547 w 542594"/>
                  <a:gd name="csY6" fmla="*/ 232539 h 553248"/>
                  <a:gd name="csX7" fmla="*/ 323043 w 542594"/>
                  <a:gd name="csY7" fmla="*/ 289429 h 553248"/>
                  <a:gd name="csX8" fmla="*/ 333266 w 542594"/>
                  <a:gd name="csY8" fmla="*/ 308595 h 553248"/>
                  <a:gd name="csX9" fmla="*/ 327030 w 542594"/>
                  <a:gd name="csY9" fmla="*/ 329403 h 553248"/>
                  <a:gd name="csX10" fmla="*/ 156355 w 542594"/>
                  <a:gd name="csY10" fmla="*/ 537894 h 553248"/>
                  <a:gd name="csX11" fmla="*/ 416578 w 542594"/>
                  <a:gd name="csY11" fmla="*/ 460475 h 553248"/>
                  <a:gd name="csX12" fmla="*/ 536180 w 542594"/>
                  <a:gd name="csY12" fmla="*/ 314370 h 553248"/>
                  <a:gd name="csX13" fmla="*/ 532193 w 542594"/>
                  <a:gd name="csY13" fmla="*/ 274396 h 553248"/>
                  <a:gd name="csX14" fmla="*/ 518550 w 542594"/>
                  <a:gd name="csY14" fmla="*/ 127181 h 553248"/>
                  <a:gd name="csX15" fmla="*/ 363074 w 542594"/>
                  <a:gd name="csY15" fmla="*/ -95 h 553248"/>
                  <a:gd name="csX16" fmla="*/ 221246 w 542594"/>
                  <a:gd name="csY16" fmla="*/ 19839 h 5532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</a:cxnLst>
                <a:rect l="l" t="t" r="r" b="b"/>
                <a:pathLst>
                  <a:path w="542594" h="553248">
                    <a:moveTo>
                      <a:pt x="221238" y="19837"/>
                    </a:moveTo>
                    <a:cubicBezTo>
                      <a:pt x="209052" y="9861"/>
                      <a:pt x="191241" y="11637"/>
                      <a:pt x="181264" y="23824"/>
                    </a:cubicBezTo>
                    <a:lnTo>
                      <a:pt x="61662" y="169929"/>
                    </a:lnTo>
                    <a:cubicBezTo>
                      <a:pt x="-13525" y="261057"/>
                      <a:pt x="-19631" y="351752"/>
                      <a:pt x="41843" y="446300"/>
                    </a:cubicBezTo>
                    <a:lnTo>
                      <a:pt x="213573" y="236525"/>
                    </a:lnTo>
                    <a:cubicBezTo>
                      <a:pt x="218561" y="230432"/>
                      <a:pt x="225508" y="227024"/>
                      <a:pt x="232739" y="226302"/>
                    </a:cubicBezTo>
                    <a:cubicBezTo>
                      <a:pt x="239970" y="225580"/>
                      <a:pt x="247454" y="227551"/>
                      <a:pt x="253547" y="232539"/>
                    </a:cubicBezTo>
                    <a:lnTo>
                      <a:pt x="323043" y="289429"/>
                    </a:lnTo>
                    <a:cubicBezTo>
                      <a:pt x="329136" y="294417"/>
                      <a:pt x="332545" y="301364"/>
                      <a:pt x="333266" y="308595"/>
                    </a:cubicBezTo>
                    <a:cubicBezTo>
                      <a:pt x="333988" y="315826"/>
                      <a:pt x="332018" y="323310"/>
                      <a:pt x="327030" y="329403"/>
                    </a:cubicBezTo>
                    <a:lnTo>
                      <a:pt x="156355" y="537894"/>
                    </a:lnTo>
                    <a:cubicBezTo>
                      <a:pt x="252663" y="573316"/>
                      <a:pt x="349099" y="546886"/>
                      <a:pt x="416578" y="460475"/>
                    </a:cubicBezTo>
                    <a:lnTo>
                      <a:pt x="536180" y="314370"/>
                    </a:lnTo>
                    <a:cubicBezTo>
                      <a:pt x="546156" y="302183"/>
                      <a:pt x="544379" y="284372"/>
                      <a:pt x="532193" y="274396"/>
                    </a:cubicBezTo>
                    <a:lnTo>
                      <a:pt x="518550" y="127181"/>
                    </a:lnTo>
                    <a:lnTo>
                      <a:pt x="363074" y="-95"/>
                    </a:lnTo>
                    <a:lnTo>
                      <a:pt x="221246" y="19839"/>
                    </a:lnTo>
                    <a:close/>
                  </a:path>
                </a:pathLst>
              </a:custGeom>
              <a:noFill/>
              <a:ln w="27049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6C18A22-7EC2-8DF5-6568-992D75F325BF}"/>
                  </a:ext>
                </a:extLst>
              </p:cNvPr>
              <p:cNvSpPr/>
              <p:nvPr/>
            </p:nvSpPr>
            <p:spPr>
              <a:xfrm rot="10800000" flipV="1">
                <a:off x="5796267" y="3314424"/>
                <a:ext cx="356494" cy="370951"/>
              </a:xfrm>
              <a:custGeom>
                <a:avLst/>
                <a:gdLst>
                  <a:gd name="csX0" fmla="*/ 21369 w 356494"/>
                  <a:gd name="csY0" fmla="*/ 370854 h 370951"/>
                  <a:gd name="csX1" fmla="*/ 176765 w 356494"/>
                  <a:gd name="csY1" fmla="*/ 24131 h 370951"/>
                  <a:gd name="csX2" fmla="*/ 341344 w 356494"/>
                  <a:gd name="csY2" fmla="*/ -98 h 370951"/>
                  <a:gd name="csX3" fmla="*/ 356550 w 356494"/>
                  <a:gd name="csY3" fmla="*/ 47143 h 370951"/>
                  <a:gd name="csX4" fmla="*/ 220043 w 356494"/>
                  <a:gd name="csY4" fmla="*/ 66361 h 370951"/>
                  <a:gd name="csX5" fmla="*/ 21363 w 356494"/>
                  <a:gd name="csY5" fmla="*/ 370843 h 3709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356494" h="370951">
                    <a:moveTo>
                      <a:pt x="21369" y="370854"/>
                    </a:moveTo>
                    <a:cubicBezTo>
                      <a:pt x="-55113" y="262208"/>
                      <a:pt x="92459" y="120389"/>
                      <a:pt x="176765" y="24131"/>
                    </a:cubicBezTo>
                    <a:lnTo>
                      <a:pt x="341344" y="-98"/>
                    </a:lnTo>
                    <a:cubicBezTo>
                      <a:pt x="342909" y="26603"/>
                      <a:pt x="339478" y="27089"/>
                      <a:pt x="356550" y="47143"/>
                    </a:cubicBezTo>
                    <a:cubicBezTo>
                      <a:pt x="342952" y="46980"/>
                      <a:pt x="228890" y="62811"/>
                      <a:pt x="220043" y="66361"/>
                    </a:cubicBezTo>
                    <a:cubicBezTo>
                      <a:pt x="118353" y="107173"/>
                      <a:pt x="-9943" y="256953"/>
                      <a:pt x="21363" y="370843"/>
                    </a:cubicBezTo>
                    <a:close/>
                  </a:path>
                </a:pathLst>
              </a:custGeom>
              <a:solidFill>
                <a:srgbClr val="FFFFFF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EF1B6E7-1A31-00DC-11F1-1BBECAC04AE6}"/>
                  </a:ext>
                </a:extLst>
              </p:cNvPr>
              <p:cNvSpPr/>
              <p:nvPr/>
            </p:nvSpPr>
            <p:spPr>
              <a:xfrm rot="-10025859" flipV="1">
                <a:off x="5506962" y="3143178"/>
                <a:ext cx="307202" cy="302460"/>
              </a:xfrm>
              <a:custGeom>
                <a:avLst/>
                <a:gdLst>
                  <a:gd name="csX0" fmla="*/ 307214 w 307202"/>
                  <a:gd name="csY0" fmla="*/ 151136 h 302460"/>
                  <a:gd name="csX1" fmla="*/ 153613 w 307202"/>
                  <a:gd name="csY1" fmla="*/ 302367 h 302460"/>
                  <a:gd name="csX2" fmla="*/ 12 w 307202"/>
                  <a:gd name="csY2" fmla="*/ 151136 h 302460"/>
                  <a:gd name="csX3" fmla="*/ 153613 w 307202"/>
                  <a:gd name="csY3" fmla="*/ -94 h 302460"/>
                  <a:gd name="csX4" fmla="*/ 307214 w 307202"/>
                  <a:gd name="csY4" fmla="*/ 151136 h 3024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307202" h="302460">
                    <a:moveTo>
                      <a:pt x="307214" y="151136"/>
                    </a:moveTo>
                    <a:cubicBezTo>
                      <a:pt x="307214" y="234661"/>
                      <a:pt x="238447" y="302367"/>
                      <a:pt x="153613" y="302367"/>
                    </a:cubicBezTo>
                    <a:cubicBezTo>
                      <a:pt x="68783" y="302367"/>
                      <a:pt x="12" y="234656"/>
                      <a:pt x="12" y="151136"/>
                    </a:cubicBezTo>
                    <a:cubicBezTo>
                      <a:pt x="12" y="67611"/>
                      <a:pt x="68780" y="-94"/>
                      <a:pt x="153613" y="-94"/>
                    </a:cubicBezTo>
                    <a:cubicBezTo>
                      <a:pt x="238443" y="-94"/>
                      <a:pt x="307214" y="67616"/>
                      <a:pt x="307214" y="151136"/>
                    </a:cubicBezTo>
                    <a:close/>
                  </a:path>
                </a:pathLst>
              </a:custGeom>
              <a:solidFill>
                <a:srgbClr val="A4A4A4"/>
              </a:solidFill>
              <a:ln w="26737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9EAA520-A79F-FADE-48E4-2D1DC7842851}"/>
                  </a:ext>
                </a:extLst>
              </p:cNvPr>
              <p:cNvSpPr/>
              <p:nvPr/>
            </p:nvSpPr>
            <p:spPr>
              <a:xfrm rot="10800000" flipV="1">
                <a:off x="5593170" y="3170762"/>
                <a:ext cx="194602" cy="142198"/>
              </a:xfrm>
              <a:custGeom>
                <a:avLst/>
                <a:gdLst>
                  <a:gd name="csX0" fmla="*/ 4 w 194602"/>
                  <a:gd name="csY0" fmla="*/ 142093 h 142198"/>
                  <a:gd name="csX1" fmla="*/ 194607 w 194602"/>
                  <a:gd name="csY1" fmla="*/ 11070 h 142198"/>
                  <a:gd name="csX2" fmla="*/ 4 w 194602"/>
                  <a:gd name="csY2" fmla="*/ 142093 h 1421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94602" h="142198">
                    <a:moveTo>
                      <a:pt x="4" y="142093"/>
                    </a:moveTo>
                    <a:cubicBezTo>
                      <a:pt x="36893" y="66727"/>
                      <a:pt x="104442" y="26089"/>
                      <a:pt x="194607" y="11070"/>
                    </a:cubicBezTo>
                    <a:cubicBezTo>
                      <a:pt x="89796" y="-15793"/>
                      <a:pt x="7851" y="-2282"/>
                      <a:pt x="4" y="142093"/>
                    </a:cubicBezTo>
                    <a:close/>
                  </a:path>
                </a:pathLst>
              </a:custGeom>
              <a:solidFill>
                <a:srgbClr val="FFFFFF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F38CE0E-A735-B429-A257-0D028DEB0B25}"/>
                  </a:ext>
                </a:extLst>
              </p:cNvPr>
              <p:cNvSpPr/>
              <p:nvPr/>
            </p:nvSpPr>
            <p:spPr>
              <a:xfrm rot="10800000" flipV="1">
                <a:off x="5129603" y="2399604"/>
                <a:ext cx="265031" cy="260492"/>
              </a:xfrm>
              <a:custGeom>
                <a:avLst/>
                <a:gdLst>
                  <a:gd name="csX0" fmla="*/ 13692 w 265031"/>
                  <a:gd name="csY0" fmla="*/ 260366 h 260492"/>
                  <a:gd name="csX1" fmla="*/ 264959 w 265031"/>
                  <a:gd name="csY1" fmla="*/ 11051 h 260492"/>
                  <a:gd name="csX2" fmla="*/ 13692 w 265031"/>
                  <a:gd name="csY2" fmla="*/ 260366 h 2604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265031" h="260492">
                    <a:moveTo>
                      <a:pt x="13692" y="260366"/>
                    </a:moveTo>
                    <a:cubicBezTo>
                      <a:pt x="24458" y="95760"/>
                      <a:pt x="132935" y="29792"/>
                      <a:pt x="264959" y="11051"/>
                    </a:cubicBezTo>
                    <a:cubicBezTo>
                      <a:pt x="131347" y="-39053"/>
                      <a:pt x="-51955" y="85506"/>
                      <a:pt x="13692" y="260366"/>
                    </a:cubicBezTo>
                    <a:close/>
                  </a:path>
                </a:pathLst>
              </a:custGeom>
              <a:solidFill>
                <a:srgbClr val="FFFFFF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aphic 3">
              <a:extLst>
                <a:ext uri="{FF2B5EF4-FFF2-40B4-BE49-F238E27FC236}">
                  <a16:creationId xmlns:a16="http://schemas.microsoft.com/office/drawing/2014/main" id="{4ABE52B0-56C6-F46F-9A53-33FBB9555F55}"/>
                </a:ext>
              </a:extLst>
            </p:cNvPr>
            <p:cNvGrpSpPr/>
            <p:nvPr/>
          </p:nvGrpSpPr>
          <p:grpSpPr>
            <a:xfrm>
              <a:off x="2970983" y="2369798"/>
              <a:ext cx="1201199" cy="1476052"/>
              <a:chOff x="2970983" y="2369798"/>
              <a:chExt cx="1201199" cy="147605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928A5FB9-E836-5979-968A-115C160E1D6D}"/>
                  </a:ext>
                </a:extLst>
              </p:cNvPr>
              <p:cNvSpPr/>
              <p:nvPr/>
            </p:nvSpPr>
            <p:spPr>
              <a:xfrm rot="1837403">
                <a:off x="3531600" y="2897353"/>
                <a:ext cx="193491" cy="317567"/>
              </a:xfrm>
              <a:prstGeom prst="roundRect">
                <a:avLst>
                  <a:gd name="adj" fmla="val 15413"/>
                </a:avLst>
              </a:prstGeom>
              <a:solidFill>
                <a:srgbClr val="A4A4A4"/>
              </a:solidFill>
              <a:ln w="30906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D9424F9-AA56-B80F-735F-64B105FC6812}"/>
                  </a:ext>
                </a:extLst>
              </p:cNvPr>
              <p:cNvSpPr/>
              <p:nvPr/>
            </p:nvSpPr>
            <p:spPr>
              <a:xfrm>
                <a:off x="3607874" y="2888680"/>
                <a:ext cx="207503" cy="343360"/>
              </a:xfrm>
              <a:custGeom>
                <a:avLst/>
                <a:gdLst>
                  <a:gd name="csX0" fmla="*/ 139363 w 207503"/>
                  <a:gd name="csY0" fmla="*/ -111 h 343360"/>
                  <a:gd name="csX1" fmla="*/ 132927 w 207503"/>
                  <a:gd name="csY1" fmla="*/ 16229 h 343360"/>
                  <a:gd name="csX2" fmla="*/ -222 w 207503"/>
                  <a:gd name="csY2" fmla="*/ 324722 h 343360"/>
                  <a:gd name="csX3" fmla="*/ 27730 w 207503"/>
                  <a:gd name="csY3" fmla="*/ 343249 h 343360"/>
                  <a:gd name="csX4" fmla="*/ 207281 w 207503"/>
                  <a:gd name="csY4" fmla="*/ 26308 h 343360"/>
                  <a:gd name="csX5" fmla="*/ 154481 w 207503"/>
                  <a:gd name="csY5" fmla="*/ 5847 h 343360"/>
                  <a:gd name="csX6" fmla="*/ 139367 w 207503"/>
                  <a:gd name="csY6" fmla="*/ -110 h 3433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207503" h="343360">
                    <a:moveTo>
                      <a:pt x="139363" y="-111"/>
                    </a:moveTo>
                    <a:lnTo>
                      <a:pt x="132927" y="16229"/>
                    </a:lnTo>
                    <a:lnTo>
                      <a:pt x="-222" y="324722"/>
                    </a:lnTo>
                    <a:lnTo>
                      <a:pt x="27730" y="343249"/>
                    </a:lnTo>
                    <a:lnTo>
                      <a:pt x="207281" y="26308"/>
                    </a:lnTo>
                    <a:lnTo>
                      <a:pt x="154481" y="5847"/>
                    </a:lnTo>
                    <a:lnTo>
                      <a:pt x="139367" y="-110"/>
                    </a:lnTo>
                    <a:close/>
                  </a:path>
                </a:pathLst>
              </a:custGeom>
              <a:solidFill>
                <a:srgbClr val="6B6B6B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6A56F4B-DD4E-629D-0616-3FBD63263BB3}"/>
                  </a:ext>
                </a:extLst>
              </p:cNvPr>
              <p:cNvSpPr/>
              <p:nvPr/>
            </p:nvSpPr>
            <p:spPr>
              <a:xfrm>
                <a:off x="3413542" y="2942218"/>
                <a:ext cx="203042" cy="336055"/>
              </a:xfrm>
              <a:custGeom>
                <a:avLst/>
                <a:gdLst>
                  <a:gd name="csX0" fmla="*/ -228 w 203042"/>
                  <a:gd name="csY0" fmla="*/ 298449 h 336055"/>
                  <a:gd name="csX1" fmla="*/ 8746 w 203042"/>
                  <a:gd name="csY1" fmla="*/ 283355 h 336055"/>
                  <a:gd name="csX2" fmla="*/ 171374 w 203042"/>
                  <a:gd name="csY2" fmla="*/ 9818 h 336055"/>
                  <a:gd name="csX3" fmla="*/ 202814 w 203042"/>
                  <a:gd name="csY3" fmla="*/ -109 h 336055"/>
                  <a:gd name="csX4" fmla="*/ 62256 w 203042"/>
                  <a:gd name="csY4" fmla="*/ 335947 h 336055"/>
                  <a:gd name="csX5" fmla="*/ 13741 w 203042"/>
                  <a:gd name="csY5" fmla="*/ 306744 h 336055"/>
                  <a:gd name="csX6" fmla="*/ -226 w 203042"/>
                  <a:gd name="csY6" fmla="*/ 298445 h 3360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203042" h="336055">
                    <a:moveTo>
                      <a:pt x="-228" y="298449"/>
                    </a:moveTo>
                    <a:lnTo>
                      <a:pt x="8746" y="283355"/>
                    </a:lnTo>
                    <a:lnTo>
                      <a:pt x="171374" y="9818"/>
                    </a:lnTo>
                    <a:lnTo>
                      <a:pt x="202814" y="-109"/>
                    </a:lnTo>
                    <a:lnTo>
                      <a:pt x="62256" y="335947"/>
                    </a:lnTo>
                    <a:lnTo>
                      <a:pt x="13741" y="306744"/>
                    </a:lnTo>
                    <a:lnTo>
                      <a:pt x="-226" y="298445"/>
                    </a:lnTo>
                    <a:close/>
                  </a:path>
                </a:pathLst>
              </a:custGeom>
              <a:solidFill>
                <a:srgbClr val="FFFFFF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EC646AC1-80F6-C5B5-AA10-902F47E4A7EB}"/>
                  </a:ext>
                </a:extLst>
              </p:cNvPr>
              <p:cNvSpPr/>
              <p:nvPr/>
            </p:nvSpPr>
            <p:spPr>
              <a:xfrm rot="1837403">
                <a:off x="3531600" y="2897353"/>
                <a:ext cx="193491" cy="317567"/>
              </a:xfrm>
              <a:prstGeom prst="roundRect">
                <a:avLst>
                  <a:gd name="adj" fmla="val 15413"/>
                </a:avLst>
              </a:prstGeom>
              <a:noFill/>
              <a:ln w="30906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55533AE1-9539-41BE-5312-D2F7E667FB8B}"/>
                  </a:ext>
                </a:extLst>
              </p:cNvPr>
              <p:cNvSpPr/>
              <p:nvPr/>
            </p:nvSpPr>
            <p:spPr>
              <a:xfrm rot="1837403">
                <a:off x="3621156" y="2687934"/>
                <a:ext cx="250904" cy="340906"/>
              </a:xfrm>
              <a:prstGeom prst="roundRect">
                <a:avLst>
                  <a:gd name="adj" fmla="val 11329"/>
                </a:avLst>
              </a:prstGeom>
              <a:solidFill>
                <a:srgbClr val="A4A4A4"/>
              </a:solidFill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B82C9D1-2884-A84D-F47C-AFA25E799ABF}"/>
                  </a:ext>
                </a:extLst>
              </p:cNvPr>
              <p:cNvSpPr/>
              <p:nvPr/>
            </p:nvSpPr>
            <p:spPr>
              <a:xfrm>
                <a:off x="3569539" y="2638511"/>
                <a:ext cx="203042" cy="336055"/>
              </a:xfrm>
              <a:custGeom>
                <a:avLst/>
                <a:gdLst>
                  <a:gd name="csX0" fmla="*/ -224 w 203042"/>
                  <a:gd name="csY0" fmla="*/ 298440 h 336055"/>
                  <a:gd name="csX1" fmla="*/ 8751 w 203042"/>
                  <a:gd name="csY1" fmla="*/ 283345 h 336055"/>
                  <a:gd name="csX2" fmla="*/ 171379 w 203042"/>
                  <a:gd name="csY2" fmla="*/ 9809 h 336055"/>
                  <a:gd name="csX3" fmla="*/ 202819 w 203042"/>
                  <a:gd name="csY3" fmla="*/ -118 h 336055"/>
                  <a:gd name="csX4" fmla="*/ 62261 w 203042"/>
                  <a:gd name="csY4" fmla="*/ 335937 h 336055"/>
                  <a:gd name="csX5" fmla="*/ 13746 w 203042"/>
                  <a:gd name="csY5" fmla="*/ 306735 h 336055"/>
                  <a:gd name="csX6" fmla="*/ -221 w 203042"/>
                  <a:gd name="csY6" fmla="*/ 298436 h 3360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203042" h="336055">
                    <a:moveTo>
                      <a:pt x="-224" y="298440"/>
                    </a:moveTo>
                    <a:lnTo>
                      <a:pt x="8751" y="283345"/>
                    </a:lnTo>
                    <a:lnTo>
                      <a:pt x="171379" y="9809"/>
                    </a:lnTo>
                    <a:lnTo>
                      <a:pt x="202819" y="-118"/>
                    </a:lnTo>
                    <a:lnTo>
                      <a:pt x="62261" y="335937"/>
                    </a:lnTo>
                    <a:lnTo>
                      <a:pt x="13746" y="306735"/>
                    </a:lnTo>
                    <a:lnTo>
                      <a:pt x="-221" y="298436"/>
                    </a:lnTo>
                    <a:close/>
                  </a:path>
                </a:pathLst>
              </a:custGeom>
              <a:solidFill>
                <a:srgbClr val="FFFFFF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2D72534-391D-B18A-E6CF-B8C4351146AE}"/>
                  </a:ext>
                </a:extLst>
              </p:cNvPr>
              <p:cNvSpPr/>
              <p:nvPr/>
            </p:nvSpPr>
            <p:spPr>
              <a:xfrm>
                <a:off x="3733126" y="2720785"/>
                <a:ext cx="207503" cy="343360"/>
              </a:xfrm>
              <a:custGeom>
                <a:avLst/>
                <a:gdLst>
                  <a:gd name="csX0" fmla="*/ 139366 w 207503"/>
                  <a:gd name="csY0" fmla="*/ -116 h 343360"/>
                  <a:gd name="csX1" fmla="*/ 132932 w 207503"/>
                  <a:gd name="csY1" fmla="*/ 16224 h 343360"/>
                  <a:gd name="csX2" fmla="*/ -219 w 207503"/>
                  <a:gd name="csY2" fmla="*/ 324717 h 343360"/>
                  <a:gd name="csX3" fmla="*/ 27734 w 207503"/>
                  <a:gd name="csY3" fmla="*/ 343244 h 343360"/>
                  <a:gd name="csX4" fmla="*/ 207285 w 207503"/>
                  <a:gd name="csY4" fmla="*/ 26303 h 343360"/>
                  <a:gd name="csX5" fmla="*/ 154485 w 207503"/>
                  <a:gd name="csY5" fmla="*/ 5842 h 343360"/>
                  <a:gd name="csX6" fmla="*/ 139370 w 207503"/>
                  <a:gd name="csY6" fmla="*/ -115 h 3433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207503" h="343360">
                    <a:moveTo>
                      <a:pt x="139366" y="-116"/>
                    </a:moveTo>
                    <a:lnTo>
                      <a:pt x="132932" y="16224"/>
                    </a:lnTo>
                    <a:lnTo>
                      <a:pt x="-219" y="324717"/>
                    </a:lnTo>
                    <a:lnTo>
                      <a:pt x="27734" y="343244"/>
                    </a:lnTo>
                    <a:lnTo>
                      <a:pt x="207285" y="26303"/>
                    </a:lnTo>
                    <a:lnTo>
                      <a:pt x="154485" y="5842"/>
                    </a:lnTo>
                    <a:lnTo>
                      <a:pt x="139370" y="-115"/>
                    </a:lnTo>
                    <a:close/>
                  </a:path>
                </a:pathLst>
              </a:custGeom>
              <a:solidFill>
                <a:srgbClr val="6B6B6B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F9D85A2D-D12C-DAB0-7F04-4C5D8D16AD20}"/>
                  </a:ext>
                </a:extLst>
              </p:cNvPr>
              <p:cNvSpPr/>
              <p:nvPr/>
            </p:nvSpPr>
            <p:spPr>
              <a:xfrm rot="1837403">
                <a:off x="3621156" y="2687934"/>
                <a:ext cx="250904" cy="340906"/>
              </a:xfrm>
              <a:prstGeom prst="roundRect">
                <a:avLst>
                  <a:gd name="adj" fmla="val 11329"/>
                </a:avLst>
              </a:prstGeom>
              <a:noFill/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F9F0F98-D137-A272-307E-1C86A11FCCAE}"/>
                  </a:ext>
                </a:extLst>
              </p:cNvPr>
              <p:cNvSpPr/>
              <p:nvPr/>
            </p:nvSpPr>
            <p:spPr>
              <a:xfrm>
                <a:off x="3725582" y="2369798"/>
                <a:ext cx="446600" cy="446596"/>
              </a:xfrm>
              <a:custGeom>
                <a:avLst/>
                <a:gdLst>
                  <a:gd name="csX0" fmla="*/ 446404 w 446600"/>
                  <a:gd name="csY0" fmla="*/ 223163 h 446596"/>
                  <a:gd name="csX1" fmla="*/ 223104 w 446600"/>
                  <a:gd name="csY1" fmla="*/ 446461 h 446596"/>
                  <a:gd name="csX2" fmla="*/ -196 w 446600"/>
                  <a:gd name="csY2" fmla="*/ 223163 h 446596"/>
                  <a:gd name="csX3" fmla="*/ 223104 w 446600"/>
                  <a:gd name="csY3" fmla="*/ -136 h 446596"/>
                  <a:gd name="csX4" fmla="*/ 446404 w 446600"/>
                  <a:gd name="csY4" fmla="*/ 223163 h 4465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446600" h="446596">
                    <a:moveTo>
                      <a:pt x="446404" y="223163"/>
                    </a:moveTo>
                    <a:cubicBezTo>
                      <a:pt x="446404" y="346487"/>
                      <a:pt x="346429" y="446461"/>
                      <a:pt x="223104" y="446461"/>
                    </a:cubicBezTo>
                    <a:cubicBezTo>
                      <a:pt x="99779" y="446461"/>
                      <a:pt x="-196" y="346487"/>
                      <a:pt x="-196" y="223163"/>
                    </a:cubicBezTo>
                    <a:cubicBezTo>
                      <a:pt x="-196" y="99838"/>
                      <a:pt x="99779" y="-136"/>
                      <a:pt x="223104" y="-136"/>
                    </a:cubicBezTo>
                    <a:cubicBezTo>
                      <a:pt x="346429" y="-136"/>
                      <a:pt x="446404" y="99838"/>
                      <a:pt x="446404" y="223163"/>
                    </a:cubicBezTo>
                    <a:close/>
                  </a:path>
                </a:pathLst>
              </a:custGeom>
              <a:solidFill>
                <a:srgbClr val="A4A4A4"/>
              </a:solidFill>
              <a:ln w="271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CB81D0F-79DD-2CE5-6E23-8B26456509C3}"/>
                  </a:ext>
                </a:extLst>
              </p:cNvPr>
              <p:cNvSpPr/>
              <p:nvPr/>
            </p:nvSpPr>
            <p:spPr>
              <a:xfrm>
                <a:off x="2970983" y="3291424"/>
                <a:ext cx="542594" cy="553248"/>
              </a:xfrm>
              <a:custGeom>
                <a:avLst/>
                <a:gdLst>
                  <a:gd name="csX0" fmla="*/ 220958 w 542594"/>
                  <a:gd name="csY0" fmla="*/ 19837 h 553248"/>
                  <a:gd name="csX1" fmla="*/ 180985 w 542594"/>
                  <a:gd name="csY1" fmla="*/ 23824 h 553248"/>
                  <a:gd name="csX2" fmla="*/ 61383 w 542594"/>
                  <a:gd name="csY2" fmla="*/ 169929 h 553248"/>
                  <a:gd name="csX3" fmla="*/ 41563 w 542594"/>
                  <a:gd name="csY3" fmla="*/ 446300 h 553248"/>
                  <a:gd name="csX4" fmla="*/ 213294 w 542594"/>
                  <a:gd name="csY4" fmla="*/ 236525 h 553248"/>
                  <a:gd name="csX5" fmla="*/ 232460 w 542594"/>
                  <a:gd name="csY5" fmla="*/ 226302 h 553248"/>
                  <a:gd name="csX6" fmla="*/ 253268 w 542594"/>
                  <a:gd name="csY6" fmla="*/ 232539 h 553248"/>
                  <a:gd name="csX7" fmla="*/ 322763 w 542594"/>
                  <a:gd name="csY7" fmla="*/ 289429 h 553248"/>
                  <a:gd name="csX8" fmla="*/ 332986 w 542594"/>
                  <a:gd name="csY8" fmla="*/ 308595 h 553248"/>
                  <a:gd name="csX9" fmla="*/ 326750 w 542594"/>
                  <a:gd name="csY9" fmla="*/ 329403 h 553248"/>
                  <a:gd name="csX10" fmla="*/ 156075 w 542594"/>
                  <a:gd name="csY10" fmla="*/ 537894 h 553248"/>
                  <a:gd name="csX11" fmla="*/ 416298 w 542594"/>
                  <a:gd name="csY11" fmla="*/ 460475 h 553248"/>
                  <a:gd name="csX12" fmla="*/ 535900 w 542594"/>
                  <a:gd name="csY12" fmla="*/ 314370 h 553248"/>
                  <a:gd name="csX13" fmla="*/ 531913 w 542594"/>
                  <a:gd name="csY13" fmla="*/ 274396 h 553248"/>
                  <a:gd name="csX14" fmla="*/ 518270 w 542594"/>
                  <a:gd name="csY14" fmla="*/ 127181 h 553248"/>
                  <a:gd name="csX15" fmla="*/ 362795 w 542594"/>
                  <a:gd name="csY15" fmla="*/ -95 h 553248"/>
                  <a:gd name="csX16" fmla="*/ 220966 w 542594"/>
                  <a:gd name="csY16" fmla="*/ 19839 h 5532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</a:cxnLst>
                <a:rect l="l" t="t" r="r" b="b"/>
                <a:pathLst>
                  <a:path w="542594" h="553248">
                    <a:moveTo>
                      <a:pt x="220958" y="19837"/>
                    </a:moveTo>
                    <a:cubicBezTo>
                      <a:pt x="208772" y="9861"/>
                      <a:pt x="190961" y="11637"/>
                      <a:pt x="180985" y="23824"/>
                    </a:cubicBezTo>
                    <a:lnTo>
                      <a:pt x="61383" y="169929"/>
                    </a:lnTo>
                    <a:cubicBezTo>
                      <a:pt x="-13805" y="261057"/>
                      <a:pt x="-19911" y="351752"/>
                      <a:pt x="41563" y="446300"/>
                    </a:cubicBezTo>
                    <a:lnTo>
                      <a:pt x="213294" y="236525"/>
                    </a:lnTo>
                    <a:cubicBezTo>
                      <a:pt x="218282" y="230432"/>
                      <a:pt x="225229" y="227024"/>
                      <a:pt x="232460" y="226302"/>
                    </a:cubicBezTo>
                    <a:cubicBezTo>
                      <a:pt x="239691" y="225580"/>
                      <a:pt x="247175" y="227551"/>
                      <a:pt x="253268" y="232539"/>
                    </a:cubicBezTo>
                    <a:lnTo>
                      <a:pt x="322763" y="289429"/>
                    </a:lnTo>
                    <a:cubicBezTo>
                      <a:pt x="328856" y="294417"/>
                      <a:pt x="332265" y="301364"/>
                      <a:pt x="332986" y="308595"/>
                    </a:cubicBezTo>
                    <a:cubicBezTo>
                      <a:pt x="333709" y="315826"/>
                      <a:pt x="331738" y="323310"/>
                      <a:pt x="326750" y="329403"/>
                    </a:cubicBezTo>
                    <a:lnTo>
                      <a:pt x="156075" y="537894"/>
                    </a:lnTo>
                    <a:cubicBezTo>
                      <a:pt x="252383" y="573316"/>
                      <a:pt x="348819" y="546886"/>
                      <a:pt x="416298" y="460475"/>
                    </a:cubicBezTo>
                    <a:lnTo>
                      <a:pt x="535900" y="314370"/>
                    </a:lnTo>
                    <a:cubicBezTo>
                      <a:pt x="545876" y="302183"/>
                      <a:pt x="544100" y="284372"/>
                      <a:pt x="531913" y="274396"/>
                    </a:cubicBezTo>
                    <a:lnTo>
                      <a:pt x="518270" y="127181"/>
                    </a:lnTo>
                    <a:lnTo>
                      <a:pt x="362795" y="-95"/>
                    </a:lnTo>
                    <a:lnTo>
                      <a:pt x="220966" y="19839"/>
                    </a:lnTo>
                    <a:close/>
                  </a:path>
                </a:pathLst>
              </a:custGeom>
              <a:solidFill>
                <a:srgbClr val="A4A4A4"/>
              </a:solidFill>
              <a:ln w="27049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F05EAF9-C909-0A7E-B3BC-A63D23A9F5E3}"/>
                  </a:ext>
                </a:extLst>
              </p:cNvPr>
              <p:cNvSpPr/>
              <p:nvPr/>
            </p:nvSpPr>
            <p:spPr>
              <a:xfrm>
                <a:off x="3123870" y="3389689"/>
                <a:ext cx="380976" cy="456162"/>
              </a:xfrm>
              <a:custGeom>
                <a:avLst/>
                <a:gdLst>
                  <a:gd name="csX0" fmla="*/ -234 w 380976"/>
                  <a:gd name="csY0" fmla="*/ 437688 h 456162"/>
                  <a:gd name="csX1" fmla="*/ 319754 w 380976"/>
                  <a:gd name="csY1" fmla="*/ 186221 h 456162"/>
                  <a:gd name="csX2" fmla="*/ 309728 w 380976"/>
                  <a:gd name="csY2" fmla="*/ -94 h 456162"/>
                  <a:gd name="csX3" fmla="*/ 368211 w 380976"/>
                  <a:gd name="csY3" fmla="*/ 7425 h 456162"/>
                  <a:gd name="csX4" fmla="*/ 371553 w 380976"/>
                  <a:gd name="csY4" fmla="*/ 174517 h 456162"/>
                  <a:gd name="csX5" fmla="*/ 380743 w 380976"/>
                  <a:gd name="csY5" fmla="*/ 199581 h 456162"/>
                  <a:gd name="csX6" fmla="*/ 232873 w 380976"/>
                  <a:gd name="csY6" fmla="*/ 391738 h 456162"/>
                  <a:gd name="csX7" fmla="*/ 146820 w 380976"/>
                  <a:gd name="csY7" fmla="*/ 442701 h 456162"/>
                  <a:gd name="csX8" fmla="*/ 53249 w 380976"/>
                  <a:gd name="csY8" fmla="*/ 456068 h 456162"/>
                  <a:gd name="csX9" fmla="*/ -221 w 380976"/>
                  <a:gd name="csY9" fmla="*/ 437688 h 4561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380976" h="456162">
                    <a:moveTo>
                      <a:pt x="-234" y="437688"/>
                    </a:moveTo>
                    <a:cubicBezTo>
                      <a:pt x="181228" y="438775"/>
                      <a:pt x="246434" y="307123"/>
                      <a:pt x="319754" y="186221"/>
                    </a:cubicBezTo>
                    <a:lnTo>
                      <a:pt x="309728" y="-94"/>
                    </a:lnTo>
                    <a:lnTo>
                      <a:pt x="368211" y="7425"/>
                    </a:lnTo>
                    <a:lnTo>
                      <a:pt x="371553" y="174517"/>
                    </a:lnTo>
                    <a:lnTo>
                      <a:pt x="380743" y="199581"/>
                    </a:lnTo>
                    <a:lnTo>
                      <a:pt x="232873" y="391738"/>
                    </a:lnTo>
                    <a:lnTo>
                      <a:pt x="146820" y="442701"/>
                    </a:lnTo>
                    <a:lnTo>
                      <a:pt x="53249" y="456068"/>
                    </a:lnTo>
                    <a:lnTo>
                      <a:pt x="-221" y="437688"/>
                    </a:lnTo>
                    <a:close/>
                  </a:path>
                </a:pathLst>
              </a:custGeom>
              <a:solidFill>
                <a:srgbClr val="808080"/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906D79F-02B7-333C-8B15-7EEE27A65973}"/>
                  </a:ext>
                </a:extLst>
              </p:cNvPr>
              <p:cNvSpPr/>
              <p:nvPr/>
            </p:nvSpPr>
            <p:spPr>
              <a:xfrm>
                <a:off x="2970983" y="3291424"/>
                <a:ext cx="542594" cy="553248"/>
              </a:xfrm>
              <a:custGeom>
                <a:avLst/>
                <a:gdLst>
                  <a:gd name="csX0" fmla="*/ 220958 w 542594"/>
                  <a:gd name="csY0" fmla="*/ 19837 h 553248"/>
                  <a:gd name="csX1" fmla="*/ 180985 w 542594"/>
                  <a:gd name="csY1" fmla="*/ 23824 h 553248"/>
                  <a:gd name="csX2" fmla="*/ 61383 w 542594"/>
                  <a:gd name="csY2" fmla="*/ 169929 h 553248"/>
                  <a:gd name="csX3" fmla="*/ 41563 w 542594"/>
                  <a:gd name="csY3" fmla="*/ 446300 h 553248"/>
                  <a:gd name="csX4" fmla="*/ 213294 w 542594"/>
                  <a:gd name="csY4" fmla="*/ 236525 h 553248"/>
                  <a:gd name="csX5" fmla="*/ 232460 w 542594"/>
                  <a:gd name="csY5" fmla="*/ 226302 h 553248"/>
                  <a:gd name="csX6" fmla="*/ 253268 w 542594"/>
                  <a:gd name="csY6" fmla="*/ 232539 h 553248"/>
                  <a:gd name="csX7" fmla="*/ 322763 w 542594"/>
                  <a:gd name="csY7" fmla="*/ 289429 h 553248"/>
                  <a:gd name="csX8" fmla="*/ 332986 w 542594"/>
                  <a:gd name="csY8" fmla="*/ 308595 h 553248"/>
                  <a:gd name="csX9" fmla="*/ 326750 w 542594"/>
                  <a:gd name="csY9" fmla="*/ 329403 h 553248"/>
                  <a:gd name="csX10" fmla="*/ 156075 w 542594"/>
                  <a:gd name="csY10" fmla="*/ 537894 h 553248"/>
                  <a:gd name="csX11" fmla="*/ 416298 w 542594"/>
                  <a:gd name="csY11" fmla="*/ 460475 h 553248"/>
                  <a:gd name="csX12" fmla="*/ 535900 w 542594"/>
                  <a:gd name="csY12" fmla="*/ 314370 h 553248"/>
                  <a:gd name="csX13" fmla="*/ 531913 w 542594"/>
                  <a:gd name="csY13" fmla="*/ 274396 h 553248"/>
                  <a:gd name="csX14" fmla="*/ 518270 w 542594"/>
                  <a:gd name="csY14" fmla="*/ 127181 h 553248"/>
                  <a:gd name="csX15" fmla="*/ 362795 w 542594"/>
                  <a:gd name="csY15" fmla="*/ -95 h 553248"/>
                  <a:gd name="csX16" fmla="*/ 220966 w 542594"/>
                  <a:gd name="csY16" fmla="*/ 19839 h 5532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</a:cxnLst>
                <a:rect l="l" t="t" r="r" b="b"/>
                <a:pathLst>
                  <a:path w="542594" h="553248">
                    <a:moveTo>
                      <a:pt x="220958" y="19837"/>
                    </a:moveTo>
                    <a:cubicBezTo>
                      <a:pt x="208772" y="9861"/>
                      <a:pt x="190961" y="11637"/>
                      <a:pt x="180985" y="23824"/>
                    </a:cubicBezTo>
                    <a:lnTo>
                      <a:pt x="61383" y="169929"/>
                    </a:lnTo>
                    <a:cubicBezTo>
                      <a:pt x="-13805" y="261057"/>
                      <a:pt x="-19911" y="351752"/>
                      <a:pt x="41563" y="446300"/>
                    </a:cubicBezTo>
                    <a:lnTo>
                      <a:pt x="213294" y="236525"/>
                    </a:lnTo>
                    <a:cubicBezTo>
                      <a:pt x="218282" y="230432"/>
                      <a:pt x="225229" y="227024"/>
                      <a:pt x="232460" y="226302"/>
                    </a:cubicBezTo>
                    <a:cubicBezTo>
                      <a:pt x="239691" y="225580"/>
                      <a:pt x="247175" y="227551"/>
                      <a:pt x="253268" y="232539"/>
                    </a:cubicBezTo>
                    <a:lnTo>
                      <a:pt x="322763" y="289429"/>
                    </a:lnTo>
                    <a:cubicBezTo>
                      <a:pt x="328856" y="294417"/>
                      <a:pt x="332265" y="301364"/>
                      <a:pt x="332986" y="308595"/>
                    </a:cubicBezTo>
                    <a:cubicBezTo>
                      <a:pt x="333709" y="315826"/>
                      <a:pt x="331738" y="323310"/>
                      <a:pt x="326750" y="329403"/>
                    </a:cubicBezTo>
                    <a:lnTo>
                      <a:pt x="156075" y="537894"/>
                    </a:lnTo>
                    <a:cubicBezTo>
                      <a:pt x="252383" y="573316"/>
                      <a:pt x="348819" y="546886"/>
                      <a:pt x="416298" y="460475"/>
                    </a:cubicBezTo>
                    <a:lnTo>
                      <a:pt x="535900" y="314370"/>
                    </a:lnTo>
                    <a:cubicBezTo>
                      <a:pt x="545876" y="302183"/>
                      <a:pt x="544100" y="284372"/>
                      <a:pt x="531913" y="274396"/>
                    </a:cubicBezTo>
                    <a:lnTo>
                      <a:pt x="518270" y="127181"/>
                    </a:lnTo>
                    <a:lnTo>
                      <a:pt x="362795" y="-95"/>
                    </a:lnTo>
                    <a:lnTo>
                      <a:pt x="220966" y="19839"/>
                    </a:lnTo>
                    <a:close/>
                  </a:path>
                </a:pathLst>
              </a:custGeom>
              <a:noFill/>
              <a:ln w="27049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5E635AF-07C9-60A4-BCFE-C569B6881D56}"/>
                  </a:ext>
                </a:extLst>
              </p:cNvPr>
              <p:cNvSpPr/>
              <p:nvPr/>
            </p:nvSpPr>
            <p:spPr>
              <a:xfrm>
                <a:off x="2995618" y="3314424"/>
                <a:ext cx="356494" cy="370951"/>
              </a:xfrm>
              <a:custGeom>
                <a:avLst/>
                <a:gdLst>
                  <a:gd name="csX0" fmla="*/ 21075 w 356494"/>
                  <a:gd name="csY0" fmla="*/ 370854 h 370951"/>
                  <a:gd name="csX1" fmla="*/ 176471 w 356494"/>
                  <a:gd name="csY1" fmla="*/ 24131 h 370951"/>
                  <a:gd name="csX2" fmla="*/ 341050 w 356494"/>
                  <a:gd name="csY2" fmla="*/ -98 h 370951"/>
                  <a:gd name="csX3" fmla="*/ 356256 w 356494"/>
                  <a:gd name="csY3" fmla="*/ 47143 h 370951"/>
                  <a:gd name="csX4" fmla="*/ 219749 w 356494"/>
                  <a:gd name="csY4" fmla="*/ 66361 h 370951"/>
                  <a:gd name="csX5" fmla="*/ 21069 w 356494"/>
                  <a:gd name="csY5" fmla="*/ 370843 h 3709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356494" h="370951">
                    <a:moveTo>
                      <a:pt x="21075" y="370854"/>
                    </a:moveTo>
                    <a:cubicBezTo>
                      <a:pt x="-55407" y="262208"/>
                      <a:pt x="92165" y="120389"/>
                      <a:pt x="176471" y="24131"/>
                    </a:cubicBezTo>
                    <a:lnTo>
                      <a:pt x="341050" y="-98"/>
                    </a:lnTo>
                    <a:cubicBezTo>
                      <a:pt x="342615" y="26603"/>
                      <a:pt x="339184" y="27089"/>
                      <a:pt x="356256" y="47143"/>
                    </a:cubicBezTo>
                    <a:cubicBezTo>
                      <a:pt x="342658" y="46980"/>
                      <a:pt x="228596" y="62811"/>
                      <a:pt x="219749" y="66361"/>
                    </a:cubicBezTo>
                    <a:cubicBezTo>
                      <a:pt x="118059" y="107173"/>
                      <a:pt x="-10237" y="256953"/>
                      <a:pt x="21069" y="370843"/>
                    </a:cubicBezTo>
                    <a:close/>
                  </a:path>
                </a:pathLst>
              </a:custGeom>
              <a:solidFill>
                <a:srgbClr val="FFFFFF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46B9360-069B-B559-76BE-8CDF526865B2}"/>
                  </a:ext>
                </a:extLst>
              </p:cNvPr>
              <p:cNvSpPr/>
              <p:nvPr/>
            </p:nvSpPr>
            <p:spPr>
              <a:xfrm rot="-774141">
                <a:off x="3334215" y="3143178"/>
                <a:ext cx="307202" cy="302460"/>
              </a:xfrm>
              <a:custGeom>
                <a:avLst/>
                <a:gdLst>
                  <a:gd name="csX0" fmla="*/ 306986 w 307202"/>
                  <a:gd name="csY0" fmla="*/ 151136 h 302460"/>
                  <a:gd name="csX1" fmla="*/ 153385 w 307202"/>
                  <a:gd name="csY1" fmla="*/ 302367 h 302460"/>
                  <a:gd name="csX2" fmla="*/ -216 w 307202"/>
                  <a:gd name="csY2" fmla="*/ 151136 h 302460"/>
                  <a:gd name="csX3" fmla="*/ 153385 w 307202"/>
                  <a:gd name="csY3" fmla="*/ -94 h 302460"/>
                  <a:gd name="csX4" fmla="*/ 306986 w 307202"/>
                  <a:gd name="csY4" fmla="*/ 151136 h 3024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307202" h="302460">
                    <a:moveTo>
                      <a:pt x="306986" y="151136"/>
                    </a:moveTo>
                    <a:cubicBezTo>
                      <a:pt x="306986" y="234661"/>
                      <a:pt x="238219" y="302367"/>
                      <a:pt x="153385" y="302367"/>
                    </a:cubicBezTo>
                    <a:cubicBezTo>
                      <a:pt x="68555" y="302367"/>
                      <a:pt x="-216" y="234656"/>
                      <a:pt x="-216" y="151136"/>
                    </a:cubicBezTo>
                    <a:cubicBezTo>
                      <a:pt x="-216" y="67611"/>
                      <a:pt x="68552" y="-94"/>
                      <a:pt x="153385" y="-94"/>
                    </a:cubicBezTo>
                    <a:cubicBezTo>
                      <a:pt x="238215" y="-94"/>
                      <a:pt x="306986" y="67616"/>
                      <a:pt x="306986" y="151136"/>
                    </a:cubicBezTo>
                    <a:close/>
                  </a:path>
                </a:pathLst>
              </a:custGeom>
              <a:solidFill>
                <a:srgbClr val="A4A4A4"/>
              </a:solidFill>
              <a:ln w="26737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557D11A-7FED-9C11-0D55-E0BD5D4309FE}"/>
                  </a:ext>
                </a:extLst>
              </p:cNvPr>
              <p:cNvSpPr/>
              <p:nvPr/>
            </p:nvSpPr>
            <p:spPr>
              <a:xfrm>
                <a:off x="3360607" y="3170762"/>
                <a:ext cx="194602" cy="142198"/>
              </a:xfrm>
              <a:custGeom>
                <a:avLst/>
                <a:gdLst>
                  <a:gd name="csX0" fmla="*/ -230 w 194602"/>
                  <a:gd name="csY0" fmla="*/ 142093 h 142198"/>
                  <a:gd name="csX1" fmla="*/ 194373 w 194602"/>
                  <a:gd name="csY1" fmla="*/ 11070 h 142198"/>
                  <a:gd name="csX2" fmla="*/ -230 w 194602"/>
                  <a:gd name="csY2" fmla="*/ 142093 h 1421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94602" h="142198">
                    <a:moveTo>
                      <a:pt x="-230" y="142093"/>
                    </a:moveTo>
                    <a:cubicBezTo>
                      <a:pt x="36659" y="66727"/>
                      <a:pt x="104208" y="26089"/>
                      <a:pt x="194373" y="11070"/>
                    </a:cubicBezTo>
                    <a:cubicBezTo>
                      <a:pt x="89561" y="-15793"/>
                      <a:pt x="7617" y="-2282"/>
                      <a:pt x="-230" y="142093"/>
                    </a:cubicBezTo>
                    <a:close/>
                  </a:path>
                </a:pathLst>
              </a:custGeom>
              <a:solidFill>
                <a:srgbClr val="FFFFFF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C960ED5-EFCC-22E6-1EB5-489A167E4E18}"/>
                  </a:ext>
                </a:extLst>
              </p:cNvPr>
              <p:cNvSpPr/>
              <p:nvPr/>
            </p:nvSpPr>
            <p:spPr>
              <a:xfrm>
                <a:off x="3753745" y="2399604"/>
                <a:ext cx="265031" cy="260492"/>
              </a:xfrm>
              <a:custGeom>
                <a:avLst/>
                <a:gdLst>
                  <a:gd name="csX0" fmla="*/ 13548 w 265031"/>
                  <a:gd name="csY0" fmla="*/ 260366 h 260492"/>
                  <a:gd name="csX1" fmla="*/ 264814 w 265031"/>
                  <a:gd name="csY1" fmla="*/ 11051 h 260492"/>
                  <a:gd name="csX2" fmla="*/ 13548 w 265031"/>
                  <a:gd name="csY2" fmla="*/ 260366 h 2604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265031" h="260492">
                    <a:moveTo>
                      <a:pt x="13548" y="260366"/>
                    </a:moveTo>
                    <a:cubicBezTo>
                      <a:pt x="24313" y="95760"/>
                      <a:pt x="132790" y="29792"/>
                      <a:pt x="264814" y="11051"/>
                    </a:cubicBezTo>
                    <a:cubicBezTo>
                      <a:pt x="131202" y="-39053"/>
                      <a:pt x="-52099" y="85506"/>
                      <a:pt x="13548" y="260366"/>
                    </a:cubicBezTo>
                    <a:close/>
                  </a:path>
                </a:pathLst>
              </a:custGeom>
              <a:solidFill>
                <a:srgbClr val="FFFFFF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aphic 3">
              <a:extLst>
                <a:ext uri="{FF2B5EF4-FFF2-40B4-BE49-F238E27FC236}">
                  <a16:creationId xmlns:a16="http://schemas.microsoft.com/office/drawing/2014/main" id="{BB3CDD08-CF07-6371-E262-75BC8499A665}"/>
                </a:ext>
              </a:extLst>
            </p:cNvPr>
            <p:cNvGrpSpPr/>
            <p:nvPr/>
          </p:nvGrpSpPr>
          <p:grpSpPr>
            <a:xfrm>
              <a:off x="4666974" y="3548903"/>
              <a:ext cx="843671" cy="911122"/>
              <a:chOff x="4666974" y="3548903"/>
              <a:chExt cx="843671" cy="911122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28BF0183-2F5C-2E26-2859-A7CFEC8FF34E}"/>
                  </a:ext>
                </a:extLst>
              </p:cNvPr>
              <p:cNvSpPr/>
              <p:nvPr/>
            </p:nvSpPr>
            <p:spPr>
              <a:xfrm rot="10800000" flipV="1">
                <a:off x="4674075" y="4041360"/>
                <a:ext cx="491518" cy="170140"/>
              </a:xfrm>
              <a:prstGeom prst="roundRect">
                <a:avLst>
                  <a:gd name="adj" fmla="val 49999"/>
                </a:avLst>
              </a:prstGeom>
              <a:solidFill>
                <a:srgbClr val="A4A4A4"/>
              </a:solidFill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C0FFDA9-DCE6-73BB-B01C-754E65C34D67}"/>
                  </a:ext>
                </a:extLst>
              </p:cNvPr>
              <p:cNvSpPr/>
              <p:nvPr/>
            </p:nvSpPr>
            <p:spPr>
              <a:xfrm rot="10800000" flipV="1">
                <a:off x="4674075" y="3880952"/>
                <a:ext cx="491518" cy="170140"/>
              </a:xfrm>
              <a:prstGeom prst="roundRect">
                <a:avLst>
                  <a:gd name="adj" fmla="val 49999"/>
                </a:avLst>
              </a:prstGeom>
              <a:solidFill>
                <a:srgbClr val="A4A4A4"/>
              </a:solidFill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071BB36C-A230-3BB8-5FFA-2B97266CC224}"/>
                  </a:ext>
                </a:extLst>
              </p:cNvPr>
              <p:cNvSpPr/>
              <p:nvPr/>
            </p:nvSpPr>
            <p:spPr>
              <a:xfrm rot="10800000" flipV="1">
                <a:off x="4674075" y="3720543"/>
                <a:ext cx="491518" cy="170140"/>
              </a:xfrm>
              <a:prstGeom prst="roundRect">
                <a:avLst>
                  <a:gd name="adj" fmla="val 49999"/>
                </a:avLst>
              </a:prstGeom>
              <a:solidFill>
                <a:srgbClr val="A4A4A4"/>
              </a:solidFill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01FB2A6D-8E70-3AA9-DDDA-5467EF9CCF52}"/>
                  </a:ext>
                </a:extLst>
              </p:cNvPr>
              <p:cNvSpPr/>
              <p:nvPr/>
            </p:nvSpPr>
            <p:spPr>
              <a:xfrm rot="10800000" flipV="1">
                <a:off x="4678887" y="3555189"/>
                <a:ext cx="491518" cy="170140"/>
              </a:xfrm>
              <a:prstGeom prst="roundRect">
                <a:avLst>
                  <a:gd name="adj" fmla="val 49999"/>
                </a:avLst>
              </a:prstGeom>
              <a:solidFill>
                <a:srgbClr val="A4A4A4"/>
              </a:solidFill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17F7A25-D182-1055-9930-6834A4A7D2AA}"/>
                  </a:ext>
                </a:extLst>
              </p:cNvPr>
              <p:cNvSpPr/>
              <p:nvPr/>
            </p:nvSpPr>
            <p:spPr>
              <a:xfrm rot="10800000" flipV="1">
                <a:off x="4666974" y="3548903"/>
                <a:ext cx="163054" cy="664011"/>
              </a:xfrm>
              <a:custGeom>
                <a:avLst/>
                <a:gdLst>
                  <a:gd name="csX0" fmla="*/ 2194 w 163054"/>
                  <a:gd name="csY0" fmla="*/ -84 h 664011"/>
                  <a:gd name="csX1" fmla="*/ 2194 w 163054"/>
                  <a:gd name="csY1" fmla="*/ 170057 h 664011"/>
                  <a:gd name="csX2" fmla="*/ -169 w 163054"/>
                  <a:gd name="csY2" fmla="*/ 335464 h 664011"/>
                  <a:gd name="csX3" fmla="*/ 4557 w 163054"/>
                  <a:gd name="csY3" fmla="*/ 493788 h 664011"/>
                  <a:gd name="csX4" fmla="*/ 4557 w 163054"/>
                  <a:gd name="csY4" fmla="*/ 661562 h 664011"/>
                  <a:gd name="csX5" fmla="*/ 146345 w 163054"/>
                  <a:gd name="csY5" fmla="*/ 663925 h 664011"/>
                  <a:gd name="csX6" fmla="*/ 134530 w 163054"/>
                  <a:gd name="csY6" fmla="*/ 628480 h 664011"/>
                  <a:gd name="csX7" fmla="*/ 162886 w 163054"/>
                  <a:gd name="csY7" fmla="*/ 585945 h 664011"/>
                  <a:gd name="csX8" fmla="*/ 148707 w 163054"/>
                  <a:gd name="csY8" fmla="*/ 524506 h 664011"/>
                  <a:gd name="csX9" fmla="*/ 103809 w 163054"/>
                  <a:gd name="csY9" fmla="*/ 489061 h 664011"/>
                  <a:gd name="csX10" fmla="*/ 151069 w 163054"/>
                  <a:gd name="csY10" fmla="*/ 453616 h 664011"/>
                  <a:gd name="csX11" fmla="*/ 160521 w 163054"/>
                  <a:gd name="csY11" fmla="*/ 401629 h 664011"/>
                  <a:gd name="csX12" fmla="*/ 110897 w 163054"/>
                  <a:gd name="csY12" fmla="*/ 335464 h 664011"/>
                  <a:gd name="csX13" fmla="*/ 143981 w 163054"/>
                  <a:gd name="csY13" fmla="*/ 304745 h 664011"/>
                  <a:gd name="csX14" fmla="*/ 155796 w 163054"/>
                  <a:gd name="csY14" fmla="*/ 245669 h 664011"/>
                  <a:gd name="csX15" fmla="*/ 99083 w 163054"/>
                  <a:gd name="csY15" fmla="*/ 167689 h 664011"/>
                  <a:gd name="csX16" fmla="*/ 141618 w 163054"/>
                  <a:gd name="csY16" fmla="*/ 134606 h 664011"/>
                  <a:gd name="csX17" fmla="*/ 158159 w 163054"/>
                  <a:gd name="csY17" fmla="*/ 84982 h 664011"/>
                  <a:gd name="csX18" fmla="*/ 127439 w 163054"/>
                  <a:gd name="csY18" fmla="*/ 25906 h 664011"/>
                  <a:gd name="csX19" fmla="*/ 96720 w 163054"/>
                  <a:gd name="csY19" fmla="*/ -86 h 664011"/>
                  <a:gd name="csX20" fmla="*/ 14013 w 163054"/>
                  <a:gd name="csY20" fmla="*/ 7003 h 664011"/>
                  <a:gd name="csX21" fmla="*/ 2198 w 163054"/>
                  <a:gd name="csY21" fmla="*/ -86 h 6640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163054" h="664011">
                    <a:moveTo>
                      <a:pt x="2194" y="-84"/>
                    </a:moveTo>
                    <a:cubicBezTo>
                      <a:pt x="33077" y="53525"/>
                      <a:pt x="58769" y="107698"/>
                      <a:pt x="2194" y="170057"/>
                    </a:cubicBezTo>
                    <a:cubicBezTo>
                      <a:pt x="37730" y="219382"/>
                      <a:pt x="73044" y="268744"/>
                      <a:pt x="-169" y="335464"/>
                    </a:cubicBezTo>
                    <a:cubicBezTo>
                      <a:pt x="68221" y="399375"/>
                      <a:pt x="41433" y="447422"/>
                      <a:pt x="4557" y="493788"/>
                    </a:cubicBezTo>
                    <a:cubicBezTo>
                      <a:pt x="65268" y="596139"/>
                      <a:pt x="11403" y="610873"/>
                      <a:pt x="4557" y="661562"/>
                    </a:cubicBezTo>
                    <a:lnTo>
                      <a:pt x="146345" y="663925"/>
                    </a:lnTo>
                    <a:lnTo>
                      <a:pt x="134530" y="628480"/>
                    </a:lnTo>
                    <a:lnTo>
                      <a:pt x="162886" y="585945"/>
                    </a:lnTo>
                    <a:lnTo>
                      <a:pt x="148707" y="524506"/>
                    </a:lnTo>
                    <a:lnTo>
                      <a:pt x="103809" y="489061"/>
                    </a:lnTo>
                    <a:lnTo>
                      <a:pt x="151069" y="453616"/>
                    </a:lnTo>
                    <a:lnTo>
                      <a:pt x="160521" y="401629"/>
                    </a:lnTo>
                    <a:lnTo>
                      <a:pt x="110897" y="335464"/>
                    </a:lnTo>
                    <a:lnTo>
                      <a:pt x="143981" y="304745"/>
                    </a:lnTo>
                    <a:lnTo>
                      <a:pt x="155796" y="245669"/>
                    </a:lnTo>
                    <a:lnTo>
                      <a:pt x="99083" y="167689"/>
                    </a:lnTo>
                    <a:lnTo>
                      <a:pt x="141618" y="134606"/>
                    </a:lnTo>
                    <a:lnTo>
                      <a:pt x="158159" y="84982"/>
                    </a:lnTo>
                    <a:lnTo>
                      <a:pt x="127439" y="25906"/>
                    </a:lnTo>
                    <a:lnTo>
                      <a:pt x="96720" y="-86"/>
                    </a:lnTo>
                    <a:lnTo>
                      <a:pt x="14013" y="7003"/>
                    </a:lnTo>
                    <a:lnTo>
                      <a:pt x="2198" y="-86"/>
                    </a:lnTo>
                    <a:close/>
                  </a:path>
                </a:pathLst>
              </a:custGeom>
              <a:solidFill>
                <a:srgbClr val="808080"/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374A7E4-A2E0-D333-42EA-BB3347EA83D3}"/>
                  </a:ext>
                </a:extLst>
              </p:cNvPr>
              <p:cNvSpPr/>
              <p:nvPr/>
            </p:nvSpPr>
            <p:spPr>
              <a:xfrm rot="10800000" flipV="1">
                <a:off x="5016323" y="3550507"/>
                <a:ext cx="163054" cy="664011"/>
              </a:xfrm>
              <a:custGeom>
                <a:avLst/>
                <a:gdLst>
                  <a:gd name="csX0" fmla="*/ 160586 w 163054"/>
                  <a:gd name="csY0" fmla="*/ -83 h 664011"/>
                  <a:gd name="csX1" fmla="*/ 160586 w 163054"/>
                  <a:gd name="csY1" fmla="*/ 170057 h 664011"/>
                  <a:gd name="csX2" fmla="*/ 162949 w 163054"/>
                  <a:gd name="csY2" fmla="*/ 335464 h 664011"/>
                  <a:gd name="csX3" fmla="*/ 158223 w 163054"/>
                  <a:gd name="csY3" fmla="*/ 493788 h 664011"/>
                  <a:gd name="csX4" fmla="*/ 158223 w 163054"/>
                  <a:gd name="csY4" fmla="*/ 661562 h 664011"/>
                  <a:gd name="csX5" fmla="*/ 16435 w 163054"/>
                  <a:gd name="csY5" fmla="*/ 663925 h 664011"/>
                  <a:gd name="csX6" fmla="*/ 28250 w 163054"/>
                  <a:gd name="csY6" fmla="*/ 628480 h 664011"/>
                  <a:gd name="csX7" fmla="*/ -106 w 163054"/>
                  <a:gd name="csY7" fmla="*/ 585945 h 664011"/>
                  <a:gd name="csX8" fmla="*/ 14072 w 163054"/>
                  <a:gd name="csY8" fmla="*/ 524506 h 664011"/>
                  <a:gd name="csX9" fmla="*/ 58971 w 163054"/>
                  <a:gd name="csY9" fmla="*/ 489061 h 664011"/>
                  <a:gd name="csX10" fmla="*/ 11710 w 163054"/>
                  <a:gd name="csY10" fmla="*/ 453616 h 664011"/>
                  <a:gd name="csX11" fmla="*/ 2258 w 163054"/>
                  <a:gd name="csY11" fmla="*/ 401629 h 664011"/>
                  <a:gd name="csX12" fmla="*/ 51882 w 163054"/>
                  <a:gd name="csY12" fmla="*/ 335464 h 664011"/>
                  <a:gd name="csX13" fmla="*/ 18799 w 163054"/>
                  <a:gd name="csY13" fmla="*/ 304745 h 664011"/>
                  <a:gd name="csX14" fmla="*/ 6984 w 163054"/>
                  <a:gd name="csY14" fmla="*/ 245669 h 664011"/>
                  <a:gd name="csX15" fmla="*/ 63697 w 163054"/>
                  <a:gd name="csY15" fmla="*/ 167689 h 664011"/>
                  <a:gd name="csX16" fmla="*/ 21162 w 163054"/>
                  <a:gd name="csY16" fmla="*/ 134606 h 664011"/>
                  <a:gd name="csX17" fmla="*/ 4621 w 163054"/>
                  <a:gd name="csY17" fmla="*/ 84982 h 664011"/>
                  <a:gd name="csX18" fmla="*/ 35340 w 163054"/>
                  <a:gd name="csY18" fmla="*/ 25906 h 664011"/>
                  <a:gd name="csX19" fmla="*/ 66060 w 163054"/>
                  <a:gd name="csY19" fmla="*/ -86 h 664011"/>
                  <a:gd name="csX20" fmla="*/ 148767 w 163054"/>
                  <a:gd name="csY20" fmla="*/ 7003 h 664011"/>
                  <a:gd name="csX21" fmla="*/ 160582 w 163054"/>
                  <a:gd name="csY21" fmla="*/ -86 h 6640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163054" h="664011">
                    <a:moveTo>
                      <a:pt x="160586" y="-83"/>
                    </a:moveTo>
                    <a:cubicBezTo>
                      <a:pt x="129703" y="53525"/>
                      <a:pt x="104011" y="107698"/>
                      <a:pt x="160586" y="170057"/>
                    </a:cubicBezTo>
                    <a:cubicBezTo>
                      <a:pt x="125050" y="219382"/>
                      <a:pt x="89736" y="268744"/>
                      <a:pt x="162949" y="335464"/>
                    </a:cubicBezTo>
                    <a:cubicBezTo>
                      <a:pt x="94559" y="399376"/>
                      <a:pt x="121347" y="447422"/>
                      <a:pt x="158223" y="493788"/>
                    </a:cubicBezTo>
                    <a:cubicBezTo>
                      <a:pt x="97512" y="596140"/>
                      <a:pt x="151377" y="610873"/>
                      <a:pt x="158223" y="661562"/>
                    </a:cubicBezTo>
                    <a:lnTo>
                      <a:pt x="16435" y="663925"/>
                    </a:lnTo>
                    <a:lnTo>
                      <a:pt x="28250" y="628480"/>
                    </a:lnTo>
                    <a:lnTo>
                      <a:pt x="-106" y="585945"/>
                    </a:lnTo>
                    <a:lnTo>
                      <a:pt x="14072" y="524506"/>
                    </a:lnTo>
                    <a:lnTo>
                      <a:pt x="58971" y="489061"/>
                    </a:lnTo>
                    <a:lnTo>
                      <a:pt x="11710" y="453616"/>
                    </a:lnTo>
                    <a:lnTo>
                      <a:pt x="2258" y="401629"/>
                    </a:lnTo>
                    <a:lnTo>
                      <a:pt x="51882" y="335464"/>
                    </a:lnTo>
                    <a:lnTo>
                      <a:pt x="18799" y="304745"/>
                    </a:lnTo>
                    <a:lnTo>
                      <a:pt x="6984" y="245669"/>
                    </a:lnTo>
                    <a:lnTo>
                      <a:pt x="63697" y="167689"/>
                    </a:lnTo>
                    <a:lnTo>
                      <a:pt x="21162" y="134606"/>
                    </a:lnTo>
                    <a:lnTo>
                      <a:pt x="4621" y="84982"/>
                    </a:lnTo>
                    <a:lnTo>
                      <a:pt x="35340" y="25906"/>
                    </a:lnTo>
                    <a:lnTo>
                      <a:pt x="66060" y="-86"/>
                    </a:lnTo>
                    <a:lnTo>
                      <a:pt x="148767" y="7003"/>
                    </a:lnTo>
                    <a:lnTo>
                      <a:pt x="160582" y="-86"/>
                    </a:lnTo>
                    <a:close/>
                  </a:path>
                </a:pathLst>
              </a:custGeom>
              <a:solidFill>
                <a:srgbClr val="FFFFFF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1230F8E1-38D2-3075-611F-4723AFE932E9}"/>
                  </a:ext>
                </a:extLst>
              </p:cNvPr>
              <p:cNvSpPr/>
              <p:nvPr/>
            </p:nvSpPr>
            <p:spPr>
              <a:xfrm rot="10800000" flipV="1">
                <a:off x="4674075" y="4049782"/>
                <a:ext cx="491518" cy="161785"/>
              </a:xfrm>
              <a:prstGeom prst="roundRect">
                <a:avLst>
                  <a:gd name="adj" fmla="val 50000"/>
                </a:avLst>
              </a:prstGeom>
              <a:noFill/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3C7E7E57-0077-2023-8E85-627BF5E7F44C}"/>
                  </a:ext>
                </a:extLst>
              </p:cNvPr>
              <p:cNvSpPr/>
              <p:nvPr/>
            </p:nvSpPr>
            <p:spPr>
              <a:xfrm rot="10800000" flipV="1">
                <a:off x="4674075" y="3890977"/>
                <a:ext cx="491518" cy="160114"/>
              </a:xfrm>
              <a:prstGeom prst="roundRect">
                <a:avLst>
                  <a:gd name="adj" fmla="val 50000"/>
                </a:avLst>
              </a:prstGeom>
              <a:noFill/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0507F64-E449-CA42-B64A-2E24F7C1ACAF}"/>
                  </a:ext>
                </a:extLst>
              </p:cNvPr>
              <p:cNvSpPr/>
              <p:nvPr/>
            </p:nvSpPr>
            <p:spPr>
              <a:xfrm rot="10800000" flipV="1">
                <a:off x="4674075" y="3727227"/>
                <a:ext cx="491518" cy="163456"/>
              </a:xfrm>
              <a:prstGeom prst="roundRect">
                <a:avLst>
                  <a:gd name="adj" fmla="val 50000"/>
                </a:avLst>
              </a:prstGeom>
              <a:noFill/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FE4E9762-190C-0C2D-27AE-05A324A8E25B}"/>
                  </a:ext>
                </a:extLst>
              </p:cNvPr>
              <p:cNvSpPr/>
              <p:nvPr/>
            </p:nvSpPr>
            <p:spPr>
              <a:xfrm rot="10800000" flipV="1">
                <a:off x="4678887" y="3555189"/>
                <a:ext cx="491518" cy="170140"/>
              </a:xfrm>
              <a:prstGeom prst="roundRect">
                <a:avLst>
                  <a:gd name="adj" fmla="val 49999"/>
                </a:avLst>
              </a:prstGeom>
              <a:noFill/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FAF6EEB-F244-86A8-7344-A87123B620CE}"/>
                  </a:ext>
                </a:extLst>
              </p:cNvPr>
              <p:cNvSpPr/>
              <p:nvPr/>
            </p:nvSpPr>
            <p:spPr>
              <a:xfrm rot="10800000" flipV="1">
                <a:off x="4669396" y="4120688"/>
                <a:ext cx="841249" cy="339337"/>
              </a:xfrm>
              <a:custGeom>
                <a:avLst/>
                <a:gdLst>
                  <a:gd name="csX0" fmla="*/ 841142 w 841249"/>
                  <a:gd name="csY0" fmla="*/ 333116 h 339337"/>
                  <a:gd name="csX1" fmla="*/ -108 w 841249"/>
                  <a:gd name="csY1" fmla="*/ 328389 h 339337"/>
                  <a:gd name="csX2" fmla="*/ 438690 w 841249"/>
                  <a:gd name="csY2" fmla="*/ -74 h 339337"/>
                  <a:gd name="csX3" fmla="*/ 826625 w 841249"/>
                  <a:gd name="csY3" fmla="*/ 65131 h 339337"/>
                  <a:gd name="csX4" fmla="*/ 841132 w 841249"/>
                  <a:gd name="csY4" fmla="*/ 333120 h 3393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841249" h="339337">
                    <a:moveTo>
                      <a:pt x="841142" y="333116"/>
                    </a:moveTo>
                    <a:cubicBezTo>
                      <a:pt x="789664" y="337324"/>
                      <a:pt x="16575" y="346651"/>
                      <a:pt x="-108" y="328389"/>
                    </a:cubicBezTo>
                    <a:cubicBezTo>
                      <a:pt x="-108" y="146981"/>
                      <a:pt x="196353" y="-74"/>
                      <a:pt x="438690" y="-74"/>
                    </a:cubicBezTo>
                    <a:cubicBezTo>
                      <a:pt x="576481" y="-74"/>
                      <a:pt x="746180" y="23841"/>
                      <a:pt x="826625" y="65131"/>
                    </a:cubicBezTo>
                    <a:cubicBezTo>
                      <a:pt x="840089" y="89846"/>
                      <a:pt x="841132" y="254854"/>
                      <a:pt x="841132" y="333120"/>
                    </a:cubicBezTo>
                    <a:close/>
                  </a:path>
                </a:pathLst>
              </a:custGeom>
              <a:solidFill>
                <a:srgbClr val="A4A4A4"/>
              </a:solidFill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7756630-EF4D-803E-CD3D-C0A356B7E8A4}"/>
                  </a:ext>
                </a:extLst>
              </p:cNvPr>
              <p:cNvSpPr/>
              <p:nvPr/>
            </p:nvSpPr>
            <p:spPr>
              <a:xfrm rot="10800000" flipV="1">
                <a:off x="4669456" y="4160838"/>
                <a:ext cx="838880" cy="297749"/>
              </a:xfrm>
              <a:custGeom>
                <a:avLst/>
                <a:gdLst>
                  <a:gd name="csX0" fmla="*/ -105 w 838880"/>
                  <a:gd name="csY0" fmla="*/ 255136 h 297749"/>
                  <a:gd name="csX1" fmla="*/ 748977 w 838880"/>
                  <a:gd name="csY1" fmla="*/ -73 h 297749"/>
                  <a:gd name="csX2" fmla="*/ 831683 w 838880"/>
                  <a:gd name="csY2" fmla="*/ 28282 h 297749"/>
                  <a:gd name="csX3" fmla="*/ 838773 w 838880"/>
                  <a:gd name="csY3" fmla="*/ 297676 h 297749"/>
                  <a:gd name="csX4" fmla="*/ 2255 w 838880"/>
                  <a:gd name="csY4" fmla="*/ 295312 h 297749"/>
                  <a:gd name="csX5" fmla="*/ -108 w 838880"/>
                  <a:gd name="csY5" fmla="*/ 255141 h 2977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838880" h="297749">
                    <a:moveTo>
                      <a:pt x="-105" y="255136"/>
                    </a:moveTo>
                    <a:cubicBezTo>
                      <a:pt x="425593" y="240105"/>
                      <a:pt x="835210" y="304955"/>
                      <a:pt x="748977" y="-73"/>
                    </a:cubicBezTo>
                    <a:lnTo>
                      <a:pt x="831683" y="28282"/>
                    </a:lnTo>
                    <a:lnTo>
                      <a:pt x="838773" y="297676"/>
                    </a:lnTo>
                    <a:lnTo>
                      <a:pt x="2255" y="295312"/>
                    </a:lnTo>
                    <a:lnTo>
                      <a:pt x="-108" y="255141"/>
                    </a:lnTo>
                    <a:close/>
                  </a:path>
                </a:pathLst>
              </a:custGeom>
              <a:solidFill>
                <a:srgbClr val="808080"/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7F49A57-15BE-5415-D329-E7DC8A5A31D6}"/>
                  </a:ext>
                </a:extLst>
              </p:cNvPr>
              <p:cNvSpPr/>
              <p:nvPr/>
            </p:nvSpPr>
            <p:spPr>
              <a:xfrm rot="10800000" flipV="1">
                <a:off x="4669396" y="4120688"/>
                <a:ext cx="841249" cy="339337"/>
              </a:xfrm>
              <a:custGeom>
                <a:avLst/>
                <a:gdLst>
                  <a:gd name="csX0" fmla="*/ 841142 w 841249"/>
                  <a:gd name="csY0" fmla="*/ 333116 h 339337"/>
                  <a:gd name="csX1" fmla="*/ -108 w 841249"/>
                  <a:gd name="csY1" fmla="*/ 328389 h 339337"/>
                  <a:gd name="csX2" fmla="*/ 438690 w 841249"/>
                  <a:gd name="csY2" fmla="*/ -74 h 339337"/>
                  <a:gd name="csX3" fmla="*/ 826625 w 841249"/>
                  <a:gd name="csY3" fmla="*/ 65131 h 339337"/>
                  <a:gd name="csX4" fmla="*/ 841132 w 841249"/>
                  <a:gd name="csY4" fmla="*/ 333120 h 3393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841249" h="339337">
                    <a:moveTo>
                      <a:pt x="841142" y="333116"/>
                    </a:moveTo>
                    <a:cubicBezTo>
                      <a:pt x="789664" y="337324"/>
                      <a:pt x="16575" y="346651"/>
                      <a:pt x="-108" y="328389"/>
                    </a:cubicBezTo>
                    <a:cubicBezTo>
                      <a:pt x="-108" y="146981"/>
                      <a:pt x="196353" y="-74"/>
                      <a:pt x="438690" y="-74"/>
                    </a:cubicBezTo>
                    <a:cubicBezTo>
                      <a:pt x="576481" y="-74"/>
                      <a:pt x="746180" y="23841"/>
                      <a:pt x="826625" y="65131"/>
                    </a:cubicBezTo>
                    <a:cubicBezTo>
                      <a:pt x="840089" y="89846"/>
                      <a:pt x="841132" y="254854"/>
                      <a:pt x="841132" y="333120"/>
                    </a:cubicBezTo>
                    <a:close/>
                  </a:path>
                </a:pathLst>
              </a:custGeom>
              <a:noFill/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028B16A-CD65-2CAB-5CE7-A02F5F39C91D}"/>
                  </a:ext>
                </a:extLst>
              </p:cNvPr>
              <p:cNvSpPr/>
              <p:nvPr/>
            </p:nvSpPr>
            <p:spPr>
              <a:xfrm rot="10800000" flipV="1">
                <a:off x="5008059" y="4151823"/>
                <a:ext cx="420872" cy="170386"/>
              </a:xfrm>
              <a:custGeom>
                <a:avLst/>
                <a:gdLst>
                  <a:gd name="csX0" fmla="*/ -85 w 420872"/>
                  <a:gd name="csY0" fmla="*/ 170311 h 170386"/>
                  <a:gd name="csX1" fmla="*/ 420788 w 420872"/>
                  <a:gd name="csY1" fmla="*/ 8017 h 170386"/>
                  <a:gd name="csX2" fmla="*/ -85 w 420872"/>
                  <a:gd name="csY2" fmla="*/ 170311 h 1703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420872" h="170386">
                    <a:moveTo>
                      <a:pt x="-85" y="170311"/>
                    </a:moveTo>
                    <a:cubicBezTo>
                      <a:pt x="94577" y="89934"/>
                      <a:pt x="190213" y="27440"/>
                      <a:pt x="420788" y="8017"/>
                    </a:cubicBezTo>
                    <a:cubicBezTo>
                      <a:pt x="248869" y="-20953"/>
                      <a:pt x="73904" y="26650"/>
                      <a:pt x="-85" y="170311"/>
                    </a:cubicBezTo>
                    <a:close/>
                  </a:path>
                </a:pathLst>
              </a:custGeom>
              <a:solidFill>
                <a:srgbClr val="FFFFFF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94360A2-8F46-043B-DA0D-5A3204860DD0}"/>
                </a:ext>
              </a:extLst>
            </p:cNvPr>
            <p:cNvSpPr/>
            <p:nvPr/>
          </p:nvSpPr>
          <p:spPr>
            <a:xfrm>
              <a:off x="5382481" y="1596313"/>
              <a:ext cx="172164" cy="378094"/>
            </a:xfrm>
            <a:prstGeom prst="rect">
              <a:avLst/>
            </a:prstGeom>
            <a:solidFill>
              <a:srgbClr val="A4A4A4"/>
            </a:solidFill>
            <a:ln w="26735" cap="rnd">
              <a:solidFill>
                <a:srgbClr val="48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1BF91DA-B0C6-73EA-9C91-3C80F90E002B}"/>
                </a:ext>
              </a:extLst>
            </p:cNvPr>
            <p:cNvSpPr/>
            <p:nvPr/>
          </p:nvSpPr>
          <p:spPr>
            <a:xfrm>
              <a:off x="5333142" y="1609744"/>
              <a:ext cx="208864" cy="86888"/>
            </a:xfrm>
            <a:prstGeom prst="rect">
              <a:avLst/>
            </a:prstGeom>
            <a:solidFill>
              <a:srgbClr val="E3E3E3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E13FE0A-C952-D529-3B2A-471272B1C8C6}"/>
                </a:ext>
              </a:extLst>
            </p:cNvPr>
            <p:cNvSpPr/>
            <p:nvPr/>
          </p:nvSpPr>
          <p:spPr>
            <a:xfrm>
              <a:off x="5332475" y="1874158"/>
              <a:ext cx="208864" cy="86888"/>
            </a:xfrm>
            <a:prstGeom prst="rect">
              <a:avLst/>
            </a:prstGeom>
            <a:solidFill>
              <a:srgbClr val="000000">
                <a:alpha val="35000"/>
              </a:srgb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3B5A331-AAD8-4E13-EC78-8B965E4E7703}"/>
                </a:ext>
              </a:extLst>
            </p:cNvPr>
            <p:cNvSpPr/>
            <p:nvPr/>
          </p:nvSpPr>
          <p:spPr>
            <a:xfrm>
              <a:off x="4360163" y="2188959"/>
              <a:ext cx="487679" cy="183718"/>
            </a:xfrm>
            <a:prstGeom prst="rect">
              <a:avLst/>
            </a:prstGeom>
            <a:solidFill>
              <a:srgbClr val="A4A4A4"/>
            </a:solidFill>
            <a:ln w="26735" cap="rnd">
              <a:solidFill>
                <a:srgbClr val="48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023958F-1FF1-5722-8B83-05C0F9D35066}"/>
                </a:ext>
              </a:extLst>
            </p:cNvPr>
            <p:cNvSpPr/>
            <p:nvPr/>
          </p:nvSpPr>
          <p:spPr>
            <a:xfrm>
              <a:off x="4320730" y="2373363"/>
              <a:ext cx="569871" cy="182356"/>
            </a:xfrm>
            <a:prstGeom prst="rect">
              <a:avLst/>
            </a:prstGeom>
            <a:solidFill>
              <a:srgbClr val="A4A4A4"/>
            </a:solidFill>
            <a:ln w="26735" cap="rnd">
              <a:solidFill>
                <a:srgbClr val="48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5D82D78-57F8-1A14-2691-ECF368E75166}"/>
                </a:ext>
              </a:extLst>
            </p:cNvPr>
            <p:cNvSpPr/>
            <p:nvPr/>
          </p:nvSpPr>
          <p:spPr>
            <a:xfrm>
              <a:off x="3970114" y="2459564"/>
              <a:ext cx="1236916" cy="1096327"/>
            </a:xfrm>
            <a:prstGeom prst="rect">
              <a:avLst/>
            </a:prstGeom>
            <a:solidFill>
              <a:srgbClr val="A4A4A4"/>
            </a:solidFill>
            <a:ln w="26735" cap="rnd">
              <a:solidFill>
                <a:srgbClr val="48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D080E7F-0C45-BCC3-869F-E5BD72CD649F}"/>
                </a:ext>
              </a:extLst>
            </p:cNvPr>
            <p:cNvSpPr/>
            <p:nvPr/>
          </p:nvSpPr>
          <p:spPr>
            <a:xfrm>
              <a:off x="3617975" y="1596313"/>
              <a:ext cx="172164" cy="378094"/>
            </a:xfrm>
            <a:prstGeom prst="rect">
              <a:avLst/>
            </a:prstGeom>
            <a:solidFill>
              <a:srgbClr val="A4A4A4"/>
            </a:solidFill>
            <a:ln w="26735" cap="rnd">
              <a:solidFill>
                <a:srgbClr val="48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84DA342-525E-CE06-EC1E-161E9BDA1616}"/>
                </a:ext>
              </a:extLst>
            </p:cNvPr>
            <p:cNvSpPr/>
            <p:nvPr/>
          </p:nvSpPr>
          <p:spPr>
            <a:xfrm>
              <a:off x="3628548" y="1608505"/>
              <a:ext cx="208864" cy="86888"/>
            </a:xfrm>
            <a:prstGeom prst="rect">
              <a:avLst/>
            </a:prstGeom>
            <a:solidFill>
              <a:srgbClr val="E3E3E3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9E9B90E-7A91-5F68-73FB-D127A3F2F351}"/>
                </a:ext>
              </a:extLst>
            </p:cNvPr>
            <p:cNvSpPr/>
            <p:nvPr/>
          </p:nvSpPr>
          <p:spPr>
            <a:xfrm>
              <a:off x="3631882" y="1875872"/>
              <a:ext cx="208864" cy="86888"/>
            </a:xfrm>
            <a:prstGeom prst="rect">
              <a:avLst/>
            </a:prstGeom>
            <a:solidFill>
              <a:srgbClr val="000000">
                <a:alpha val="35000"/>
              </a:srgb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0" name="Rectangle 25599">
              <a:extLst>
                <a:ext uri="{FF2B5EF4-FFF2-40B4-BE49-F238E27FC236}">
                  <a16:creationId xmlns:a16="http://schemas.microsoft.com/office/drawing/2014/main" id="{80722DE3-C07D-E83A-BF81-F16EC2DEA48E}"/>
                </a:ext>
              </a:extLst>
            </p:cNvPr>
            <p:cNvSpPr/>
            <p:nvPr/>
          </p:nvSpPr>
          <p:spPr>
            <a:xfrm>
              <a:off x="3777138" y="1360493"/>
              <a:ext cx="1612677" cy="829475"/>
            </a:xfrm>
            <a:prstGeom prst="rect">
              <a:avLst/>
            </a:prstGeom>
            <a:solidFill>
              <a:srgbClr val="A4A4A4"/>
            </a:solidFill>
            <a:ln w="26735" cap="rnd">
              <a:solidFill>
                <a:srgbClr val="48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1" name="Freeform: Shape 25600">
              <a:extLst>
                <a:ext uri="{FF2B5EF4-FFF2-40B4-BE49-F238E27FC236}">
                  <a16:creationId xmlns:a16="http://schemas.microsoft.com/office/drawing/2014/main" id="{9FE712DA-93A5-497F-B6F3-568830ABE561}"/>
                </a:ext>
              </a:extLst>
            </p:cNvPr>
            <p:cNvSpPr/>
            <p:nvPr/>
          </p:nvSpPr>
          <p:spPr>
            <a:xfrm>
              <a:off x="5160739" y="1373514"/>
              <a:ext cx="216055" cy="881091"/>
            </a:xfrm>
            <a:custGeom>
              <a:avLst/>
              <a:gdLst>
                <a:gd name="csX0" fmla="*/ -201 w 216055"/>
                <a:gd name="csY0" fmla="*/ -16 h 881091"/>
                <a:gd name="csX1" fmla="*/ 215855 w 216055"/>
                <a:gd name="csY1" fmla="*/ -16 h 881091"/>
                <a:gd name="csX2" fmla="*/ 215855 w 216055"/>
                <a:gd name="csY2" fmla="*/ 881075 h 881091"/>
                <a:gd name="csX3" fmla="*/ -201 w 216055"/>
                <a:gd name="csY3" fmla="*/ 881075 h 881091"/>
                <a:gd name="csX4" fmla="*/ -201 w 216055"/>
                <a:gd name="csY4" fmla="*/ -16 h 8810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6055" h="881091">
                  <a:moveTo>
                    <a:pt x="-201" y="-16"/>
                  </a:moveTo>
                  <a:lnTo>
                    <a:pt x="215855" y="-16"/>
                  </a:lnTo>
                  <a:lnTo>
                    <a:pt x="215855" y="881075"/>
                  </a:lnTo>
                  <a:lnTo>
                    <a:pt x="-201" y="881075"/>
                  </a:lnTo>
                  <a:cubicBezTo>
                    <a:pt x="62218" y="587381"/>
                    <a:pt x="99364" y="293678"/>
                    <a:pt x="-201" y="-16"/>
                  </a:cubicBezTo>
                  <a:close/>
                </a:path>
              </a:pathLst>
            </a:custGeom>
            <a:solidFill>
              <a:srgbClr val="000000">
                <a:alpha val="33000"/>
              </a:srgb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3" name="Freeform: Shape 25602">
              <a:extLst>
                <a:ext uri="{FF2B5EF4-FFF2-40B4-BE49-F238E27FC236}">
                  <a16:creationId xmlns:a16="http://schemas.microsoft.com/office/drawing/2014/main" id="{22C82F06-4E71-8911-C9D0-02207DB0339C}"/>
                </a:ext>
              </a:extLst>
            </p:cNvPr>
            <p:cNvSpPr/>
            <p:nvPr/>
          </p:nvSpPr>
          <p:spPr>
            <a:xfrm>
              <a:off x="3706158" y="1839772"/>
              <a:ext cx="1764791" cy="451570"/>
            </a:xfrm>
            <a:custGeom>
              <a:avLst/>
              <a:gdLst>
                <a:gd name="csX0" fmla="*/ -182 w 1764791"/>
                <a:gd name="csY0" fmla="*/ -16 h 451570"/>
                <a:gd name="csX1" fmla="*/ 220417 w 1764791"/>
                <a:gd name="csY1" fmla="*/ -16 h 451570"/>
                <a:gd name="csX2" fmla="*/ 426947 w 1764791"/>
                <a:gd name="csY2" fmla="*/ 219030 h 451570"/>
                <a:gd name="csX3" fmla="*/ 1309334 w 1764791"/>
                <a:gd name="csY3" fmla="*/ 219030 h 451570"/>
                <a:gd name="csX4" fmla="*/ 1543992 w 1764791"/>
                <a:gd name="csY4" fmla="*/ -16 h 451570"/>
                <a:gd name="csX5" fmla="*/ 1764591 w 1764791"/>
                <a:gd name="csY5" fmla="*/ -16 h 451570"/>
                <a:gd name="csX6" fmla="*/ 1764591 w 1764791"/>
                <a:gd name="csY6" fmla="*/ 451555 h 451570"/>
                <a:gd name="csX7" fmla="*/ -201 w 1764791"/>
                <a:gd name="csY7" fmla="*/ 451555 h 451570"/>
                <a:gd name="csX8" fmla="*/ -201 w 1764791"/>
                <a:gd name="csY8" fmla="*/ -16 h 4515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764791" h="451570">
                  <a:moveTo>
                    <a:pt x="-182" y="-16"/>
                  </a:moveTo>
                  <a:lnTo>
                    <a:pt x="220417" y="-16"/>
                  </a:lnTo>
                  <a:lnTo>
                    <a:pt x="426947" y="219030"/>
                  </a:lnTo>
                  <a:lnTo>
                    <a:pt x="1309334" y="219030"/>
                  </a:lnTo>
                  <a:lnTo>
                    <a:pt x="1543992" y="-16"/>
                  </a:lnTo>
                  <a:lnTo>
                    <a:pt x="1764591" y="-16"/>
                  </a:lnTo>
                  <a:lnTo>
                    <a:pt x="1764591" y="451555"/>
                  </a:lnTo>
                  <a:lnTo>
                    <a:pt x="-201" y="451555"/>
                  </a:lnTo>
                  <a:lnTo>
                    <a:pt x="-201" y="-16"/>
                  </a:lnTo>
                  <a:close/>
                </a:path>
              </a:pathLst>
            </a:custGeom>
            <a:solidFill>
              <a:srgbClr val="A4A4A4"/>
            </a:solidFill>
            <a:ln w="26735" cap="rnd">
              <a:solidFill>
                <a:srgbClr val="48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4" name="Freeform: Shape 25603">
              <a:extLst>
                <a:ext uri="{FF2B5EF4-FFF2-40B4-BE49-F238E27FC236}">
                  <a16:creationId xmlns:a16="http://schemas.microsoft.com/office/drawing/2014/main" id="{D9FD3028-3C15-859E-868F-6E5041393390}"/>
                </a:ext>
              </a:extLst>
            </p:cNvPr>
            <p:cNvSpPr/>
            <p:nvPr/>
          </p:nvSpPr>
          <p:spPr>
            <a:xfrm>
              <a:off x="4109059" y="1458172"/>
              <a:ext cx="376057" cy="376061"/>
            </a:xfrm>
            <a:custGeom>
              <a:avLst/>
              <a:gdLst>
                <a:gd name="csX0" fmla="*/ 375856 w 376057"/>
                <a:gd name="csY0" fmla="*/ 187877 h 376061"/>
                <a:gd name="csX1" fmla="*/ 187827 w 376057"/>
                <a:gd name="csY1" fmla="*/ 375908 h 376061"/>
                <a:gd name="csX2" fmla="*/ -202 w 376057"/>
                <a:gd name="csY2" fmla="*/ 187877 h 376061"/>
                <a:gd name="csX3" fmla="*/ 187827 w 376057"/>
                <a:gd name="csY3" fmla="*/ -153 h 376061"/>
                <a:gd name="csX4" fmla="*/ 375856 w 376057"/>
                <a:gd name="csY4" fmla="*/ 187877 h 3760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76057" h="376061">
                  <a:moveTo>
                    <a:pt x="375856" y="187877"/>
                  </a:moveTo>
                  <a:cubicBezTo>
                    <a:pt x="375856" y="291722"/>
                    <a:pt x="291671" y="375908"/>
                    <a:pt x="187827" y="375908"/>
                  </a:cubicBezTo>
                  <a:cubicBezTo>
                    <a:pt x="83981" y="375908"/>
                    <a:pt x="-202" y="291726"/>
                    <a:pt x="-202" y="187877"/>
                  </a:cubicBezTo>
                  <a:cubicBezTo>
                    <a:pt x="-202" y="84033"/>
                    <a:pt x="83982" y="-153"/>
                    <a:pt x="187827" y="-153"/>
                  </a:cubicBezTo>
                  <a:cubicBezTo>
                    <a:pt x="291673" y="-153"/>
                    <a:pt x="375856" y="84029"/>
                    <a:pt x="375856" y="187877"/>
                  </a:cubicBezTo>
                  <a:close/>
                </a:path>
              </a:pathLst>
            </a:custGeom>
            <a:solidFill>
              <a:srgbClr val="FFFFFF"/>
            </a:solidFill>
            <a:ln w="16751" cap="flat">
              <a:solidFill>
                <a:srgbClr val="484848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5" name="Freeform: Shape 25604">
              <a:extLst>
                <a:ext uri="{FF2B5EF4-FFF2-40B4-BE49-F238E27FC236}">
                  <a16:creationId xmlns:a16="http://schemas.microsoft.com/office/drawing/2014/main" id="{BF2232B5-7569-1F42-B675-C0570E0ED8D3}"/>
                </a:ext>
              </a:extLst>
            </p:cNvPr>
            <p:cNvSpPr/>
            <p:nvPr/>
          </p:nvSpPr>
          <p:spPr>
            <a:xfrm>
              <a:off x="4672844" y="1447980"/>
              <a:ext cx="376057" cy="376061"/>
            </a:xfrm>
            <a:custGeom>
              <a:avLst/>
              <a:gdLst>
                <a:gd name="csX0" fmla="*/ 375915 w 376057"/>
                <a:gd name="csY0" fmla="*/ 187876 h 376061"/>
                <a:gd name="csX1" fmla="*/ 187886 w 376057"/>
                <a:gd name="csY1" fmla="*/ 375907 h 376061"/>
                <a:gd name="csX2" fmla="*/ -143 w 376057"/>
                <a:gd name="csY2" fmla="*/ 187876 h 376061"/>
                <a:gd name="csX3" fmla="*/ 187886 w 376057"/>
                <a:gd name="csY3" fmla="*/ -154 h 376061"/>
                <a:gd name="csX4" fmla="*/ 375915 w 376057"/>
                <a:gd name="csY4" fmla="*/ 187876 h 3760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76057" h="376061">
                  <a:moveTo>
                    <a:pt x="375915" y="187876"/>
                  </a:moveTo>
                  <a:cubicBezTo>
                    <a:pt x="375915" y="291721"/>
                    <a:pt x="291731" y="375907"/>
                    <a:pt x="187886" y="375907"/>
                  </a:cubicBezTo>
                  <a:cubicBezTo>
                    <a:pt x="84040" y="375907"/>
                    <a:pt x="-143" y="291725"/>
                    <a:pt x="-143" y="187876"/>
                  </a:cubicBezTo>
                  <a:cubicBezTo>
                    <a:pt x="-143" y="84031"/>
                    <a:pt x="84041" y="-154"/>
                    <a:pt x="187886" y="-154"/>
                  </a:cubicBezTo>
                  <a:cubicBezTo>
                    <a:pt x="291732" y="-154"/>
                    <a:pt x="375915" y="84028"/>
                    <a:pt x="375915" y="187876"/>
                  </a:cubicBezTo>
                  <a:close/>
                </a:path>
              </a:pathLst>
            </a:custGeom>
            <a:solidFill>
              <a:srgbClr val="FFFFFF"/>
            </a:solidFill>
            <a:ln w="16751" cap="flat">
              <a:solidFill>
                <a:srgbClr val="484848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Freeform: Shape 25605">
              <a:extLst>
                <a:ext uri="{FF2B5EF4-FFF2-40B4-BE49-F238E27FC236}">
                  <a16:creationId xmlns:a16="http://schemas.microsoft.com/office/drawing/2014/main" id="{E764F818-06E0-AAF1-E3CE-718FFCCF9567}"/>
                </a:ext>
              </a:extLst>
            </p:cNvPr>
            <p:cNvSpPr/>
            <p:nvPr/>
          </p:nvSpPr>
          <p:spPr>
            <a:xfrm>
              <a:off x="4124364" y="1575578"/>
              <a:ext cx="236828" cy="236830"/>
            </a:xfrm>
            <a:custGeom>
              <a:avLst/>
              <a:gdLst>
                <a:gd name="csX0" fmla="*/ 236621 w 236828"/>
                <a:gd name="csY0" fmla="*/ 118271 h 236830"/>
                <a:gd name="csX1" fmla="*/ 118207 w 236828"/>
                <a:gd name="csY1" fmla="*/ 236686 h 236830"/>
                <a:gd name="csX2" fmla="*/ -208 w 236828"/>
                <a:gd name="csY2" fmla="*/ 118271 h 236830"/>
                <a:gd name="csX3" fmla="*/ 118207 w 236828"/>
                <a:gd name="csY3" fmla="*/ -144 h 236830"/>
                <a:gd name="csX4" fmla="*/ 236621 w 236828"/>
                <a:gd name="csY4" fmla="*/ 118271 h 2368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36828" h="236830">
                  <a:moveTo>
                    <a:pt x="236621" y="118271"/>
                  </a:moveTo>
                  <a:cubicBezTo>
                    <a:pt x="236621" y="183670"/>
                    <a:pt x="183605" y="236686"/>
                    <a:pt x="118207" y="236686"/>
                  </a:cubicBezTo>
                  <a:cubicBezTo>
                    <a:pt x="52808" y="236686"/>
                    <a:pt x="-208" y="183670"/>
                    <a:pt x="-208" y="118271"/>
                  </a:cubicBezTo>
                  <a:cubicBezTo>
                    <a:pt x="-208" y="52872"/>
                    <a:pt x="52808" y="-144"/>
                    <a:pt x="118207" y="-144"/>
                  </a:cubicBezTo>
                  <a:cubicBezTo>
                    <a:pt x="183605" y="-144"/>
                    <a:pt x="236621" y="52872"/>
                    <a:pt x="236621" y="118271"/>
                  </a:cubicBezTo>
                  <a:close/>
                </a:path>
              </a:pathLst>
            </a:custGeom>
            <a:solidFill>
              <a:srgbClr val="000000"/>
            </a:solidFill>
            <a:ln w="2129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Freeform: Shape 25606">
              <a:extLst>
                <a:ext uri="{FF2B5EF4-FFF2-40B4-BE49-F238E27FC236}">
                  <a16:creationId xmlns:a16="http://schemas.microsoft.com/office/drawing/2014/main" id="{8B1C30E6-80C9-BF60-6C81-F9D534AF0C5C}"/>
                </a:ext>
              </a:extLst>
            </p:cNvPr>
            <p:cNvSpPr/>
            <p:nvPr/>
          </p:nvSpPr>
          <p:spPr>
            <a:xfrm>
              <a:off x="4688149" y="1568815"/>
              <a:ext cx="236828" cy="236830"/>
            </a:xfrm>
            <a:custGeom>
              <a:avLst/>
              <a:gdLst>
                <a:gd name="csX0" fmla="*/ 236680 w 236828"/>
                <a:gd name="csY0" fmla="*/ 118271 h 236830"/>
                <a:gd name="csX1" fmla="*/ 118266 w 236828"/>
                <a:gd name="csY1" fmla="*/ 236685 h 236830"/>
                <a:gd name="csX2" fmla="*/ -149 w 236828"/>
                <a:gd name="csY2" fmla="*/ 118271 h 236830"/>
                <a:gd name="csX3" fmla="*/ 118266 w 236828"/>
                <a:gd name="csY3" fmla="*/ -145 h 236830"/>
                <a:gd name="csX4" fmla="*/ 236680 w 236828"/>
                <a:gd name="csY4" fmla="*/ 118271 h 2368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36828" h="236830">
                  <a:moveTo>
                    <a:pt x="236680" y="118271"/>
                  </a:moveTo>
                  <a:cubicBezTo>
                    <a:pt x="236680" y="183670"/>
                    <a:pt x="183664" y="236685"/>
                    <a:pt x="118266" y="236685"/>
                  </a:cubicBezTo>
                  <a:cubicBezTo>
                    <a:pt x="52867" y="236685"/>
                    <a:pt x="-149" y="183670"/>
                    <a:pt x="-149" y="118271"/>
                  </a:cubicBezTo>
                  <a:cubicBezTo>
                    <a:pt x="-149" y="52871"/>
                    <a:pt x="52867" y="-145"/>
                    <a:pt x="118266" y="-145"/>
                  </a:cubicBezTo>
                  <a:cubicBezTo>
                    <a:pt x="183664" y="-145"/>
                    <a:pt x="236680" y="52871"/>
                    <a:pt x="236680" y="118271"/>
                  </a:cubicBezTo>
                  <a:close/>
                </a:path>
              </a:pathLst>
            </a:custGeom>
            <a:solidFill>
              <a:srgbClr val="000000"/>
            </a:solidFill>
            <a:ln w="2129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Freeform: Shape 25607">
              <a:extLst>
                <a:ext uri="{FF2B5EF4-FFF2-40B4-BE49-F238E27FC236}">
                  <a16:creationId xmlns:a16="http://schemas.microsoft.com/office/drawing/2014/main" id="{A9190AB9-4293-CF47-F864-4B2CE4ABACAE}"/>
                </a:ext>
              </a:extLst>
            </p:cNvPr>
            <p:cNvSpPr/>
            <p:nvPr/>
          </p:nvSpPr>
          <p:spPr>
            <a:xfrm>
              <a:off x="3803612" y="1390409"/>
              <a:ext cx="719053" cy="418600"/>
            </a:xfrm>
            <a:custGeom>
              <a:avLst/>
              <a:gdLst>
                <a:gd name="csX0" fmla="*/ -196 w 719053"/>
                <a:gd name="csY0" fmla="*/ 418581 h 418600"/>
                <a:gd name="csX1" fmla="*/ 13307 w 719053"/>
                <a:gd name="csY1" fmla="*/ 10111 h 418600"/>
                <a:gd name="csX2" fmla="*/ 718853 w 719053"/>
                <a:gd name="csY2" fmla="*/ -16 h 418600"/>
                <a:gd name="csX3" fmla="*/ 74067 w 719053"/>
                <a:gd name="csY3" fmla="*/ 60749 h 418600"/>
                <a:gd name="csX4" fmla="*/ -201 w 719053"/>
                <a:gd name="csY4" fmla="*/ 418584 h 4186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719053" h="418600">
                  <a:moveTo>
                    <a:pt x="-196" y="418581"/>
                  </a:moveTo>
                  <a:lnTo>
                    <a:pt x="13307" y="10111"/>
                  </a:lnTo>
                  <a:lnTo>
                    <a:pt x="718853" y="-16"/>
                  </a:lnTo>
                  <a:lnTo>
                    <a:pt x="74067" y="60749"/>
                  </a:lnTo>
                  <a:lnTo>
                    <a:pt x="-201" y="418584"/>
                  </a:ln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Freeform: Shape 25608">
              <a:extLst>
                <a:ext uri="{FF2B5EF4-FFF2-40B4-BE49-F238E27FC236}">
                  <a16:creationId xmlns:a16="http://schemas.microsoft.com/office/drawing/2014/main" id="{D837CBA2-F469-5F32-9CB0-64E2611DFA37}"/>
                </a:ext>
              </a:extLst>
            </p:cNvPr>
            <p:cNvSpPr/>
            <p:nvPr/>
          </p:nvSpPr>
          <p:spPr>
            <a:xfrm>
              <a:off x="5132025" y="1852074"/>
              <a:ext cx="325751" cy="425357"/>
            </a:xfrm>
            <a:custGeom>
              <a:avLst/>
              <a:gdLst>
                <a:gd name="csX0" fmla="*/ 123001 w 325751"/>
                <a:gd name="csY0" fmla="*/ 827 h 425357"/>
                <a:gd name="csX1" fmla="*/ 325550 w 325751"/>
                <a:gd name="csY1" fmla="*/ -16 h 425357"/>
                <a:gd name="csX2" fmla="*/ 325550 w 325751"/>
                <a:gd name="csY2" fmla="*/ 425342 h 425357"/>
                <a:gd name="csX3" fmla="*/ 1472 w 325751"/>
                <a:gd name="csY3" fmla="*/ 425342 h 425357"/>
                <a:gd name="csX4" fmla="*/ -201 w 325751"/>
                <a:gd name="csY4" fmla="*/ 118122 h 425357"/>
                <a:gd name="csX5" fmla="*/ 123005 w 325751"/>
                <a:gd name="csY5" fmla="*/ 832 h 425357"/>
                <a:gd name="csX6" fmla="*/ 123005 w 325751"/>
                <a:gd name="csY6" fmla="*/ 831 h 42535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25751" h="425357">
                  <a:moveTo>
                    <a:pt x="123001" y="827"/>
                  </a:moveTo>
                  <a:lnTo>
                    <a:pt x="325550" y="-16"/>
                  </a:lnTo>
                  <a:lnTo>
                    <a:pt x="325550" y="425342"/>
                  </a:lnTo>
                  <a:lnTo>
                    <a:pt x="1472" y="425342"/>
                  </a:lnTo>
                  <a:cubicBezTo>
                    <a:pt x="29557" y="337258"/>
                    <a:pt x="46446" y="243576"/>
                    <a:pt x="-201" y="118122"/>
                  </a:cubicBezTo>
                  <a:lnTo>
                    <a:pt x="123005" y="832"/>
                  </a:lnTo>
                  <a:lnTo>
                    <a:pt x="123005" y="831"/>
                  </a:lnTo>
                  <a:close/>
                </a:path>
              </a:pathLst>
            </a:custGeom>
            <a:solidFill>
              <a:srgbClr val="000000">
                <a:alpha val="33000"/>
              </a:srgb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Freeform: Shape 25609">
              <a:extLst>
                <a:ext uri="{FF2B5EF4-FFF2-40B4-BE49-F238E27FC236}">
                  <a16:creationId xmlns:a16="http://schemas.microsoft.com/office/drawing/2014/main" id="{0DA9D286-76E8-396B-5E1C-5D673DA6E0C8}"/>
                </a:ext>
              </a:extLst>
            </p:cNvPr>
            <p:cNvSpPr/>
            <p:nvPr/>
          </p:nvSpPr>
          <p:spPr>
            <a:xfrm>
              <a:off x="3733037" y="1943591"/>
              <a:ext cx="591220" cy="324317"/>
            </a:xfrm>
            <a:custGeom>
              <a:avLst/>
              <a:gdLst>
                <a:gd name="csX0" fmla="*/ -201 w 591220"/>
                <a:gd name="csY0" fmla="*/ -12 h 324317"/>
                <a:gd name="csX1" fmla="*/ 1079 w 591220"/>
                <a:gd name="csY1" fmla="*/ 323771 h 324317"/>
                <a:gd name="csX2" fmla="*/ 591020 w 591220"/>
                <a:gd name="csY2" fmla="*/ 324301 h 324317"/>
                <a:gd name="csX3" fmla="*/ 54467 w 591220"/>
                <a:gd name="csY3" fmla="*/ 273504 h 324317"/>
                <a:gd name="csX4" fmla="*/ -201 w 591220"/>
                <a:gd name="csY4" fmla="*/ -16 h 324317"/>
                <a:gd name="csX5" fmla="*/ -200 w 591220"/>
                <a:gd name="csY5" fmla="*/ -16 h 32431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591220" h="324317">
                  <a:moveTo>
                    <a:pt x="-201" y="-12"/>
                  </a:moveTo>
                  <a:lnTo>
                    <a:pt x="1079" y="323771"/>
                  </a:lnTo>
                  <a:lnTo>
                    <a:pt x="591020" y="324301"/>
                  </a:lnTo>
                  <a:lnTo>
                    <a:pt x="54467" y="273504"/>
                  </a:lnTo>
                  <a:lnTo>
                    <a:pt x="-201" y="-16"/>
                  </a:lnTo>
                  <a:lnTo>
                    <a:pt x="-200" y="-16"/>
                  </a:ln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Freeform: Shape 25610">
              <a:extLst>
                <a:ext uri="{FF2B5EF4-FFF2-40B4-BE49-F238E27FC236}">
                  <a16:creationId xmlns:a16="http://schemas.microsoft.com/office/drawing/2014/main" id="{A9B9B5ED-9BC1-29B2-69FB-3A13B681DFA2}"/>
                </a:ext>
              </a:extLst>
            </p:cNvPr>
            <p:cNvSpPr/>
            <p:nvPr/>
          </p:nvSpPr>
          <p:spPr>
            <a:xfrm>
              <a:off x="4436294" y="949509"/>
              <a:ext cx="236305" cy="411175"/>
            </a:xfrm>
            <a:custGeom>
              <a:avLst/>
              <a:gdLst>
                <a:gd name="csX0" fmla="*/ 89594 w 236305"/>
                <a:gd name="csY0" fmla="*/ -16 h 411175"/>
                <a:gd name="csX1" fmla="*/ 151034 w 236305"/>
                <a:gd name="csY1" fmla="*/ -16 h 411175"/>
                <a:gd name="csX2" fmla="*/ 236104 w 236305"/>
                <a:gd name="csY2" fmla="*/ 411159 h 411175"/>
                <a:gd name="csX3" fmla="*/ -201 w 236305"/>
                <a:gd name="csY3" fmla="*/ 411159 h 411175"/>
                <a:gd name="csX4" fmla="*/ 89596 w 236305"/>
                <a:gd name="csY4" fmla="*/ -16 h 4111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36305" h="411175">
                  <a:moveTo>
                    <a:pt x="89594" y="-16"/>
                  </a:moveTo>
                  <a:lnTo>
                    <a:pt x="151034" y="-16"/>
                  </a:lnTo>
                  <a:lnTo>
                    <a:pt x="236104" y="411159"/>
                  </a:lnTo>
                  <a:lnTo>
                    <a:pt x="-201" y="411159"/>
                  </a:lnTo>
                  <a:lnTo>
                    <a:pt x="89596" y="-16"/>
                  </a:lnTo>
                  <a:close/>
                </a:path>
              </a:pathLst>
            </a:custGeom>
            <a:solidFill>
              <a:srgbClr val="A4A4A4"/>
            </a:solidFill>
            <a:ln w="26735" cap="flat">
              <a:solidFill>
                <a:srgbClr val="484848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Freeform: Shape 25611">
              <a:extLst>
                <a:ext uri="{FF2B5EF4-FFF2-40B4-BE49-F238E27FC236}">
                  <a16:creationId xmlns:a16="http://schemas.microsoft.com/office/drawing/2014/main" id="{B24FBB0A-475E-92A0-7393-117A6888A088}"/>
                </a:ext>
              </a:extLst>
            </p:cNvPr>
            <p:cNvSpPr/>
            <p:nvPr/>
          </p:nvSpPr>
          <p:spPr>
            <a:xfrm>
              <a:off x="4412677" y="680040"/>
              <a:ext cx="297745" cy="316646"/>
            </a:xfrm>
            <a:custGeom>
              <a:avLst/>
              <a:gdLst>
                <a:gd name="csX0" fmla="*/ 297680 w 297745"/>
                <a:gd name="csY0" fmla="*/ 158147 h 316646"/>
                <a:gd name="csX1" fmla="*/ 148808 w 297745"/>
                <a:gd name="csY1" fmla="*/ 316470 h 316646"/>
                <a:gd name="csX2" fmla="*/ -65 w 297745"/>
                <a:gd name="csY2" fmla="*/ 158147 h 316646"/>
                <a:gd name="csX3" fmla="*/ 148808 w 297745"/>
                <a:gd name="csY3" fmla="*/ -176 h 316646"/>
                <a:gd name="csX4" fmla="*/ 297680 w 297745"/>
                <a:gd name="csY4" fmla="*/ 158147 h 3166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97745" h="316646">
                  <a:moveTo>
                    <a:pt x="297680" y="158147"/>
                  </a:moveTo>
                  <a:cubicBezTo>
                    <a:pt x="297680" y="245587"/>
                    <a:pt x="231028" y="316470"/>
                    <a:pt x="148808" y="316470"/>
                  </a:cubicBezTo>
                  <a:cubicBezTo>
                    <a:pt x="66588" y="316470"/>
                    <a:pt x="-65" y="245586"/>
                    <a:pt x="-65" y="158147"/>
                  </a:cubicBezTo>
                  <a:cubicBezTo>
                    <a:pt x="-65" y="70707"/>
                    <a:pt x="66588" y="-176"/>
                    <a:pt x="148808" y="-176"/>
                  </a:cubicBezTo>
                  <a:cubicBezTo>
                    <a:pt x="231028" y="-176"/>
                    <a:pt x="297680" y="70708"/>
                    <a:pt x="297680" y="158147"/>
                  </a:cubicBezTo>
                  <a:close/>
                </a:path>
              </a:pathLst>
            </a:custGeom>
            <a:solidFill>
              <a:srgbClr val="604AFF"/>
            </a:solidFill>
            <a:ln w="26735" cap="flat">
              <a:solidFill>
                <a:srgbClr val="00054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Freeform: Shape 25612">
              <a:extLst>
                <a:ext uri="{FF2B5EF4-FFF2-40B4-BE49-F238E27FC236}">
                  <a16:creationId xmlns:a16="http://schemas.microsoft.com/office/drawing/2014/main" id="{690CCA60-65F2-7E45-8C29-06F002A183FA}"/>
                </a:ext>
              </a:extLst>
            </p:cNvPr>
            <p:cNvSpPr/>
            <p:nvPr/>
          </p:nvSpPr>
          <p:spPr>
            <a:xfrm>
              <a:off x="4452841" y="704162"/>
              <a:ext cx="217265" cy="72329"/>
            </a:xfrm>
            <a:custGeom>
              <a:avLst/>
              <a:gdLst>
                <a:gd name="csX0" fmla="*/ -201 w 217265"/>
                <a:gd name="csY0" fmla="*/ 71938 h 72329"/>
                <a:gd name="csX1" fmla="*/ 217064 w 217265"/>
                <a:gd name="csY1" fmla="*/ 72313 h 72329"/>
                <a:gd name="csX2" fmla="*/ -201 w 217265"/>
                <a:gd name="csY2" fmla="*/ 71938 h 723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17265" h="72329">
                  <a:moveTo>
                    <a:pt x="-201" y="71938"/>
                  </a:moveTo>
                  <a:cubicBezTo>
                    <a:pt x="67178" y="31269"/>
                    <a:pt x="140083" y="35302"/>
                    <a:pt x="217064" y="72313"/>
                  </a:cubicBezTo>
                  <a:cubicBezTo>
                    <a:pt x="150564" y="-6438"/>
                    <a:pt x="80676" y="-40186"/>
                    <a:pt x="-201" y="71938"/>
                  </a:cubicBez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Freeform: Shape 25613">
              <a:extLst>
                <a:ext uri="{FF2B5EF4-FFF2-40B4-BE49-F238E27FC236}">
                  <a16:creationId xmlns:a16="http://schemas.microsoft.com/office/drawing/2014/main" id="{58F1DD96-125D-6E2C-E321-EFF07D226D11}"/>
                </a:ext>
              </a:extLst>
            </p:cNvPr>
            <p:cNvSpPr/>
            <p:nvPr/>
          </p:nvSpPr>
          <p:spPr>
            <a:xfrm>
              <a:off x="4430648" y="874981"/>
              <a:ext cx="261499" cy="109183"/>
            </a:xfrm>
            <a:custGeom>
              <a:avLst/>
              <a:gdLst>
                <a:gd name="csX0" fmla="*/ -201 w 261499"/>
                <a:gd name="csY0" fmla="*/ 7503 h 109183"/>
                <a:gd name="csX1" fmla="*/ 261298 w 261499"/>
                <a:gd name="csY1" fmla="*/ -16 h 109183"/>
                <a:gd name="csX2" fmla="*/ -201 w 261499"/>
                <a:gd name="csY2" fmla="*/ 7503 h 109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61499" h="109183">
                  <a:moveTo>
                    <a:pt x="-201" y="7503"/>
                  </a:moveTo>
                  <a:cubicBezTo>
                    <a:pt x="97268" y="74019"/>
                    <a:pt x="186089" y="82569"/>
                    <a:pt x="261298" y="-16"/>
                  </a:cubicBezTo>
                  <a:cubicBezTo>
                    <a:pt x="242169" y="110874"/>
                    <a:pt x="65312" y="173425"/>
                    <a:pt x="-201" y="7503"/>
                  </a:cubicBezTo>
                  <a:close/>
                </a:path>
              </a:pathLst>
            </a:custGeom>
            <a:solidFill>
              <a:srgbClr val="000000">
                <a:alpha val="35000"/>
              </a:srgb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Rectangle: Rounded Corners 25614">
              <a:extLst>
                <a:ext uri="{FF2B5EF4-FFF2-40B4-BE49-F238E27FC236}">
                  <a16:creationId xmlns:a16="http://schemas.microsoft.com/office/drawing/2014/main" id="{282CE5B0-8B65-F3C7-6021-57DFE485F2F7}"/>
                </a:ext>
              </a:extLst>
            </p:cNvPr>
            <p:cNvSpPr/>
            <p:nvPr/>
          </p:nvSpPr>
          <p:spPr>
            <a:xfrm>
              <a:off x="4315491" y="3262998"/>
              <a:ext cx="544344" cy="66448"/>
            </a:xfrm>
            <a:prstGeom prst="roundRect">
              <a:avLst>
                <a:gd name="adj" fmla="val 48649"/>
              </a:avLst>
            </a:prstGeom>
            <a:solidFill>
              <a:srgbClr val="484848"/>
            </a:solidFill>
            <a:ln w="17098" cap="rnd">
              <a:solidFill>
                <a:srgbClr val="48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Rectangle: Rounded Corners 25615">
              <a:extLst>
                <a:ext uri="{FF2B5EF4-FFF2-40B4-BE49-F238E27FC236}">
                  <a16:creationId xmlns:a16="http://schemas.microsoft.com/office/drawing/2014/main" id="{A852875E-CD24-A0F7-42AE-0B7F697A6A89}"/>
                </a:ext>
              </a:extLst>
            </p:cNvPr>
            <p:cNvSpPr/>
            <p:nvPr/>
          </p:nvSpPr>
          <p:spPr>
            <a:xfrm>
              <a:off x="4322158" y="3389966"/>
              <a:ext cx="544344" cy="66448"/>
            </a:xfrm>
            <a:prstGeom prst="roundRect">
              <a:avLst>
                <a:gd name="adj" fmla="val 48649"/>
              </a:avLst>
            </a:prstGeom>
            <a:solidFill>
              <a:srgbClr val="484848"/>
            </a:solidFill>
            <a:ln w="17098" cap="rnd">
              <a:solidFill>
                <a:srgbClr val="48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Freeform: Shape 25616">
              <a:extLst>
                <a:ext uri="{FF2B5EF4-FFF2-40B4-BE49-F238E27FC236}">
                  <a16:creationId xmlns:a16="http://schemas.microsoft.com/office/drawing/2014/main" id="{DD8EAE36-E8D5-3ED7-685A-C7C3563AC7C1}"/>
                </a:ext>
              </a:extLst>
            </p:cNvPr>
            <p:cNvSpPr/>
            <p:nvPr/>
          </p:nvSpPr>
          <p:spPr>
            <a:xfrm>
              <a:off x="4053154" y="3276221"/>
              <a:ext cx="172165" cy="172163"/>
            </a:xfrm>
            <a:custGeom>
              <a:avLst/>
              <a:gdLst>
                <a:gd name="csX0" fmla="*/ 171954 w 172165"/>
                <a:gd name="csY0" fmla="*/ 86034 h 172163"/>
                <a:gd name="csX1" fmla="*/ 85871 w 172165"/>
                <a:gd name="csY1" fmla="*/ 172115 h 172163"/>
                <a:gd name="csX2" fmla="*/ -212 w 172165"/>
                <a:gd name="csY2" fmla="*/ 86034 h 172163"/>
                <a:gd name="csX3" fmla="*/ 85871 w 172165"/>
                <a:gd name="csY3" fmla="*/ -48 h 172163"/>
                <a:gd name="csX4" fmla="*/ 171954 w 172165"/>
                <a:gd name="csY4" fmla="*/ 86034 h 17216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72165" h="172163">
                  <a:moveTo>
                    <a:pt x="171954" y="86034"/>
                  </a:moveTo>
                  <a:cubicBezTo>
                    <a:pt x="171954" y="133576"/>
                    <a:pt x="133413" y="172115"/>
                    <a:pt x="85871" y="172115"/>
                  </a:cubicBezTo>
                  <a:cubicBezTo>
                    <a:pt x="38329" y="172115"/>
                    <a:pt x="-212" y="133576"/>
                    <a:pt x="-212" y="86034"/>
                  </a:cubicBezTo>
                  <a:cubicBezTo>
                    <a:pt x="-212" y="38493"/>
                    <a:pt x="38329" y="-48"/>
                    <a:pt x="85871" y="-48"/>
                  </a:cubicBezTo>
                  <a:cubicBezTo>
                    <a:pt x="133413" y="-48"/>
                    <a:pt x="171954" y="38493"/>
                    <a:pt x="171954" y="86034"/>
                  </a:cubicBezTo>
                  <a:close/>
                </a:path>
              </a:pathLst>
            </a:custGeom>
            <a:solidFill>
              <a:srgbClr val="FF0000"/>
            </a:solidFill>
            <a:ln w="26807" cap="rnd">
              <a:solidFill>
                <a:srgbClr val="48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Freeform: Shape 25617">
              <a:extLst>
                <a:ext uri="{FF2B5EF4-FFF2-40B4-BE49-F238E27FC236}">
                  <a16:creationId xmlns:a16="http://schemas.microsoft.com/office/drawing/2014/main" id="{A704959F-3383-822D-1BB0-237C66DBD73B}"/>
                </a:ext>
              </a:extLst>
            </p:cNvPr>
            <p:cNvSpPr/>
            <p:nvPr/>
          </p:nvSpPr>
          <p:spPr>
            <a:xfrm>
              <a:off x="4962134" y="3276221"/>
              <a:ext cx="172165" cy="172163"/>
            </a:xfrm>
            <a:custGeom>
              <a:avLst/>
              <a:gdLst>
                <a:gd name="csX0" fmla="*/ 172050 w 172165"/>
                <a:gd name="csY0" fmla="*/ 86034 h 172163"/>
                <a:gd name="csX1" fmla="*/ 85967 w 172165"/>
                <a:gd name="csY1" fmla="*/ 172115 h 172163"/>
                <a:gd name="csX2" fmla="*/ -116 w 172165"/>
                <a:gd name="csY2" fmla="*/ 86034 h 172163"/>
                <a:gd name="csX3" fmla="*/ 85967 w 172165"/>
                <a:gd name="csY3" fmla="*/ -48 h 172163"/>
                <a:gd name="csX4" fmla="*/ 172050 w 172165"/>
                <a:gd name="csY4" fmla="*/ 86034 h 17216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72165" h="172163">
                  <a:moveTo>
                    <a:pt x="172050" y="86034"/>
                  </a:moveTo>
                  <a:cubicBezTo>
                    <a:pt x="172050" y="133576"/>
                    <a:pt x="133509" y="172115"/>
                    <a:pt x="85967" y="172115"/>
                  </a:cubicBezTo>
                  <a:cubicBezTo>
                    <a:pt x="38425" y="172115"/>
                    <a:pt x="-116" y="133576"/>
                    <a:pt x="-116" y="86034"/>
                  </a:cubicBezTo>
                  <a:cubicBezTo>
                    <a:pt x="-116" y="38493"/>
                    <a:pt x="38425" y="-48"/>
                    <a:pt x="85967" y="-48"/>
                  </a:cubicBezTo>
                  <a:cubicBezTo>
                    <a:pt x="133509" y="-48"/>
                    <a:pt x="172050" y="38493"/>
                    <a:pt x="172050" y="86034"/>
                  </a:cubicBezTo>
                  <a:close/>
                </a:path>
              </a:pathLst>
            </a:custGeom>
            <a:solidFill>
              <a:srgbClr val="FF0000"/>
            </a:solidFill>
            <a:ln w="26807" cap="rnd">
              <a:solidFill>
                <a:srgbClr val="48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Rectangle: Rounded Corners 25618">
              <a:extLst>
                <a:ext uri="{FF2B5EF4-FFF2-40B4-BE49-F238E27FC236}">
                  <a16:creationId xmlns:a16="http://schemas.microsoft.com/office/drawing/2014/main" id="{CA9AC446-B0C9-3F9C-3D6C-3B2F67FD765B}"/>
                </a:ext>
              </a:extLst>
            </p:cNvPr>
            <p:cNvSpPr/>
            <p:nvPr/>
          </p:nvSpPr>
          <p:spPr>
            <a:xfrm>
              <a:off x="4039647" y="2539193"/>
              <a:ext cx="1092803" cy="668378"/>
            </a:xfrm>
            <a:prstGeom prst="roundRect">
              <a:avLst>
                <a:gd name="adj" fmla="val 4836"/>
              </a:avLst>
            </a:prstGeom>
            <a:solidFill>
              <a:srgbClr val="DBFFFC"/>
            </a:solidFill>
            <a:ln w="26735" cap="rnd">
              <a:solidFill>
                <a:srgbClr val="48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Freeform: Shape 25619">
              <a:extLst>
                <a:ext uri="{FF2B5EF4-FFF2-40B4-BE49-F238E27FC236}">
                  <a16:creationId xmlns:a16="http://schemas.microsoft.com/office/drawing/2014/main" id="{239B6B97-C860-EADB-23F2-EE3DF92C6A0F}"/>
                </a:ext>
              </a:extLst>
            </p:cNvPr>
            <p:cNvSpPr/>
            <p:nvPr/>
          </p:nvSpPr>
          <p:spPr>
            <a:xfrm>
              <a:off x="4046314" y="2639453"/>
              <a:ext cx="1072747" cy="447817"/>
            </a:xfrm>
            <a:custGeom>
              <a:avLst/>
              <a:gdLst>
                <a:gd name="csX0" fmla="*/ -201 w 1072747"/>
                <a:gd name="csY0" fmla="*/ 287391 h 447817"/>
                <a:gd name="csX1" fmla="*/ 126786 w 1072747"/>
                <a:gd name="csY1" fmla="*/ 287391 h 447817"/>
                <a:gd name="csX2" fmla="*/ 220359 w 1072747"/>
                <a:gd name="csY2" fmla="*/ -16 h 447817"/>
                <a:gd name="csX3" fmla="*/ 277171 w 1072747"/>
                <a:gd name="csY3" fmla="*/ 290725 h 447817"/>
                <a:gd name="csX4" fmla="*/ 347351 w 1072747"/>
                <a:gd name="csY4" fmla="*/ 163738 h 447817"/>
                <a:gd name="csX5" fmla="*/ 454288 w 1072747"/>
                <a:gd name="csY5" fmla="*/ 447802 h 447817"/>
                <a:gd name="csX6" fmla="*/ 517784 w 1072747"/>
                <a:gd name="csY6" fmla="*/ 263998 h 447817"/>
                <a:gd name="csX7" fmla="*/ 664831 w 1072747"/>
                <a:gd name="csY7" fmla="*/ 260656 h 447817"/>
                <a:gd name="csX8" fmla="*/ 724985 w 1072747"/>
                <a:gd name="csY8" fmla="*/ 40095 h 447817"/>
                <a:gd name="csX9" fmla="*/ 785139 w 1072747"/>
                <a:gd name="csY9" fmla="*/ 397682 h 447817"/>
                <a:gd name="csX10" fmla="*/ 845293 w 1072747"/>
                <a:gd name="csY10" fmla="*/ 163748 h 447817"/>
                <a:gd name="csX11" fmla="*/ 878713 w 1072747"/>
                <a:gd name="csY11" fmla="*/ 284059 h 447817"/>
                <a:gd name="csX12" fmla="*/ 1072546 w 1072747"/>
                <a:gd name="csY12" fmla="*/ 284059 h 44781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072747" h="447817">
                  <a:moveTo>
                    <a:pt x="-201" y="287391"/>
                  </a:moveTo>
                  <a:lnTo>
                    <a:pt x="126786" y="287391"/>
                  </a:lnTo>
                  <a:lnTo>
                    <a:pt x="220359" y="-16"/>
                  </a:lnTo>
                  <a:lnTo>
                    <a:pt x="277171" y="290725"/>
                  </a:lnTo>
                  <a:lnTo>
                    <a:pt x="347351" y="163738"/>
                  </a:lnTo>
                  <a:lnTo>
                    <a:pt x="454288" y="447802"/>
                  </a:lnTo>
                  <a:lnTo>
                    <a:pt x="517784" y="263998"/>
                  </a:lnTo>
                  <a:lnTo>
                    <a:pt x="664831" y="260656"/>
                  </a:lnTo>
                  <a:lnTo>
                    <a:pt x="724985" y="40095"/>
                  </a:lnTo>
                  <a:lnTo>
                    <a:pt x="785139" y="397682"/>
                  </a:lnTo>
                  <a:lnTo>
                    <a:pt x="845293" y="163748"/>
                  </a:lnTo>
                  <a:lnTo>
                    <a:pt x="878713" y="284059"/>
                  </a:lnTo>
                  <a:lnTo>
                    <a:pt x="1072546" y="284059"/>
                  </a:lnTo>
                </a:path>
              </a:pathLst>
            </a:custGeom>
            <a:noFill/>
            <a:ln w="26735" cap="rnd">
              <a:solidFill>
                <a:srgbClr val="00A799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Freeform: Shape 25620">
              <a:extLst>
                <a:ext uri="{FF2B5EF4-FFF2-40B4-BE49-F238E27FC236}">
                  <a16:creationId xmlns:a16="http://schemas.microsoft.com/office/drawing/2014/main" id="{7E60A1EE-8A7A-F10A-652D-337161BD061C}"/>
                </a:ext>
              </a:extLst>
            </p:cNvPr>
            <p:cNvSpPr/>
            <p:nvPr/>
          </p:nvSpPr>
          <p:spPr>
            <a:xfrm>
              <a:off x="4070360" y="2566422"/>
              <a:ext cx="996319" cy="610279"/>
            </a:xfrm>
            <a:custGeom>
              <a:avLst/>
              <a:gdLst>
                <a:gd name="csX0" fmla="*/ 1470 w 996319"/>
                <a:gd name="csY0" fmla="*/ 610263 h 610279"/>
                <a:gd name="csX1" fmla="*/ 1715 w 996319"/>
                <a:gd name="csY1" fmla="*/ 58813 h 610279"/>
                <a:gd name="csX2" fmla="*/ 58459 w 996319"/>
                <a:gd name="csY2" fmla="*/ 2350 h 610279"/>
                <a:gd name="csX3" fmla="*/ 996119 w 996319"/>
                <a:gd name="csY3" fmla="*/ -16 h 610279"/>
                <a:gd name="csX4" fmla="*/ 95311 w 996319"/>
                <a:gd name="csY4" fmla="*/ 54512 h 610279"/>
                <a:gd name="csX5" fmla="*/ 48873 w 996319"/>
                <a:gd name="csY5" fmla="*/ 102211 h 610279"/>
                <a:gd name="csX6" fmla="*/ -201 w 996319"/>
                <a:gd name="csY6" fmla="*/ 515015 h 610279"/>
                <a:gd name="csX7" fmla="*/ -201 w 996319"/>
                <a:gd name="csY7" fmla="*/ 515016 h 610279"/>
                <a:gd name="csX8" fmla="*/ 1470 w 996319"/>
                <a:gd name="csY8" fmla="*/ 610260 h 6102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996319" h="610279">
                  <a:moveTo>
                    <a:pt x="1470" y="610263"/>
                  </a:moveTo>
                  <a:lnTo>
                    <a:pt x="1715" y="58813"/>
                  </a:lnTo>
                  <a:cubicBezTo>
                    <a:pt x="501" y="22374"/>
                    <a:pt x="29600" y="3578"/>
                    <a:pt x="58459" y="2350"/>
                  </a:cubicBezTo>
                  <a:lnTo>
                    <a:pt x="996119" y="-16"/>
                  </a:lnTo>
                  <a:lnTo>
                    <a:pt x="95311" y="54512"/>
                  </a:lnTo>
                  <a:cubicBezTo>
                    <a:pt x="63247" y="58565"/>
                    <a:pt x="49773" y="75897"/>
                    <a:pt x="48873" y="102211"/>
                  </a:cubicBezTo>
                  <a:lnTo>
                    <a:pt x="-201" y="515015"/>
                  </a:lnTo>
                  <a:lnTo>
                    <a:pt x="-201" y="515016"/>
                  </a:lnTo>
                  <a:lnTo>
                    <a:pt x="1470" y="610260"/>
                  </a:lnTo>
                  <a:close/>
                </a:path>
              </a:pathLst>
            </a:custGeom>
            <a:solidFill>
              <a:srgbClr val="FFFFFF">
                <a:alpha val="95000"/>
              </a:srgb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Rectangle: Rounded Corners 25621">
              <a:extLst>
                <a:ext uri="{FF2B5EF4-FFF2-40B4-BE49-F238E27FC236}">
                  <a16:creationId xmlns:a16="http://schemas.microsoft.com/office/drawing/2014/main" id="{35964144-B24A-B845-65B2-FFDAF8F10356}"/>
                </a:ext>
              </a:extLst>
            </p:cNvPr>
            <p:cNvSpPr/>
            <p:nvPr/>
          </p:nvSpPr>
          <p:spPr>
            <a:xfrm>
              <a:off x="4039647" y="2539193"/>
              <a:ext cx="1092803" cy="668378"/>
            </a:xfrm>
            <a:prstGeom prst="roundRect">
              <a:avLst>
                <a:gd name="adj" fmla="val 4836"/>
              </a:avLst>
            </a:prstGeom>
            <a:noFill/>
            <a:ln w="26735" cap="rnd">
              <a:solidFill>
                <a:srgbClr val="48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Freeform: Shape 25622">
              <a:extLst>
                <a:ext uri="{FF2B5EF4-FFF2-40B4-BE49-F238E27FC236}">
                  <a16:creationId xmlns:a16="http://schemas.microsoft.com/office/drawing/2014/main" id="{35A0B5A6-8883-A0A2-F782-191D2277345C}"/>
                </a:ext>
              </a:extLst>
            </p:cNvPr>
            <p:cNvSpPr/>
            <p:nvPr/>
          </p:nvSpPr>
          <p:spPr>
            <a:xfrm>
              <a:off x="4073651" y="3299963"/>
              <a:ext cx="131006" cy="39246"/>
            </a:xfrm>
            <a:custGeom>
              <a:avLst/>
              <a:gdLst>
                <a:gd name="csX0" fmla="*/ -201 w 131006"/>
                <a:gd name="csY0" fmla="*/ 39028 h 39246"/>
                <a:gd name="csX1" fmla="*/ 130806 w 131006"/>
                <a:gd name="csY1" fmla="*/ 39231 h 39246"/>
                <a:gd name="csX2" fmla="*/ -201 w 131006"/>
                <a:gd name="csY2" fmla="*/ 39028 h 392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31006" h="39246">
                  <a:moveTo>
                    <a:pt x="-201" y="39028"/>
                  </a:moveTo>
                  <a:cubicBezTo>
                    <a:pt x="40429" y="16960"/>
                    <a:pt x="84390" y="19149"/>
                    <a:pt x="130806" y="39231"/>
                  </a:cubicBezTo>
                  <a:cubicBezTo>
                    <a:pt x="90706" y="-3501"/>
                    <a:pt x="48563" y="-21813"/>
                    <a:pt x="-201" y="39028"/>
                  </a:cubicBez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Freeform: Shape 25623">
              <a:extLst>
                <a:ext uri="{FF2B5EF4-FFF2-40B4-BE49-F238E27FC236}">
                  <a16:creationId xmlns:a16="http://schemas.microsoft.com/office/drawing/2014/main" id="{87E5282E-F794-C117-4843-465ABD6B8900}"/>
                </a:ext>
              </a:extLst>
            </p:cNvPr>
            <p:cNvSpPr/>
            <p:nvPr/>
          </p:nvSpPr>
          <p:spPr>
            <a:xfrm>
              <a:off x="4983384" y="3299392"/>
              <a:ext cx="131006" cy="39246"/>
            </a:xfrm>
            <a:custGeom>
              <a:avLst/>
              <a:gdLst>
                <a:gd name="csX0" fmla="*/ -201 w 131006"/>
                <a:gd name="csY0" fmla="*/ 39028 h 39246"/>
                <a:gd name="csX1" fmla="*/ 130806 w 131006"/>
                <a:gd name="csY1" fmla="*/ 39231 h 39246"/>
                <a:gd name="csX2" fmla="*/ -201 w 131006"/>
                <a:gd name="csY2" fmla="*/ 39028 h 392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31006" h="39246">
                  <a:moveTo>
                    <a:pt x="-201" y="39028"/>
                  </a:moveTo>
                  <a:cubicBezTo>
                    <a:pt x="40430" y="16960"/>
                    <a:pt x="84390" y="19149"/>
                    <a:pt x="130806" y="39231"/>
                  </a:cubicBezTo>
                  <a:cubicBezTo>
                    <a:pt x="90706" y="-3501"/>
                    <a:pt x="48563" y="-21813"/>
                    <a:pt x="-201" y="39028"/>
                  </a:cubicBez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25" name="Graphic 3">
              <a:extLst>
                <a:ext uri="{FF2B5EF4-FFF2-40B4-BE49-F238E27FC236}">
                  <a16:creationId xmlns:a16="http://schemas.microsoft.com/office/drawing/2014/main" id="{F73BCA6F-1798-DFE8-A9F6-02FE897F8BC6}"/>
                </a:ext>
              </a:extLst>
            </p:cNvPr>
            <p:cNvGrpSpPr/>
            <p:nvPr/>
          </p:nvGrpSpPr>
          <p:grpSpPr>
            <a:xfrm>
              <a:off x="3694216" y="3553570"/>
              <a:ext cx="843671" cy="911122"/>
              <a:chOff x="3694216" y="3553570"/>
              <a:chExt cx="843671" cy="911122"/>
            </a:xfrm>
          </p:grpSpPr>
          <p:sp>
            <p:nvSpPr>
              <p:cNvPr id="25626" name="Rectangle: Rounded Corners 25625">
                <a:extLst>
                  <a:ext uri="{FF2B5EF4-FFF2-40B4-BE49-F238E27FC236}">
                    <a16:creationId xmlns:a16="http://schemas.microsoft.com/office/drawing/2014/main" id="{62426C0C-DC9C-93E2-64CD-CBFEC87CA421}"/>
                  </a:ext>
                </a:extLst>
              </p:cNvPr>
              <p:cNvSpPr/>
              <p:nvPr/>
            </p:nvSpPr>
            <p:spPr>
              <a:xfrm>
                <a:off x="4039269" y="4046028"/>
                <a:ext cx="491518" cy="170140"/>
              </a:xfrm>
              <a:prstGeom prst="roundRect">
                <a:avLst>
                  <a:gd name="adj" fmla="val 49999"/>
                </a:avLst>
              </a:prstGeom>
              <a:solidFill>
                <a:srgbClr val="A4A4A4"/>
              </a:solidFill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7" name="Rectangle: Rounded Corners 25626">
                <a:extLst>
                  <a:ext uri="{FF2B5EF4-FFF2-40B4-BE49-F238E27FC236}">
                    <a16:creationId xmlns:a16="http://schemas.microsoft.com/office/drawing/2014/main" id="{0033A131-316D-326C-5E78-67780B156D4D}"/>
                  </a:ext>
                </a:extLst>
              </p:cNvPr>
              <p:cNvSpPr/>
              <p:nvPr/>
            </p:nvSpPr>
            <p:spPr>
              <a:xfrm>
                <a:off x="4039269" y="3885619"/>
                <a:ext cx="491518" cy="170140"/>
              </a:xfrm>
              <a:prstGeom prst="roundRect">
                <a:avLst>
                  <a:gd name="adj" fmla="val 49999"/>
                </a:avLst>
              </a:prstGeom>
              <a:solidFill>
                <a:srgbClr val="A4A4A4"/>
              </a:solidFill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8" name="Rectangle: Rounded Corners 25627">
                <a:extLst>
                  <a:ext uri="{FF2B5EF4-FFF2-40B4-BE49-F238E27FC236}">
                    <a16:creationId xmlns:a16="http://schemas.microsoft.com/office/drawing/2014/main" id="{E16BD7F0-810A-B596-5DD9-B3EF43789EBC}"/>
                  </a:ext>
                </a:extLst>
              </p:cNvPr>
              <p:cNvSpPr/>
              <p:nvPr/>
            </p:nvSpPr>
            <p:spPr>
              <a:xfrm>
                <a:off x="4039269" y="3725210"/>
                <a:ext cx="491518" cy="170140"/>
              </a:xfrm>
              <a:prstGeom prst="roundRect">
                <a:avLst>
                  <a:gd name="adj" fmla="val 49999"/>
                </a:avLst>
              </a:prstGeom>
              <a:solidFill>
                <a:srgbClr val="A4A4A4"/>
              </a:solidFill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9" name="Rectangle: Rounded Corners 25628">
                <a:extLst>
                  <a:ext uri="{FF2B5EF4-FFF2-40B4-BE49-F238E27FC236}">
                    <a16:creationId xmlns:a16="http://schemas.microsoft.com/office/drawing/2014/main" id="{AF0671E0-49FE-41F3-E963-01A21EA7C4ED}"/>
                  </a:ext>
                </a:extLst>
              </p:cNvPr>
              <p:cNvSpPr/>
              <p:nvPr/>
            </p:nvSpPr>
            <p:spPr>
              <a:xfrm>
                <a:off x="4034457" y="3559856"/>
                <a:ext cx="491518" cy="170140"/>
              </a:xfrm>
              <a:prstGeom prst="roundRect">
                <a:avLst>
                  <a:gd name="adj" fmla="val 49999"/>
                </a:avLst>
              </a:prstGeom>
              <a:solidFill>
                <a:srgbClr val="A4A4A4"/>
              </a:solidFill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0" name="Freeform: Shape 25629">
                <a:extLst>
                  <a:ext uri="{FF2B5EF4-FFF2-40B4-BE49-F238E27FC236}">
                    <a16:creationId xmlns:a16="http://schemas.microsoft.com/office/drawing/2014/main" id="{6E3492E3-BFEC-0122-AAAF-A42A363AFE15}"/>
                  </a:ext>
                </a:extLst>
              </p:cNvPr>
              <p:cNvSpPr/>
              <p:nvPr/>
            </p:nvSpPr>
            <p:spPr>
              <a:xfrm>
                <a:off x="4374833" y="3553570"/>
                <a:ext cx="163054" cy="664011"/>
              </a:xfrm>
              <a:custGeom>
                <a:avLst/>
                <a:gdLst>
                  <a:gd name="csX0" fmla="*/ 2163 w 163054"/>
                  <a:gd name="csY0" fmla="*/ -83 h 664011"/>
                  <a:gd name="csX1" fmla="*/ 2163 w 163054"/>
                  <a:gd name="csY1" fmla="*/ 170057 h 664011"/>
                  <a:gd name="csX2" fmla="*/ -200 w 163054"/>
                  <a:gd name="csY2" fmla="*/ 335465 h 664011"/>
                  <a:gd name="csX3" fmla="*/ 4526 w 163054"/>
                  <a:gd name="csY3" fmla="*/ 493789 h 664011"/>
                  <a:gd name="csX4" fmla="*/ 4526 w 163054"/>
                  <a:gd name="csY4" fmla="*/ 661563 h 664011"/>
                  <a:gd name="csX5" fmla="*/ 146314 w 163054"/>
                  <a:gd name="csY5" fmla="*/ 663925 h 664011"/>
                  <a:gd name="csX6" fmla="*/ 134499 w 163054"/>
                  <a:gd name="csY6" fmla="*/ 628481 h 664011"/>
                  <a:gd name="csX7" fmla="*/ 162855 w 163054"/>
                  <a:gd name="csY7" fmla="*/ 585946 h 664011"/>
                  <a:gd name="csX8" fmla="*/ 148676 w 163054"/>
                  <a:gd name="csY8" fmla="*/ 524506 h 664011"/>
                  <a:gd name="csX9" fmla="*/ 103778 w 163054"/>
                  <a:gd name="csY9" fmla="*/ 489061 h 664011"/>
                  <a:gd name="csX10" fmla="*/ 151038 w 163054"/>
                  <a:gd name="csY10" fmla="*/ 453616 h 664011"/>
                  <a:gd name="csX11" fmla="*/ 160491 w 163054"/>
                  <a:gd name="csY11" fmla="*/ 401629 h 664011"/>
                  <a:gd name="csX12" fmla="*/ 110867 w 163054"/>
                  <a:gd name="csY12" fmla="*/ 335465 h 664011"/>
                  <a:gd name="csX13" fmla="*/ 143950 w 163054"/>
                  <a:gd name="csY13" fmla="*/ 304745 h 664011"/>
                  <a:gd name="csX14" fmla="*/ 155765 w 163054"/>
                  <a:gd name="csY14" fmla="*/ 245670 h 664011"/>
                  <a:gd name="csX15" fmla="*/ 99052 w 163054"/>
                  <a:gd name="csY15" fmla="*/ 167689 h 664011"/>
                  <a:gd name="csX16" fmla="*/ 141588 w 163054"/>
                  <a:gd name="csY16" fmla="*/ 134607 h 664011"/>
                  <a:gd name="csX17" fmla="*/ 158128 w 163054"/>
                  <a:gd name="csY17" fmla="*/ 84983 h 664011"/>
                  <a:gd name="csX18" fmla="*/ 127409 w 163054"/>
                  <a:gd name="csY18" fmla="*/ 25907 h 664011"/>
                  <a:gd name="csX19" fmla="*/ 96689 w 163054"/>
                  <a:gd name="csY19" fmla="*/ -86 h 664011"/>
                  <a:gd name="csX20" fmla="*/ 13982 w 163054"/>
                  <a:gd name="csY20" fmla="*/ 7003 h 664011"/>
                  <a:gd name="csX21" fmla="*/ 2167 w 163054"/>
                  <a:gd name="csY21" fmla="*/ -86 h 6640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163054" h="664011">
                    <a:moveTo>
                      <a:pt x="2163" y="-83"/>
                    </a:moveTo>
                    <a:cubicBezTo>
                      <a:pt x="33046" y="53526"/>
                      <a:pt x="58738" y="107698"/>
                      <a:pt x="2163" y="170057"/>
                    </a:cubicBezTo>
                    <a:cubicBezTo>
                      <a:pt x="37699" y="219383"/>
                      <a:pt x="73013" y="268744"/>
                      <a:pt x="-200" y="335465"/>
                    </a:cubicBezTo>
                    <a:cubicBezTo>
                      <a:pt x="68191" y="399376"/>
                      <a:pt x="41402" y="447422"/>
                      <a:pt x="4526" y="493789"/>
                    </a:cubicBezTo>
                    <a:cubicBezTo>
                      <a:pt x="65237" y="596140"/>
                      <a:pt x="11372" y="610873"/>
                      <a:pt x="4526" y="661563"/>
                    </a:cubicBezTo>
                    <a:lnTo>
                      <a:pt x="146314" y="663925"/>
                    </a:lnTo>
                    <a:lnTo>
                      <a:pt x="134499" y="628481"/>
                    </a:lnTo>
                    <a:lnTo>
                      <a:pt x="162855" y="585946"/>
                    </a:lnTo>
                    <a:lnTo>
                      <a:pt x="148676" y="524506"/>
                    </a:lnTo>
                    <a:lnTo>
                      <a:pt x="103778" y="489061"/>
                    </a:lnTo>
                    <a:lnTo>
                      <a:pt x="151038" y="453616"/>
                    </a:lnTo>
                    <a:lnTo>
                      <a:pt x="160491" y="401629"/>
                    </a:lnTo>
                    <a:lnTo>
                      <a:pt x="110867" y="335465"/>
                    </a:lnTo>
                    <a:lnTo>
                      <a:pt x="143950" y="304745"/>
                    </a:lnTo>
                    <a:lnTo>
                      <a:pt x="155765" y="245670"/>
                    </a:lnTo>
                    <a:lnTo>
                      <a:pt x="99052" y="167689"/>
                    </a:lnTo>
                    <a:lnTo>
                      <a:pt x="141588" y="134607"/>
                    </a:lnTo>
                    <a:lnTo>
                      <a:pt x="158128" y="84983"/>
                    </a:lnTo>
                    <a:lnTo>
                      <a:pt x="127409" y="25907"/>
                    </a:lnTo>
                    <a:lnTo>
                      <a:pt x="96689" y="-86"/>
                    </a:lnTo>
                    <a:lnTo>
                      <a:pt x="13982" y="7003"/>
                    </a:lnTo>
                    <a:lnTo>
                      <a:pt x="2167" y="-86"/>
                    </a:lnTo>
                    <a:close/>
                  </a:path>
                </a:pathLst>
              </a:custGeom>
              <a:solidFill>
                <a:srgbClr val="808080"/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1" name="Freeform: Shape 25630">
                <a:extLst>
                  <a:ext uri="{FF2B5EF4-FFF2-40B4-BE49-F238E27FC236}">
                    <a16:creationId xmlns:a16="http://schemas.microsoft.com/office/drawing/2014/main" id="{FEF84CD3-E2E7-8302-05F7-C2CEC5C8A919}"/>
                  </a:ext>
                </a:extLst>
              </p:cNvPr>
              <p:cNvSpPr/>
              <p:nvPr/>
            </p:nvSpPr>
            <p:spPr>
              <a:xfrm>
                <a:off x="4025484" y="3555174"/>
                <a:ext cx="163054" cy="664011"/>
              </a:xfrm>
              <a:custGeom>
                <a:avLst/>
                <a:gdLst>
                  <a:gd name="csX0" fmla="*/ 160482 w 163054"/>
                  <a:gd name="csY0" fmla="*/ -83 h 664011"/>
                  <a:gd name="csX1" fmla="*/ 160482 w 163054"/>
                  <a:gd name="csY1" fmla="*/ 170057 h 664011"/>
                  <a:gd name="csX2" fmla="*/ 162845 w 163054"/>
                  <a:gd name="csY2" fmla="*/ 335465 h 664011"/>
                  <a:gd name="csX3" fmla="*/ 158119 w 163054"/>
                  <a:gd name="csY3" fmla="*/ 493789 h 664011"/>
                  <a:gd name="csX4" fmla="*/ 158119 w 163054"/>
                  <a:gd name="csY4" fmla="*/ 661563 h 664011"/>
                  <a:gd name="csX5" fmla="*/ 16331 w 163054"/>
                  <a:gd name="csY5" fmla="*/ 663926 h 664011"/>
                  <a:gd name="csX6" fmla="*/ 28146 w 163054"/>
                  <a:gd name="csY6" fmla="*/ 628481 h 664011"/>
                  <a:gd name="csX7" fmla="*/ -210 w 163054"/>
                  <a:gd name="csY7" fmla="*/ 585946 h 664011"/>
                  <a:gd name="csX8" fmla="*/ 13968 w 163054"/>
                  <a:gd name="csY8" fmla="*/ 524507 h 664011"/>
                  <a:gd name="csX9" fmla="*/ 58867 w 163054"/>
                  <a:gd name="csY9" fmla="*/ 489061 h 664011"/>
                  <a:gd name="csX10" fmla="*/ 11606 w 163054"/>
                  <a:gd name="csY10" fmla="*/ 453617 h 664011"/>
                  <a:gd name="csX11" fmla="*/ 2154 w 163054"/>
                  <a:gd name="csY11" fmla="*/ 401630 h 664011"/>
                  <a:gd name="csX12" fmla="*/ 51778 w 163054"/>
                  <a:gd name="csY12" fmla="*/ 335465 h 664011"/>
                  <a:gd name="csX13" fmla="*/ 18695 w 163054"/>
                  <a:gd name="csY13" fmla="*/ 304745 h 664011"/>
                  <a:gd name="csX14" fmla="*/ 6880 w 163054"/>
                  <a:gd name="csY14" fmla="*/ 245670 h 664011"/>
                  <a:gd name="csX15" fmla="*/ 63593 w 163054"/>
                  <a:gd name="csY15" fmla="*/ 167689 h 664011"/>
                  <a:gd name="csX16" fmla="*/ 21058 w 163054"/>
                  <a:gd name="csY16" fmla="*/ 134607 h 664011"/>
                  <a:gd name="csX17" fmla="*/ 4517 w 163054"/>
                  <a:gd name="csY17" fmla="*/ 84983 h 664011"/>
                  <a:gd name="csX18" fmla="*/ 35236 w 163054"/>
                  <a:gd name="csY18" fmla="*/ 25907 h 664011"/>
                  <a:gd name="csX19" fmla="*/ 65956 w 163054"/>
                  <a:gd name="csY19" fmla="*/ -86 h 664011"/>
                  <a:gd name="csX20" fmla="*/ 148663 w 163054"/>
                  <a:gd name="csY20" fmla="*/ 7003 h 664011"/>
                  <a:gd name="csX21" fmla="*/ 160478 w 163054"/>
                  <a:gd name="csY21" fmla="*/ -86 h 6640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163054" h="664011">
                    <a:moveTo>
                      <a:pt x="160482" y="-83"/>
                    </a:moveTo>
                    <a:cubicBezTo>
                      <a:pt x="129599" y="53526"/>
                      <a:pt x="103907" y="107698"/>
                      <a:pt x="160482" y="170057"/>
                    </a:cubicBezTo>
                    <a:cubicBezTo>
                      <a:pt x="124946" y="219383"/>
                      <a:pt x="89632" y="268745"/>
                      <a:pt x="162845" y="335465"/>
                    </a:cubicBezTo>
                    <a:cubicBezTo>
                      <a:pt x="94455" y="399376"/>
                      <a:pt x="121243" y="447423"/>
                      <a:pt x="158119" y="493789"/>
                    </a:cubicBezTo>
                    <a:cubicBezTo>
                      <a:pt x="97408" y="596140"/>
                      <a:pt x="151273" y="610874"/>
                      <a:pt x="158119" y="661563"/>
                    </a:cubicBezTo>
                    <a:lnTo>
                      <a:pt x="16331" y="663926"/>
                    </a:lnTo>
                    <a:lnTo>
                      <a:pt x="28146" y="628481"/>
                    </a:lnTo>
                    <a:lnTo>
                      <a:pt x="-210" y="585946"/>
                    </a:lnTo>
                    <a:lnTo>
                      <a:pt x="13968" y="524507"/>
                    </a:lnTo>
                    <a:lnTo>
                      <a:pt x="58867" y="489061"/>
                    </a:lnTo>
                    <a:lnTo>
                      <a:pt x="11606" y="453617"/>
                    </a:lnTo>
                    <a:lnTo>
                      <a:pt x="2154" y="401630"/>
                    </a:lnTo>
                    <a:lnTo>
                      <a:pt x="51778" y="335465"/>
                    </a:lnTo>
                    <a:lnTo>
                      <a:pt x="18695" y="304745"/>
                    </a:lnTo>
                    <a:lnTo>
                      <a:pt x="6880" y="245670"/>
                    </a:lnTo>
                    <a:lnTo>
                      <a:pt x="63593" y="167689"/>
                    </a:lnTo>
                    <a:lnTo>
                      <a:pt x="21058" y="134607"/>
                    </a:lnTo>
                    <a:lnTo>
                      <a:pt x="4517" y="84983"/>
                    </a:lnTo>
                    <a:lnTo>
                      <a:pt x="35236" y="25907"/>
                    </a:lnTo>
                    <a:lnTo>
                      <a:pt x="65956" y="-86"/>
                    </a:lnTo>
                    <a:lnTo>
                      <a:pt x="148663" y="7003"/>
                    </a:lnTo>
                    <a:lnTo>
                      <a:pt x="160478" y="-86"/>
                    </a:lnTo>
                    <a:close/>
                  </a:path>
                </a:pathLst>
              </a:custGeom>
              <a:solidFill>
                <a:srgbClr val="FFFFFF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2" name="Rectangle: Rounded Corners 25631">
                <a:extLst>
                  <a:ext uri="{FF2B5EF4-FFF2-40B4-BE49-F238E27FC236}">
                    <a16:creationId xmlns:a16="http://schemas.microsoft.com/office/drawing/2014/main" id="{85C29CBC-4889-E703-E78C-2040FE16C47B}"/>
                  </a:ext>
                </a:extLst>
              </p:cNvPr>
              <p:cNvSpPr/>
              <p:nvPr/>
            </p:nvSpPr>
            <p:spPr>
              <a:xfrm>
                <a:off x="4039269" y="4054449"/>
                <a:ext cx="491518" cy="161785"/>
              </a:xfrm>
              <a:prstGeom prst="roundRect">
                <a:avLst>
                  <a:gd name="adj" fmla="val 50000"/>
                </a:avLst>
              </a:prstGeom>
              <a:noFill/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3" name="Rectangle: Rounded Corners 25632">
                <a:extLst>
                  <a:ext uri="{FF2B5EF4-FFF2-40B4-BE49-F238E27FC236}">
                    <a16:creationId xmlns:a16="http://schemas.microsoft.com/office/drawing/2014/main" id="{EDCCB5A0-05A1-3AB5-AFFC-AA9713097909}"/>
                  </a:ext>
                </a:extLst>
              </p:cNvPr>
              <p:cNvSpPr/>
              <p:nvPr/>
            </p:nvSpPr>
            <p:spPr>
              <a:xfrm>
                <a:off x="4039269" y="3895645"/>
                <a:ext cx="491518" cy="160114"/>
              </a:xfrm>
              <a:prstGeom prst="roundRect">
                <a:avLst>
                  <a:gd name="adj" fmla="val 50000"/>
                </a:avLst>
              </a:prstGeom>
              <a:noFill/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4" name="Rectangle: Rounded Corners 25633">
                <a:extLst>
                  <a:ext uri="{FF2B5EF4-FFF2-40B4-BE49-F238E27FC236}">
                    <a16:creationId xmlns:a16="http://schemas.microsoft.com/office/drawing/2014/main" id="{B34DE77D-3081-4720-79BE-9679E2BBC022}"/>
                  </a:ext>
                </a:extLst>
              </p:cNvPr>
              <p:cNvSpPr/>
              <p:nvPr/>
            </p:nvSpPr>
            <p:spPr>
              <a:xfrm>
                <a:off x="4039269" y="3731894"/>
                <a:ext cx="491518" cy="163456"/>
              </a:xfrm>
              <a:prstGeom prst="roundRect">
                <a:avLst>
                  <a:gd name="adj" fmla="val 50000"/>
                </a:avLst>
              </a:prstGeom>
              <a:noFill/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5" name="Rectangle: Rounded Corners 25634">
                <a:extLst>
                  <a:ext uri="{FF2B5EF4-FFF2-40B4-BE49-F238E27FC236}">
                    <a16:creationId xmlns:a16="http://schemas.microsoft.com/office/drawing/2014/main" id="{122B488F-CB4F-7EBB-49C9-BC7B888222F7}"/>
                  </a:ext>
                </a:extLst>
              </p:cNvPr>
              <p:cNvSpPr/>
              <p:nvPr/>
            </p:nvSpPr>
            <p:spPr>
              <a:xfrm>
                <a:off x="4034457" y="3559856"/>
                <a:ext cx="491518" cy="170140"/>
              </a:xfrm>
              <a:prstGeom prst="roundRect">
                <a:avLst>
                  <a:gd name="adj" fmla="val 49999"/>
                </a:avLst>
              </a:prstGeom>
              <a:noFill/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6" name="Freeform: Shape 25635">
                <a:extLst>
                  <a:ext uri="{FF2B5EF4-FFF2-40B4-BE49-F238E27FC236}">
                    <a16:creationId xmlns:a16="http://schemas.microsoft.com/office/drawing/2014/main" id="{AC93F84D-139B-98CA-D643-48071DA1A32E}"/>
                  </a:ext>
                </a:extLst>
              </p:cNvPr>
              <p:cNvSpPr/>
              <p:nvPr/>
            </p:nvSpPr>
            <p:spPr>
              <a:xfrm>
                <a:off x="3694216" y="4125356"/>
                <a:ext cx="841249" cy="339337"/>
              </a:xfrm>
              <a:custGeom>
                <a:avLst/>
                <a:gdLst>
                  <a:gd name="csX0" fmla="*/ 841040 w 841249"/>
                  <a:gd name="csY0" fmla="*/ 333116 h 339337"/>
                  <a:gd name="csX1" fmla="*/ -210 w 841249"/>
                  <a:gd name="csY1" fmla="*/ 328390 h 339337"/>
                  <a:gd name="csX2" fmla="*/ 438588 w 841249"/>
                  <a:gd name="csY2" fmla="*/ -74 h 339337"/>
                  <a:gd name="csX3" fmla="*/ 826523 w 841249"/>
                  <a:gd name="csY3" fmla="*/ 65131 h 339337"/>
                  <a:gd name="csX4" fmla="*/ 841029 w 841249"/>
                  <a:gd name="csY4" fmla="*/ 333121 h 3393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841249" h="339337">
                    <a:moveTo>
                      <a:pt x="841040" y="333116"/>
                    </a:moveTo>
                    <a:cubicBezTo>
                      <a:pt x="789562" y="337324"/>
                      <a:pt x="16473" y="346652"/>
                      <a:pt x="-210" y="328390"/>
                    </a:cubicBezTo>
                    <a:cubicBezTo>
                      <a:pt x="-210" y="146981"/>
                      <a:pt x="196251" y="-74"/>
                      <a:pt x="438588" y="-74"/>
                    </a:cubicBezTo>
                    <a:cubicBezTo>
                      <a:pt x="576379" y="-74"/>
                      <a:pt x="746078" y="23842"/>
                      <a:pt x="826523" y="65131"/>
                    </a:cubicBezTo>
                    <a:cubicBezTo>
                      <a:pt x="839986" y="89846"/>
                      <a:pt x="841029" y="254854"/>
                      <a:pt x="841029" y="333121"/>
                    </a:cubicBezTo>
                    <a:close/>
                  </a:path>
                </a:pathLst>
              </a:custGeom>
              <a:solidFill>
                <a:srgbClr val="A4A4A4"/>
              </a:solidFill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7" name="Freeform: Shape 25636">
                <a:extLst>
                  <a:ext uri="{FF2B5EF4-FFF2-40B4-BE49-F238E27FC236}">
                    <a16:creationId xmlns:a16="http://schemas.microsoft.com/office/drawing/2014/main" id="{CF41EDF0-E3D4-11A6-279B-048CA52BE206}"/>
                  </a:ext>
                </a:extLst>
              </p:cNvPr>
              <p:cNvSpPr/>
              <p:nvPr/>
            </p:nvSpPr>
            <p:spPr>
              <a:xfrm>
                <a:off x="3696526" y="4165506"/>
                <a:ext cx="838880" cy="297749"/>
              </a:xfrm>
              <a:custGeom>
                <a:avLst/>
                <a:gdLst>
                  <a:gd name="csX0" fmla="*/ -207 w 838880"/>
                  <a:gd name="csY0" fmla="*/ 255137 h 297749"/>
                  <a:gd name="csX1" fmla="*/ 748875 w 838880"/>
                  <a:gd name="csY1" fmla="*/ -73 h 297749"/>
                  <a:gd name="csX2" fmla="*/ 831581 w 838880"/>
                  <a:gd name="csY2" fmla="*/ 28283 h 297749"/>
                  <a:gd name="csX3" fmla="*/ 838670 w 838880"/>
                  <a:gd name="csY3" fmla="*/ 297676 h 297749"/>
                  <a:gd name="csX4" fmla="*/ 2153 w 838880"/>
                  <a:gd name="csY4" fmla="*/ 295313 h 297749"/>
                  <a:gd name="csX5" fmla="*/ -210 w 838880"/>
                  <a:gd name="csY5" fmla="*/ 255141 h 2977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838880" h="297749">
                    <a:moveTo>
                      <a:pt x="-207" y="255137"/>
                    </a:moveTo>
                    <a:cubicBezTo>
                      <a:pt x="425491" y="240106"/>
                      <a:pt x="835108" y="304956"/>
                      <a:pt x="748875" y="-73"/>
                    </a:cubicBezTo>
                    <a:lnTo>
                      <a:pt x="831581" y="28283"/>
                    </a:lnTo>
                    <a:lnTo>
                      <a:pt x="838670" y="297676"/>
                    </a:lnTo>
                    <a:lnTo>
                      <a:pt x="2153" y="295313"/>
                    </a:lnTo>
                    <a:lnTo>
                      <a:pt x="-210" y="255141"/>
                    </a:lnTo>
                    <a:close/>
                  </a:path>
                </a:pathLst>
              </a:custGeom>
              <a:solidFill>
                <a:srgbClr val="808080"/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8" name="Freeform: Shape 25637">
                <a:extLst>
                  <a:ext uri="{FF2B5EF4-FFF2-40B4-BE49-F238E27FC236}">
                    <a16:creationId xmlns:a16="http://schemas.microsoft.com/office/drawing/2014/main" id="{8EEC49FA-580A-D519-3749-DFDBB54EE5A2}"/>
                  </a:ext>
                </a:extLst>
              </p:cNvPr>
              <p:cNvSpPr/>
              <p:nvPr/>
            </p:nvSpPr>
            <p:spPr>
              <a:xfrm>
                <a:off x="3694216" y="4125356"/>
                <a:ext cx="841249" cy="339337"/>
              </a:xfrm>
              <a:custGeom>
                <a:avLst/>
                <a:gdLst>
                  <a:gd name="csX0" fmla="*/ 841040 w 841249"/>
                  <a:gd name="csY0" fmla="*/ 333116 h 339337"/>
                  <a:gd name="csX1" fmla="*/ -210 w 841249"/>
                  <a:gd name="csY1" fmla="*/ 328390 h 339337"/>
                  <a:gd name="csX2" fmla="*/ 438588 w 841249"/>
                  <a:gd name="csY2" fmla="*/ -74 h 339337"/>
                  <a:gd name="csX3" fmla="*/ 826523 w 841249"/>
                  <a:gd name="csY3" fmla="*/ 65131 h 339337"/>
                  <a:gd name="csX4" fmla="*/ 841029 w 841249"/>
                  <a:gd name="csY4" fmla="*/ 333121 h 3393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841249" h="339337">
                    <a:moveTo>
                      <a:pt x="841040" y="333116"/>
                    </a:moveTo>
                    <a:cubicBezTo>
                      <a:pt x="789562" y="337324"/>
                      <a:pt x="16473" y="346652"/>
                      <a:pt x="-210" y="328390"/>
                    </a:cubicBezTo>
                    <a:cubicBezTo>
                      <a:pt x="-210" y="146981"/>
                      <a:pt x="196251" y="-74"/>
                      <a:pt x="438588" y="-74"/>
                    </a:cubicBezTo>
                    <a:cubicBezTo>
                      <a:pt x="576379" y="-74"/>
                      <a:pt x="746078" y="23842"/>
                      <a:pt x="826523" y="65131"/>
                    </a:cubicBezTo>
                    <a:cubicBezTo>
                      <a:pt x="839986" y="89846"/>
                      <a:pt x="841029" y="254854"/>
                      <a:pt x="841029" y="333121"/>
                    </a:cubicBezTo>
                    <a:close/>
                  </a:path>
                </a:pathLst>
              </a:custGeom>
              <a:noFill/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9" name="Freeform: Shape 25638">
                <a:extLst>
                  <a:ext uri="{FF2B5EF4-FFF2-40B4-BE49-F238E27FC236}">
                    <a16:creationId xmlns:a16="http://schemas.microsoft.com/office/drawing/2014/main" id="{D806FB39-EA2B-5B45-A911-A843871CC87E}"/>
                  </a:ext>
                </a:extLst>
              </p:cNvPr>
              <p:cNvSpPr/>
              <p:nvPr/>
            </p:nvSpPr>
            <p:spPr>
              <a:xfrm>
                <a:off x="3775931" y="4156490"/>
                <a:ext cx="420872" cy="170386"/>
              </a:xfrm>
              <a:custGeom>
                <a:avLst/>
                <a:gdLst>
                  <a:gd name="csX0" fmla="*/ -214 w 420872"/>
                  <a:gd name="csY0" fmla="*/ 170311 h 170386"/>
                  <a:gd name="csX1" fmla="*/ 420658 w 420872"/>
                  <a:gd name="csY1" fmla="*/ 8018 h 170386"/>
                  <a:gd name="csX2" fmla="*/ -214 w 420872"/>
                  <a:gd name="csY2" fmla="*/ 170311 h 1703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420872" h="170386">
                    <a:moveTo>
                      <a:pt x="-214" y="170311"/>
                    </a:moveTo>
                    <a:cubicBezTo>
                      <a:pt x="94447" y="89934"/>
                      <a:pt x="190084" y="27440"/>
                      <a:pt x="420658" y="8018"/>
                    </a:cubicBezTo>
                    <a:cubicBezTo>
                      <a:pt x="248740" y="-20952"/>
                      <a:pt x="73775" y="26650"/>
                      <a:pt x="-214" y="170311"/>
                    </a:cubicBezTo>
                    <a:close/>
                  </a:path>
                </a:pathLst>
              </a:custGeom>
              <a:solidFill>
                <a:srgbClr val="FFFFFF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A508EC7-5AA9-780C-930A-47C5CED30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219" y="3235877"/>
            <a:ext cx="1528065" cy="146304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685680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D2A97-483A-AAC5-1314-D6A5282FA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60D94-D9C0-5A52-4ABD-1C651C284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Deconstruct and Improve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5B411B8-664C-C5F0-A625-9EE4C5A3D8F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Gently take apart the robot.</a:t>
            </a:r>
            <a:br>
              <a:rPr lang="en-US" altLang="en-US" dirty="0"/>
            </a:br>
            <a:r>
              <a:rPr lang="en-US" altLang="en-US" dirty="0"/>
              <a:t>(Undo your build.)</a:t>
            </a:r>
          </a:p>
          <a:p>
            <a:r>
              <a:rPr lang="en-US" altLang="en-US" dirty="0"/>
              <a:t>Design a new and improved,</a:t>
            </a:r>
            <a:br>
              <a:rPr lang="en-US" altLang="en-US" dirty="0"/>
            </a:br>
            <a:r>
              <a:rPr lang="en-US" altLang="en-US" dirty="0"/>
              <a:t>digital version of the robot.</a:t>
            </a:r>
          </a:p>
          <a:p>
            <a:pPr lvl="1"/>
            <a:r>
              <a:rPr lang="en-US" altLang="en-US" dirty="0"/>
              <a:t>What did this robot do?</a:t>
            </a:r>
          </a:p>
          <a:p>
            <a:pPr lvl="1"/>
            <a:r>
              <a:rPr lang="en-US" altLang="en-US" dirty="0"/>
              <a:t>What could your robot do better?</a:t>
            </a:r>
          </a:p>
          <a:p>
            <a:r>
              <a:rPr lang="en-US" altLang="en-US" dirty="0"/>
              <a:t>Create a presentation about your improved design.</a:t>
            </a:r>
          </a:p>
        </p:txBody>
      </p:sp>
      <p:grpSp>
        <p:nvGrpSpPr>
          <p:cNvPr id="5" name="Graphic 3">
            <a:extLst>
              <a:ext uri="{FF2B5EF4-FFF2-40B4-BE49-F238E27FC236}">
                <a16:creationId xmlns:a16="http://schemas.microsoft.com/office/drawing/2014/main" id="{4C797C3B-530C-838B-A39D-7CD5BA222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98733" y="418373"/>
            <a:ext cx="1744327" cy="2058896"/>
            <a:chOff x="2970983" y="680040"/>
            <a:chExt cx="3206414" cy="3784653"/>
          </a:xfrm>
        </p:grpSpPr>
        <p:grpSp>
          <p:nvGrpSpPr>
            <p:cNvPr id="6" name="Graphic 3">
              <a:extLst>
                <a:ext uri="{FF2B5EF4-FFF2-40B4-BE49-F238E27FC236}">
                  <a16:creationId xmlns:a16="http://schemas.microsoft.com/office/drawing/2014/main" id="{02BA31F0-EF33-80BE-D9DC-D0E1B23D6147}"/>
                </a:ext>
              </a:extLst>
            </p:cNvPr>
            <p:cNvGrpSpPr/>
            <p:nvPr/>
          </p:nvGrpSpPr>
          <p:grpSpPr>
            <a:xfrm>
              <a:off x="4976197" y="2369798"/>
              <a:ext cx="1201199" cy="1476052"/>
              <a:chOff x="4976197" y="2369798"/>
              <a:chExt cx="1201199" cy="1476052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F4AE7A3-31EB-3403-3DFF-B76385582149}"/>
                  </a:ext>
                </a:extLst>
              </p:cNvPr>
              <p:cNvSpPr/>
              <p:nvPr/>
            </p:nvSpPr>
            <p:spPr>
              <a:xfrm rot="8962597" flipV="1">
                <a:off x="5423287" y="2897353"/>
                <a:ext cx="193491" cy="317567"/>
              </a:xfrm>
              <a:prstGeom prst="roundRect">
                <a:avLst>
                  <a:gd name="adj" fmla="val 15413"/>
                </a:avLst>
              </a:prstGeom>
              <a:solidFill>
                <a:srgbClr val="A4A4A4"/>
              </a:solidFill>
              <a:ln w="30906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BD2406B-8E92-B3E1-AB15-C0477E0AE43D}"/>
                  </a:ext>
                </a:extLst>
              </p:cNvPr>
              <p:cNvSpPr/>
              <p:nvPr/>
            </p:nvSpPr>
            <p:spPr>
              <a:xfrm rot="10800000" flipV="1">
                <a:off x="5333002" y="2888680"/>
                <a:ext cx="207503" cy="343360"/>
              </a:xfrm>
              <a:custGeom>
                <a:avLst/>
                <a:gdLst>
                  <a:gd name="csX0" fmla="*/ 139544 w 207503"/>
                  <a:gd name="csY0" fmla="*/ -111 h 343360"/>
                  <a:gd name="csX1" fmla="*/ 133108 w 207503"/>
                  <a:gd name="csY1" fmla="*/ 16229 h 343360"/>
                  <a:gd name="csX2" fmla="*/ -41 w 207503"/>
                  <a:gd name="csY2" fmla="*/ 324722 h 343360"/>
                  <a:gd name="csX3" fmla="*/ 27911 w 207503"/>
                  <a:gd name="csY3" fmla="*/ 343249 h 343360"/>
                  <a:gd name="csX4" fmla="*/ 207462 w 207503"/>
                  <a:gd name="csY4" fmla="*/ 26308 h 343360"/>
                  <a:gd name="csX5" fmla="*/ 154662 w 207503"/>
                  <a:gd name="csY5" fmla="*/ 5847 h 343360"/>
                  <a:gd name="csX6" fmla="*/ 139548 w 207503"/>
                  <a:gd name="csY6" fmla="*/ -110 h 3433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207503" h="343360">
                    <a:moveTo>
                      <a:pt x="139544" y="-111"/>
                    </a:moveTo>
                    <a:lnTo>
                      <a:pt x="133108" y="16229"/>
                    </a:lnTo>
                    <a:lnTo>
                      <a:pt x="-41" y="324722"/>
                    </a:lnTo>
                    <a:lnTo>
                      <a:pt x="27911" y="343249"/>
                    </a:lnTo>
                    <a:lnTo>
                      <a:pt x="207462" y="26308"/>
                    </a:lnTo>
                    <a:lnTo>
                      <a:pt x="154662" y="5847"/>
                    </a:lnTo>
                    <a:lnTo>
                      <a:pt x="139548" y="-110"/>
                    </a:lnTo>
                    <a:close/>
                  </a:path>
                </a:pathLst>
              </a:custGeom>
              <a:solidFill>
                <a:srgbClr val="6B6B6B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930FBA6-5DF0-F380-C6FC-2ED88F7CBA09}"/>
                  </a:ext>
                </a:extLst>
              </p:cNvPr>
              <p:cNvSpPr/>
              <p:nvPr/>
            </p:nvSpPr>
            <p:spPr>
              <a:xfrm rot="10800000" flipV="1">
                <a:off x="5531796" y="2942218"/>
                <a:ext cx="203042" cy="336055"/>
              </a:xfrm>
              <a:custGeom>
                <a:avLst/>
                <a:gdLst>
                  <a:gd name="csX0" fmla="*/ -6 w 203042"/>
                  <a:gd name="csY0" fmla="*/ 298449 h 336055"/>
                  <a:gd name="csX1" fmla="*/ 8968 w 203042"/>
                  <a:gd name="csY1" fmla="*/ 283355 h 336055"/>
                  <a:gd name="csX2" fmla="*/ 171596 w 203042"/>
                  <a:gd name="csY2" fmla="*/ 9818 h 336055"/>
                  <a:gd name="csX3" fmla="*/ 203036 w 203042"/>
                  <a:gd name="csY3" fmla="*/ -109 h 336055"/>
                  <a:gd name="csX4" fmla="*/ 62478 w 203042"/>
                  <a:gd name="csY4" fmla="*/ 335947 h 336055"/>
                  <a:gd name="csX5" fmla="*/ 13964 w 203042"/>
                  <a:gd name="csY5" fmla="*/ 306744 h 336055"/>
                  <a:gd name="csX6" fmla="*/ -4 w 203042"/>
                  <a:gd name="csY6" fmla="*/ 298445 h 3360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203042" h="336055">
                    <a:moveTo>
                      <a:pt x="-6" y="298449"/>
                    </a:moveTo>
                    <a:lnTo>
                      <a:pt x="8968" y="283355"/>
                    </a:lnTo>
                    <a:lnTo>
                      <a:pt x="171596" y="9818"/>
                    </a:lnTo>
                    <a:lnTo>
                      <a:pt x="203036" y="-109"/>
                    </a:lnTo>
                    <a:lnTo>
                      <a:pt x="62478" y="335947"/>
                    </a:lnTo>
                    <a:lnTo>
                      <a:pt x="13964" y="306744"/>
                    </a:lnTo>
                    <a:lnTo>
                      <a:pt x="-4" y="298445"/>
                    </a:lnTo>
                    <a:close/>
                  </a:path>
                </a:pathLst>
              </a:custGeom>
              <a:solidFill>
                <a:srgbClr val="FFFFFF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ED5F2E85-3147-90C6-8C0D-3BA6A727090F}"/>
                  </a:ext>
                </a:extLst>
              </p:cNvPr>
              <p:cNvSpPr/>
              <p:nvPr/>
            </p:nvSpPr>
            <p:spPr>
              <a:xfrm rot="8962597" flipV="1">
                <a:off x="5423287" y="2897353"/>
                <a:ext cx="193491" cy="317567"/>
              </a:xfrm>
              <a:prstGeom prst="roundRect">
                <a:avLst>
                  <a:gd name="adj" fmla="val 15413"/>
                </a:avLst>
              </a:prstGeom>
              <a:noFill/>
              <a:ln w="30906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A11760C-6042-5C31-820B-81C79D4D7BB8}"/>
                  </a:ext>
                </a:extLst>
              </p:cNvPr>
              <p:cNvSpPr/>
              <p:nvPr/>
            </p:nvSpPr>
            <p:spPr>
              <a:xfrm rot="8962597" flipV="1">
                <a:off x="5276319" y="2687934"/>
                <a:ext cx="250904" cy="340906"/>
              </a:xfrm>
              <a:prstGeom prst="roundRect">
                <a:avLst>
                  <a:gd name="adj" fmla="val 11329"/>
                </a:avLst>
              </a:prstGeom>
              <a:solidFill>
                <a:srgbClr val="A4A4A4"/>
              </a:solidFill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52BC4D1-D8E2-B12C-0774-597FCDEBA252}"/>
                  </a:ext>
                </a:extLst>
              </p:cNvPr>
              <p:cNvSpPr/>
              <p:nvPr/>
            </p:nvSpPr>
            <p:spPr>
              <a:xfrm rot="10800000" flipV="1">
                <a:off x="5375799" y="2638511"/>
                <a:ext cx="203042" cy="336055"/>
              </a:xfrm>
              <a:custGeom>
                <a:avLst/>
                <a:gdLst>
                  <a:gd name="csX0" fmla="*/ -34 w 203042"/>
                  <a:gd name="csY0" fmla="*/ 298440 h 336055"/>
                  <a:gd name="csX1" fmla="*/ 8941 w 203042"/>
                  <a:gd name="csY1" fmla="*/ 283345 h 336055"/>
                  <a:gd name="csX2" fmla="*/ 171568 w 203042"/>
                  <a:gd name="csY2" fmla="*/ 9809 h 336055"/>
                  <a:gd name="csX3" fmla="*/ 203008 w 203042"/>
                  <a:gd name="csY3" fmla="*/ -118 h 336055"/>
                  <a:gd name="csX4" fmla="*/ 62450 w 203042"/>
                  <a:gd name="csY4" fmla="*/ 335937 h 336055"/>
                  <a:gd name="csX5" fmla="*/ 13936 w 203042"/>
                  <a:gd name="csY5" fmla="*/ 306735 h 336055"/>
                  <a:gd name="csX6" fmla="*/ -31 w 203042"/>
                  <a:gd name="csY6" fmla="*/ 298436 h 3360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203042" h="336055">
                    <a:moveTo>
                      <a:pt x="-34" y="298440"/>
                    </a:moveTo>
                    <a:lnTo>
                      <a:pt x="8941" y="283345"/>
                    </a:lnTo>
                    <a:lnTo>
                      <a:pt x="171568" y="9809"/>
                    </a:lnTo>
                    <a:lnTo>
                      <a:pt x="203008" y="-118"/>
                    </a:lnTo>
                    <a:lnTo>
                      <a:pt x="62450" y="335937"/>
                    </a:lnTo>
                    <a:lnTo>
                      <a:pt x="13936" y="306735"/>
                    </a:lnTo>
                    <a:lnTo>
                      <a:pt x="-31" y="298436"/>
                    </a:lnTo>
                    <a:close/>
                  </a:path>
                </a:pathLst>
              </a:custGeom>
              <a:solidFill>
                <a:srgbClr val="FFFFFF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4DEDE91-BF93-BB02-63E5-07099282A88E}"/>
                  </a:ext>
                </a:extLst>
              </p:cNvPr>
              <p:cNvSpPr/>
              <p:nvPr/>
            </p:nvSpPr>
            <p:spPr>
              <a:xfrm rot="10800000" flipV="1">
                <a:off x="5207750" y="2720785"/>
                <a:ext cx="207503" cy="343360"/>
              </a:xfrm>
              <a:custGeom>
                <a:avLst/>
                <a:gdLst>
                  <a:gd name="csX0" fmla="*/ 139521 w 207503"/>
                  <a:gd name="csY0" fmla="*/ -116 h 343360"/>
                  <a:gd name="csX1" fmla="*/ 133086 w 207503"/>
                  <a:gd name="csY1" fmla="*/ 16224 h 343360"/>
                  <a:gd name="csX2" fmla="*/ -64 w 207503"/>
                  <a:gd name="csY2" fmla="*/ 324717 h 343360"/>
                  <a:gd name="csX3" fmla="*/ 27889 w 207503"/>
                  <a:gd name="csY3" fmla="*/ 343244 h 343360"/>
                  <a:gd name="csX4" fmla="*/ 207440 w 207503"/>
                  <a:gd name="csY4" fmla="*/ 26303 h 343360"/>
                  <a:gd name="csX5" fmla="*/ 154640 w 207503"/>
                  <a:gd name="csY5" fmla="*/ 5842 h 343360"/>
                  <a:gd name="csX6" fmla="*/ 139525 w 207503"/>
                  <a:gd name="csY6" fmla="*/ -115 h 3433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207503" h="343360">
                    <a:moveTo>
                      <a:pt x="139521" y="-116"/>
                    </a:moveTo>
                    <a:lnTo>
                      <a:pt x="133086" y="16224"/>
                    </a:lnTo>
                    <a:lnTo>
                      <a:pt x="-64" y="324717"/>
                    </a:lnTo>
                    <a:lnTo>
                      <a:pt x="27889" y="343244"/>
                    </a:lnTo>
                    <a:lnTo>
                      <a:pt x="207440" y="26303"/>
                    </a:lnTo>
                    <a:lnTo>
                      <a:pt x="154640" y="5842"/>
                    </a:lnTo>
                    <a:lnTo>
                      <a:pt x="139525" y="-115"/>
                    </a:lnTo>
                    <a:close/>
                  </a:path>
                </a:pathLst>
              </a:custGeom>
              <a:solidFill>
                <a:srgbClr val="6B6B6B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A6418B5-EC46-135E-4E6F-EDDC0AA2E385}"/>
                  </a:ext>
                </a:extLst>
              </p:cNvPr>
              <p:cNvSpPr/>
              <p:nvPr/>
            </p:nvSpPr>
            <p:spPr>
              <a:xfrm rot="8962597" flipV="1">
                <a:off x="5276319" y="2687934"/>
                <a:ext cx="250904" cy="340906"/>
              </a:xfrm>
              <a:prstGeom prst="roundRect">
                <a:avLst>
                  <a:gd name="adj" fmla="val 11329"/>
                </a:avLst>
              </a:prstGeom>
              <a:noFill/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C962A20-4723-5A37-8EF9-9D1519B775FC}"/>
                  </a:ext>
                </a:extLst>
              </p:cNvPr>
              <p:cNvSpPr/>
              <p:nvPr/>
            </p:nvSpPr>
            <p:spPr>
              <a:xfrm rot="10800000" flipV="1">
                <a:off x="4976197" y="2369798"/>
                <a:ext cx="446600" cy="446596"/>
              </a:xfrm>
              <a:custGeom>
                <a:avLst/>
                <a:gdLst>
                  <a:gd name="csX0" fmla="*/ 446535 w 446600"/>
                  <a:gd name="csY0" fmla="*/ 223163 h 446596"/>
                  <a:gd name="csX1" fmla="*/ 223235 w 446600"/>
                  <a:gd name="csY1" fmla="*/ 446461 h 446596"/>
                  <a:gd name="csX2" fmla="*/ -65 w 446600"/>
                  <a:gd name="csY2" fmla="*/ 223163 h 446596"/>
                  <a:gd name="csX3" fmla="*/ 223235 w 446600"/>
                  <a:gd name="csY3" fmla="*/ -136 h 446596"/>
                  <a:gd name="csX4" fmla="*/ 446535 w 446600"/>
                  <a:gd name="csY4" fmla="*/ 223163 h 4465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446600" h="446596">
                    <a:moveTo>
                      <a:pt x="446535" y="223163"/>
                    </a:moveTo>
                    <a:cubicBezTo>
                      <a:pt x="446535" y="346487"/>
                      <a:pt x="346560" y="446461"/>
                      <a:pt x="223235" y="446461"/>
                    </a:cubicBezTo>
                    <a:cubicBezTo>
                      <a:pt x="99911" y="446461"/>
                      <a:pt x="-65" y="346487"/>
                      <a:pt x="-65" y="223163"/>
                    </a:cubicBezTo>
                    <a:cubicBezTo>
                      <a:pt x="-65" y="99838"/>
                      <a:pt x="99911" y="-136"/>
                      <a:pt x="223235" y="-136"/>
                    </a:cubicBezTo>
                    <a:cubicBezTo>
                      <a:pt x="346560" y="-136"/>
                      <a:pt x="446535" y="99838"/>
                      <a:pt x="446535" y="223163"/>
                    </a:cubicBezTo>
                    <a:close/>
                  </a:path>
                </a:pathLst>
              </a:custGeom>
              <a:solidFill>
                <a:srgbClr val="A4A4A4"/>
              </a:solidFill>
              <a:ln w="271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581C1AE-00F0-F13C-E6A0-B5F466BE258D}"/>
                  </a:ext>
                </a:extLst>
              </p:cNvPr>
              <p:cNvSpPr/>
              <p:nvPr/>
            </p:nvSpPr>
            <p:spPr>
              <a:xfrm rot="10800000" flipV="1">
                <a:off x="5634803" y="3291424"/>
                <a:ext cx="542594" cy="553248"/>
              </a:xfrm>
              <a:custGeom>
                <a:avLst/>
                <a:gdLst>
                  <a:gd name="csX0" fmla="*/ 221238 w 542594"/>
                  <a:gd name="csY0" fmla="*/ 19837 h 553248"/>
                  <a:gd name="csX1" fmla="*/ 181264 w 542594"/>
                  <a:gd name="csY1" fmla="*/ 23824 h 553248"/>
                  <a:gd name="csX2" fmla="*/ 61662 w 542594"/>
                  <a:gd name="csY2" fmla="*/ 169929 h 553248"/>
                  <a:gd name="csX3" fmla="*/ 41843 w 542594"/>
                  <a:gd name="csY3" fmla="*/ 446300 h 553248"/>
                  <a:gd name="csX4" fmla="*/ 213573 w 542594"/>
                  <a:gd name="csY4" fmla="*/ 236525 h 553248"/>
                  <a:gd name="csX5" fmla="*/ 232739 w 542594"/>
                  <a:gd name="csY5" fmla="*/ 226302 h 553248"/>
                  <a:gd name="csX6" fmla="*/ 253547 w 542594"/>
                  <a:gd name="csY6" fmla="*/ 232539 h 553248"/>
                  <a:gd name="csX7" fmla="*/ 323043 w 542594"/>
                  <a:gd name="csY7" fmla="*/ 289429 h 553248"/>
                  <a:gd name="csX8" fmla="*/ 333266 w 542594"/>
                  <a:gd name="csY8" fmla="*/ 308595 h 553248"/>
                  <a:gd name="csX9" fmla="*/ 327030 w 542594"/>
                  <a:gd name="csY9" fmla="*/ 329403 h 553248"/>
                  <a:gd name="csX10" fmla="*/ 156355 w 542594"/>
                  <a:gd name="csY10" fmla="*/ 537894 h 553248"/>
                  <a:gd name="csX11" fmla="*/ 416578 w 542594"/>
                  <a:gd name="csY11" fmla="*/ 460475 h 553248"/>
                  <a:gd name="csX12" fmla="*/ 536180 w 542594"/>
                  <a:gd name="csY12" fmla="*/ 314370 h 553248"/>
                  <a:gd name="csX13" fmla="*/ 532193 w 542594"/>
                  <a:gd name="csY13" fmla="*/ 274396 h 553248"/>
                  <a:gd name="csX14" fmla="*/ 518550 w 542594"/>
                  <a:gd name="csY14" fmla="*/ 127181 h 553248"/>
                  <a:gd name="csX15" fmla="*/ 363074 w 542594"/>
                  <a:gd name="csY15" fmla="*/ -95 h 553248"/>
                  <a:gd name="csX16" fmla="*/ 221246 w 542594"/>
                  <a:gd name="csY16" fmla="*/ 19839 h 5532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</a:cxnLst>
                <a:rect l="l" t="t" r="r" b="b"/>
                <a:pathLst>
                  <a:path w="542594" h="553248">
                    <a:moveTo>
                      <a:pt x="221238" y="19837"/>
                    </a:moveTo>
                    <a:cubicBezTo>
                      <a:pt x="209052" y="9861"/>
                      <a:pt x="191241" y="11637"/>
                      <a:pt x="181264" y="23824"/>
                    </a:cubicBezTo>
                    <a:lnTo>
                      <a:pt x="61662" y="169929"/>
                    </a:lnTo>
                    <a:cubicBezTo>
                      <a:pt x="-13525" y="261057"/>
                      <a:pt x="-19631" y="351752"/>
                      <a:pt x="41843" y="446300"/>
                    </a:cubicBezTo>
                    <a:lnTo>
                      <a:pt x="213573" y="236525"/>
                    </a:lnTo>
                    <a:cubicBezTo>
                      <a:pt x="218561" y="230432"/>
                      <a:pt x="225508" y="227024"/>
                      <a:pt x="232739" y="226302"/>
                    </a:cubicBezTo>
                    <a:cubicBezTo>
                      <a:pt x="239970" y="225580"/>
                      <a:pt x="247454" y="227551"/>
                      <a:pt x="253547" y="232539"/>
                    </a:cubicBezTo>
                    <a:lnTo>
                      <a:pt x="323043" y="289429"/>
                    </a:lnTo>
                    <a:cubicBezTo>
                      <a:pt x="329136" y="294417"/>
                      <a:pt x="332545" y="301364"/>
                      <a:pt x="333266" y="308595"/>
                    </a:cubicBezTo>
                    <a:cubicBezTo>
                      <a:pt x="333988" y="315826"/>
                      <a:pt x="332018" y="323310"/>
                      <a:pt x="327030" y="329403"/>
                    </a:cubicBezTo>
                    <a:lnTo>
                      <a:pt x="156355" y="537894"/>
                    </a:lnTo>
                    <a:cubicBezTo>
                      <a:pt x="252663" y="573316"/>
                      <a:pt x="349099" y="546886"/>
                      <a:pt x="416578" y="460475"/>
                    </a:cubicBezTo>
                    <a:lnTo>
                      <a:pt x="536180" y="314370"/>
                    </a:lnTo>
                    <a:cubicBezTo>
                      <a:pt x="546156" y="302183"/>
                      <a:pt x="544379" y="284372"/>
                      <a:pt x="532193" y="274396"/>
                    </a:cubicBezTo>
                    <a:lnTo>
                      <a:pt x="518550" y="127181"/>
                    </a:lnTo>
                    <a:lnTo>
                      <a:pt x="363074" y="-95"/>
                    </a:lnTo>
                    <a:lnTo>
                      <a:pt x="221246" y="19839"/>
                    </a:lnTo>
                    <a:close/>
                  </a:path>
                </a:pathLst>
              </a:custGeom>
              <a:solidFill>
                <a:srgbClr val="A4A4A4"/>
              </a:solidFill>
              <a:ln w="27049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E5C09CB-8371-3257-DBA4-1E9F7858474C}"/>
                  </a:ext>
                </a:extLst>
              </p:cNvPr>
              <p:cNvSpPr/>
              <p:nvPr/>
            </p:nvSpPr>
            <p:spPr>
              <a:xfrm rot="10800000" flipV="1">
                <a:off x="5643532" y="3389689"/>
                <a:ext cx="380976" cy="456162"/>
              </a:xfrm>
              <a:custGeom>
                <a:avLst/>
                <a:gdLst>
                  <a:gd name="csX0" fmla="*/ 30 w 380976"/>
                  <a:gd name="csY0" fmla="*/ 437688 h 456162"/>
                  <a:gd name="csX1" fmla="*/ 320019 w 380976"/>
                  <a:gd name="csY1" fmla="*/ 186221 h 456162"/>
                  <a:gd name="csX2" fmla="*/ 309993 w 380976"/>
                  <a:gd name="csY2" fmla="*/ -94 h 456162"/>
                  <a:gd name="csX3" fmla="*/ 368475 w 380976"/>
                  <a:gd name="csY3" fmla="*/ 7425 h 456162"/>
                  <a:gd name="csX4" fmla="*/ 371817 w 380976"/>
                  <a:gd name="csY4" fmla="*/ 174517 h 456162"/>
                  <a:gd name="csX5" fmla="*/ 381007 w 380976"/>
                  <a:gd name="csY5" fmla="*/ 199581 h 456162"/>
                  <a:gd name="csX6" fmla="*/ 233137 w 380976"/>
                  <a:gd name="csY6" fmla="*/ 391738 h 456162"/>
                  <a:gd name="csX7" fmla="*/ 147085 w 380976"/>
                  <a:gd name="csY7" fmla="*/ 442701 h 456162"/>
                  <a:gd name="csX8" fmla="*/ 53513 w 380976"/>
                  <a:gd name="csY8" fmla="*/ 456068 h 456162"/>
                  <a:gd name="csX9" fmla="*/ 44 w 380976"/>
                  <a:gd name="csY9" fmla="*/ 437688 h 4561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380976" h="456162">
                    <a:moveTo>
                      <a:pt x="30" y="437688"/>
                    </a:moveTo>
                    <a:cubicBezTo>
                      <a:pt x="181493" y="438775"/>
                      <a:pt x="246699" y="307123"/>
                      <a:pt x="320019" y="186221"/>
                    </a:cubicBezTo>
                    <a:lnTo>
                      <a:pt x="309993" y="-94"/>
                    </a:lnTo>
                    <a:lnTo>
                      <a:pt x="368475" y="7425"/>
                    </a:lnTo>
                    <a:lnTo>
                      <a:pt x="371817" y="174517"/>
                    </a:lnTo>
                    <a:lnTo>
                      <a:pt x="381007" y="199581"/>
                    </a:lnTo>
                    <a:lnTo>
                      <a:pt x="233137" y="391738"/>
                    </a:lnTo>
                    <a:lnTo>
                      <a:pt x="147085" y="442701"/>
                    </a:lnTo>
                    <a:lnTo>
                      <a:pt x="53513" y="456068"/>
                    </a:lnTo>
                    <a:lnTo>
                      <a:pt x="44" y="437688"/>
                    </a:lnTo>
                    <a:close/>
                  </a:path>
                </a:pathLst>
              </a:custGeom>
              <a:solidFill>
                <a:srgbClr val="808080"/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5C71FCB-7601-BD7B-C084-49A9EACCDA69}"/>
                  </a:ext>
                </a:extLst>
              </p:cNvPr>
              <p:cNvSpPr/>
              <p:nvPr/>
            </p:nvSpPr>
            <p:spPr>
              <a:xfrm rot="10800000" flipV="1">
                <a:off x="5634803" y="3291424"/>
                <a:ext cx="542594" cy="553248"/>
              </a:xfrm>
              <a:custGeom>
                <a:avLst/>
                <a:gdLst>
                  <a:gd name="csX0" fmla="*/ 221238 w 542594"/>
                  <a:gd name="csY0" fmla="*/ 19837 h 553248"/>
                  <a:gd name="csX1" fmla="*/ 181264 w 542594"/>
                  <a:gd name="csY1" fmla="*/ 23824 h 553248"/>
                  <a:gd name="csX2" fmla="*/ 61662 w 542594"/>
                  <a:gd name="csY2" fmla="*/ 169929 h 553248"/>
                  <a:gd name="csX3" fmla="*/ 41843 w 542594"/>
                  <a:gd name="csY3" fmla="*/ 446300 h 553248"/>
                  <a:gd name="csX4" fmla="*/ 213573 w 542594"/>
                  <a:gd name="csY4" fmla="*/ 236525 h 553248"/>
                  <a:gd name="csX5" fmla="*/ 232739 w 542594"/>
                  <a:gd name="csY5" fmla="*/ 226302 h 553248"/>
                  <a:gd name="csX6" fmla="*/ 253547 w 542594"/>
                  <a:gd name="csY6" fmla="*/ 232539 h 553248"/>
                  <a:gd name="csX7" fmla="*/ 323043 w 542594"/>
                  <a:gd name="csY7" fmla="*/ 289429 h 553248"/>
                  <a:gd name="csX8" fmla="*/ 333266 w 542594"/>
                  <a:gd name="csY8" fmla="*/ 308595 h 553248"/>
                  <a:gd name="csX9" fmla="*/ 327030 w 542594"/>
                  <a:gd name="csY9" fmla="*/ 329403 h 553248"/>
                  <a:gd name="csX10" fmla="*/ 156355 w 542594"/>
                  <a:gd name="csY10" fmla="*/ 537894 h 553248"/>
                  <a:gd name="csX11" fmla="*/ 416578 w 542594"/>
                  <a:gd name="csY11" fmla="*/ 460475 h 553248"/>
                  <a:gd name="csX12" fmla="*/ 536180 w 542594"/>
                  <a:gd name="csY12" fmla="*/ 314370 h 553248"/>
                  <a:gd name="csX13" fmla="*/ 532193 w 542594"/>
                  <a:gd name="csY13" fmla="*/ 274396 h 553248"/>
                  <a:gd name="csX14" fmla="*/ 518550 w 542594"/>
                  <a:gd name="csY14" fmla="*/ 127181 h 553248"/>
                  <a:gd name="csX15" fmla="*/ 363074 w 542594"/>
                  <a:gd name="csY15" fmla="*/ -95 h 553248"/>
                  <a:gd name="csX16" fmla="*/ 221246 w 542594"/>
                  <a:gd name="csY16" fmla="*/ 19839 h 5532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</a:cxnLst>
                <a:rect l="l" t="t" r="r" b="b"/>
                <a:pathLst>
                  <a:path w="542594" h="553248">
                    <a:moveTo>
                      <a:pt x="221238" y="19837"/>
                    </a:moveTo>
                    <a:cubicBezTo>
                      <a:pt x="209052" y="9861"/>
                      <a:pt x="191241" y="11637"/>
                      <a:pt x="181264" y="23824"/>
                    </a:cubicBezTo>
                    <a:lnTo>
                      <a:pt x="61662" y="169929"/>
                    </a:lnTo>
                    <a:cubicBezTo>
                      <a:pt x="-13525" y="261057"/>
                      <a:pt x="-19631" y="351752"/>
                      <a:pt x="41843" y="446300"/>
                    </a:cubicBezTo>
                    <a:lnTo>
                      <a:pt x="213573" y="236525"/>
                    </a:lnTo>
                    <a:cubicBezTo>
                      <a:pt x="218561" y="230432"/>
                      <a:pt x="225508" y="227024"/>
                      <a:pt x="232739" y="226302"/>
                    </a:cubicBezTo>
                    <a:cubicBezTo>
                      <a:pt x="239970" y="225580"/>
                      <a:pt x="247454" y="227551"/>
                      <a:pt x="253547" y="232539"/>
                    </a:cubicBezTo>
                    <a:lnTo>
                      <a:pt x="323043" y="289429"/>
                    </a:lnTo>
                    <a:cubicBezTo>
                      <a:pt x="329136" y="294417"/>
                      <a:pt x="332545" y="301364"/>
                      <a:pt x="333266" y="308595"/>
                    </a:cubicBezTo>
                    <a:cubicBezTo>
                      <a:pt x="333988" y="315826"/>
                      <a:pt x="332018" y="323310"/>
                      <a:pt x="327030" y="329403"/>
                    </a:cubicBezTo>
                    <a:lnTo>
                      <a:pt x="156355" y="537894"/>
                    </a:lnTo>
                    <a:cubicBezTo>
                      <a:pt x="252663" y="573316"/>
                      <a:pt x="349099" y="546886"/>
                      <a:pt x="416578" y="460475"/>
                    </a:cubicBezTo>
                    <a:lnTo>
                      <a:pt x="536180" y="314370"/>
                    </a:lnTo>
                    <a:cubicBezTo>
                      <a:pt x="546156" y="302183"/>
                      <a:pt x="544379" y="284372"/>
                      <a:pt x="532193" y="274396"/>
                    </a:cubicBezTo>
                    <a:lnTo>
                      <a:pt x="518550" y="127181"/>
                    </a:lnTo>
                    <a:lnTo>
                      <a:pt x="363074" y="-95"/>
                    </a:lnTo>
                    <a:lnTo>
                      <a:pt x="221246" y="19839"/>
                    </a:lnTo>
                    <a:close/>
                  </a:path>
                </a:pathLst>
              </a:custGeom>
              <a:noFill/>
              <a:ln w="27049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26D6300-3777-78D2-803C-FCC213CA45EC}"/>
                  </a:ext>
                </a:extLst>
              </p:cNvPr>
              <p:cNvSpPr/>
              <p:nvPr/>
            </p:nvSpPr>
            <p:spPr>
              <a:xfrm rot="10800000" flipV="1">
                <a:off x="5796267" y="3314424"/>
                <a:ext cx="356494" cy="370951"/>
              </a:xfrm>
              <a:custGeom>
                <a:avLst/>
                <a:gdLst>
                  <a:gd name="csX0" fmla="*/ 21369 w 356494"/>
                  <a:gd name="csY0" fmla="*/ 370854 h 370951"/>
                  <a:gd name="csX1" fmla="*/ 176765 w 356494"/>
                  <a:gd name="csY1" fmla="*/ 24131 h 370951"/>
                  <a:gd name="csX2" fmla="*/ 341344 w 356494"/>
                  <a:gd name="csY2" fmla="*/ -98 h 370951"/>
                  <a:gd name="csX3" fmla="*/ 356550 w 356494"/>
                  <a:gd name="csY3" fmla="*/ 47143 h 370951"/>
                  <a:gd name="csX4" fmla="*/ 220043 w 356494"/>
                  <a:gd name="csY4" fmla="*/ 66361 h 370951"/>
                  <a:gd name="csX5" fmla="*/ 21363 w 356494"/>
                  <a:gd name="csY5" fmla="*/ 370843 h 3709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356494" h="370951">
                    <a:moveTo>
                      <a:pt x="21369" y="370854"/>
                    </a:moveTo>
                    <a:cubicBezTo>
                      <a:pt x="-55113" y="262208"/>
                      <a:pt x="92459" y="120389"/>
                      <a:pt x="176765" y="24131"/>
                    </a:cubicBezTo>
                    <a:lnTo>
                      <a:pt x="341344" y="-98"/>
                    </a:lnTo>
                    <a:cubicBezTo>
                      <a:pt x="342909" y="26603"/>
                      <a:pt x="339478" y="27089"/>
                      <a:pt x="356550" y="47143"/>
                    </a:cubicBezTo>
                    <a:cubicBezTo>
                      <a:pt x="342952" y="46980"/>
                      <a:pt x="228890" y="62811"/>
                      <a:pt x="220043" y="66361"/>
                    </a:cubicBezTo>
                    <a:cubicBezTo>
                      <a:pt x="118353" y="107173"/>
                      <a:pt x="-9943" y="256953"/>
                      <a:pt x="21363" y="370843"/>
                    </a:cubicBezTo>
                    <a:close/>
                  </a:path>
                </a:pathLst>
              </a:custGeom>
              <a:solidFill>
                <a:srgbClr val="FFFFFF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801755B-4DFB-9FFC-963C-110284C2E8A1}"/>
                  </a:ext>
                </a:extLst>
              </p:cNvPr>
              <p:cNvSpPr/>
              <p:nvPr/>
            </p:nvSpPr>
            <p:spPr>
              <a:xfrm rot="-10025859" flipV="1">
                <a:off x="5506962" y="3143178"/>
                <a:ext cx="307202" cy="302460"/>
              </a:xfrm>
              <a:custGeom>
                <a:avLst/>
                <a:gdLst>
                  <a:gd name="csX0" fmla="*/ 307214 w 307202"/>
                  <a:gd name="csY0" fmla="*/ 151136 h 302460"/>
                  <a:gd name="csX1" fmla="*/ 153613 w 307202"/>
                  <a:gd name="csY1" fmla="*/ 302367 h 302460"/>
                  <a:gd name="csX2" fmla="*/ 12 w 307202"/>
                  <a:gd name="csY2" fmla="*/ 151136 h 302460"/>
                  <a:gd name="csX3" fmla="*/ 153613 w 307202"/>
                  <a:gd name="csY3" fmla="*/ -94 h 302460"/>
                  <a:gd name="csX4" fmla="*/ 307214 w 307202"/>
                  <a:gd name="csY4" fmla="*/ 151136 h 3024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307202" h="302460">
                    <a:moveTo>
                      <a:pt x="307214" y="151136"/>
                    </a:moveTo>
                    <a:cubicBezTo>
                      <a:pt x="307214" y="234661"/>
                      <a:pt x="238447" y="302367"/>
                      <a:pt x="153613" y="302367"/>
                    </a:cubicBezTo>
                    <a:cubicBezTo>
                      <a:pt x="68783" y="302367"/>
                      <a:pt x="12" y="234656"/>
                      <a:pt x="12" y="151136"/>
                    </a:cubicBezTo>
                    <a:cubicBezTo>
                      <a:pt x="12" y="67611"/>
                      <a:pt x="68780" y="-94"/>
                      <a:pt x="153613" y="-94"/>
                    </a:cubicBezTo>
                    <a:cubicBezTo>
                      <a:pt x="238443" y="-94"/>
                      <a:pt x="307214" y="67616"/>
                      <a:pt x="307214" y="151136"/>
                    </a:cubicBezTo>
                    <a:close/>
                  </a:path>
                </a:pathLst>
              </a:custGeom>
              <a:solidFill>
                <a:srgbClr val="A4A4A4"/>
              </a:solidFill>
              <a:ln w="26737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6745B6-1244-1C19-C3E0-BBECDF3FE52F}"/>
                  </a:ext>
                </a:extLst>
              </p:cNvPr>
              <p:cNvSpPr/>
              <p:nvPr/>
            </p:nvSpPr>
            <p:spPr>
              <a:xfrm rot="10800000" flipV="1">
                <a:off x="5593170" y="3170762"/>
                <a:ext cx="194602" cy="142198"/>
              </a:xfrm>
              <a:custGeom>
                <a:avLst/>
                <a:gdLst>
                  <a:gd name="csX0" fmla="*/ 4 w 194602"/>
                  <a:gd name="csY0" fmla="*/ 142093 h 142198"/>
                  <a:gd name="csX1" fmla="*/ 194607 w 194602"/>
                  <a:gd name="csY1" fmla="*/ 11070 h 142198"/>
                  <a:gd name="csX2" fmla="*/ 4 w 194602"/>
                  <a:gd name="csY2" fmla="*/ 142093 h 1421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94602" h="142198">
                    <a:moveTo>
                      <a:pt x="4" y="142093"/>
                    </a:moveTo>
                    <a:cubicBezTo>
                      <a:pt x="36893" y="66727"/>
                      <a:pt x="104442" y="26089"/>
                      <a:pt x="194607" y="11070"/>
                    </a:cubicBezTo>
                    <a:cubicBezTo>
                      <a:pt x="89796" y="-15793"/>
                      <a:pt x="7851" y="-2282"/>
                      <a:pt x="4" y="142093"/>
                    </a:cubicBezTo>
                    <a:close/>
                  </a:path>
                </a:pathLst>
              </a:custGeom>
              <a:solidFill>
                <a:srgbClr val="FFFFFF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D36435E-6861-AD28-C1D2-E059506B4B38}"/>
                  </a:ext>
                </a:extLst>
              </p:cNvPr>
              <p:cNvSpPr/>
              <p:nvPr/>
            </p:nvSpPr>
            <p:spPr>
              <a:xfrm rot="10800000" flipV="1">
                <a:off x="5129603" y="2399604"/>
                <a:ext cx="265031" cy="260492"/>
              </a:xfrm>
              <a:custGeom>
                <a:avLst/>
                <a:gdLst>
                  <a:gd name="csX0" fmla="*/ 13692 w 265031"/>
                  <a:gd name="csY0" fmla="*/ 260366 h 260492"/>
                  <a:gd name="csX1" fmla="*/ 264959 w 265031"/>
                  <a:gd name="csY1" fmla="*/ 11051 h 260492"/>
                  <a:gd name="csX2" fmla="*/ 13692 w 265031"/>
                  <a:gd name="csY2" fmla="*/ 260366 h 2604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265031" h="260492">
                    <a:moveTo>
                      <a:pt x="13692" y="260366"/>
                    </a:moveTo>
                    <a:cubicBezTo>
                      <a:pt x="24458" y="95760"/>
                      <a:pt x="132935" y="29792"/>
                      <a:pt x="264959" y="11051"/>
                    </a:cubicBezTo>
                    <a:cubicBezTo>
                      <a:pt x="131347" y="-39053"/>
                      <a:pt x="-51955" y="85506"/>
                      <a:pt x="13692" y="260366"/>
                    </a:cubicBezTo>
                    <a:close/>
                  </a:path>
                </a:pathLst>
              </a:custGeom>
              <a:solidFill>
                <a:srgbClr val="FFFFFF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aphic 3">
              <a:extLst>
                <a:ext uri="{FF2B5EF4-FFF2-40B4-BE49-F238E27FC236}">
                  <a16:creationId xmlns:a16="http://schemas.microsoft.com/office/drawing/2014/main" id="{5B05E254-55AA-E95F-F0B0-837F2421B096}"/>
                </a:ext>
              </a:extLst>
            </p:cNvPr>
            <p:cNvGrpSpPr/>
            <p:nvPr/>
          </p:nvGrpSpPr>
          <p:grpSpPr>
            <a:xfrm>
              <a:off x="2970983" y="2369798"/>
              <a:ext cx="1201199" cy="1476052"/>
              <a:chOff x="2970983" y="2369798"/>
              <a:chExt cx="1201199" cy="147605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644A21A4-4BF3-582B-6FD4-3385ECDDFB99}"/>
                  </a:ext>
                </a:extLst>
              </p:cNvPr>
              <p:cNvSpPr/>
              <p:nvPr/>
            </p:nvSpPr>
            <p:spPr>
              <a:xfrm rot="1837403">
                <a:off x="3531600" y="2897353"/>
                <a:ext cx="193491" cy="317567"/>
              </a:xfrm>
              <a:prstGeom prst="roundRect">
                <a:avLst>
                  <a:gd name="adj" fmla="val 15413"/>
                </a:avLst>
              </a:prstGeom>
              <a:solidFill>
                <a:srgbClr val="A4A4A4"/>
              </a:solidFill>
              <a:ln w="30906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7F0287D-976B-30BF-FC1E-C86E130100EA}"/>
                  </a:ext>
                </a:extLst>
              </p:cNvPr>
              <p:cNvSpPr/>
              <p:nvPr/>
            </p:nvSpPr>
            <p:spPr>
              <a:xfrm>
                <a:off x="3607874" y="2888680"/>
                <a:ext cx="207503" cy="343360"/>
              </a:xfrm>
              <a:custGeom>
                <a:avLst/>
                <a:gdLst>
                  <a:gd name="csX0" fmla="*/ 139363 w 207503"/>
                  <a:gd name="csY0" fmla="*/ -111 h 343360"/>
                  <a:gd name="csX1" fmla="*/ 132927 w 207503"/>
                  <a:gd name="csY1" fmla="*/ 16229 h 343360"/>
                  <a:gd name="csX2" fmla="*/ -222 w 207503"/>
                  <a:gd name="csY2" fmla="*/ 324722 h 343360"/>
                  <a:gd name="csX3" fmla="*/ 27730 w 207503"/>
                  <a:gd name="csY3" fmla="*/ 343249 h 343360"/>
                  <a:gd name="csX4" fmla="*/ 207281 w 207503"/>
                  <a:gd name="csY4" fmla="*/ 26308 h 343360"/>
                  <a:gd name="csX5" fmla="*/ 154481 w 207503"/>
                  <a:gd name="csY5" fmla="*/ 5847 h 343360"/>
                  <a:gd name="csX6" fmla="*/ 139367 w 207503"/>
                  <a:gd name="csY6" fmla="*/ -110 h 3433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207503" h="343360">
                    <a:moveTo>
                      <a:pt x="139363" y="-111"/>
                    </a:moveTo>
                    <a:lnTo>
                      <a:pt x="132927" y="16229"/>
                    </a:lnTo>
                    <a:lnTo>
                      <a:pt x="-222" y="324722"/>
                    </a:lnTo>
                    <a:lnTo>
                      <a:pt x="27730" y="343249"/>
                    </a:lnTo>
                    <a:lnTo>
                      <a:pt x="207281" y="26308"/>
                    </a:lnTo>
                    <a:lnTo>
                      <a:pt x="154481" y="5847"/>
                    </a:lnTo>
                    <a:lnTo>
                      <a:pt x="139367" y="-110"/>
                    </a:lnTo>
                    <a:close/>
                  </a:path>
                </a:pathLst>
              </a:custGeom>
              <a:solidFill>
                <a:srgbClr val="6B6B6B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6F7C1D4-0492-5D4B-DEAA-441C547A78EF}"/>
                  </a:ext>
                </a:extLst>
              </p:cNvPr>
              <p:cNvSpPr/>
              <p:nvPr/>
            </p:nvSpPr>
            <p:spPr>
              <a:xfrm>
                <a:off x="3413542" y="2942218"/>
                <a:ext cx="203042" cy="336055"/>
              </a:xfrm>
              <a:custGeom>
                <a:avLst/>
                <a:gdLst>
                  <a:gd name="csX0" fmla="*/ -228 w 203042"/>
                  <a:gd name="csY0" fmla="*/ 298449 h 336055"/>
                  <a:gd name="csX1" fmla="*/ 8746 w 203042"/>
                  <a:gd name="csY1" fmla="*/ 283355 h 336055"/>
                  <a:gd name="csX2" fmla="*/ 171374 w 203042"/>
                  <a:gd name="csY2" fmla="*/ 9818 h 336055"/>
                  <a:gd name="csX3" fmla="*/ 202814 w 203042"/>
                  <a:gd name="csY3" fmla="*/ -109 h 336055"/>
                  <a:gd name="csX4" fmla="*/ 62256 w 203042"/>
                  <a:gd name="csY4" fmla="*/ 335947 h 336055"/>
                  <a:gd name="csX5" fmla="*/ 13741 w 203042"/>
                  <a:gd name="csY5" fmla="*/ 306744 h 336055"/>
                  <a:gd name="csX6" fmla="*/ -226 w 203042"/>
                  <a:gd name="csY6" fmla="*/ 298445 h 3360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203042" h="336055">
                    <a:moveTo>
                      <a:pt x="-228" y="298449"/>
                    </a:moveTo>
                    <a:lnTo>
                      <a:pt x="8746" y="283355"/>
                    </a:lnTo>
                    <a:lnTo>
                      <a:pt x="171374" y="9818"/>
                    </a:lnTo>
                    <a:lnTo>
                      <a:pt x="202814" y="-109"/>
                    </a:lnTo>
                    <a:lnTo>
                      <a:pt x="62256" y="335947"/>
                    </a:lnTo>
                    <a:lnTo>
                      <a:pt x="13741" y="306744"/>
                    </a:lnTo>
                    <a:lnTo>
                      <a:pt x="-226" y="298445"/>
                    </a:lnTo>
                    <a:close/>
                  </a:path>
                </a:pathLst>
              </a:custGeom>
              <a:solidFill>
                <a:srgbClr val="FFFFFF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63EE1A9B-6B43-2FFC-F5D3-CBDF17CCF9F4}"/>
                  </a:ext>
                </a:extLst>
              </p:cNvPr>
              <p:cNvSpPr/>
              <p:nvPr/>
            </p:nvSpPr>
            <p:spPr>
              <a:xfrm rot="1837403">
                <a:off x="3531600" y="2897353"/>
                <a:ext cx="193491" cy="317567"/>
              </a:xfrm>
              <a:prstGeom prst="roundRect">
                <a:avLst>
                  <a:gd name="adj" fmla="val 15413"/>
                </a:avLst>
              </a:prstGeom>
              <a:noFill/>
              <a:ln w="30906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26C51F82-B026-191B-F7C8-3792158C0649}"/>
                  </a:ext>
                </a:extLst>
              </p:cNvPr>
              <p:cNvSpPr/>
              <p:nvPr/>
            </p:nvSpPr>
            <p:spPr>
              <a:xfrm rot="1837403">
                <a:off x="3621156" y="2687934"/>
                <a:ext cx="250904" cy="340906"/>
              </a:xfrm>
              <a:prstGeom prst="roundRect">
                <a:avLst>
                  <a:gd name="adj" fmla="val 11329"/>
                </a:avLst>
              </a:prstGeom>
              <a:solidFill>
                <a:srgbClr val="A4A4A4"/>
              </a:solidFill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FBDE617-4121-A227-EA8F-1A3C4080F4B2}"/>
                  </a:ext>
                </a:extLst>
              </p:cNvPr>
              <p:cNvSpPr/>
              <p:nvPr/>
            </p:nvSpPr>
            <p:spPr>
              <a:xfrm>
                <a:off x="3569539" y="2638511"/>
                <a:ext cx="203042" cy="336055"/>
              </a:xfrm>
              <a:custGeom>
                <a:avLst/>
                <a:gdLst>
                  <a:gd name="csX0" fmla="*/ -224 w 203042"/>
                  <a:gd name="csY0" fmla="*/ 298440 h 336055"/>
                  <a:gd name="csX1" fmla="*/ 8751 w 203042"/>
                  <a:gd name="csY1" fmla="*/ 283345 h 336055"/>
                  <a:gd name="csX2" fmla="*/ 171379 w 203042"/>
                  <a:gd name="csY2" fmla="*/ 9809 h 336055"/>
                  <a:gd name="csX3" fmla="*/ 202819 w 203042"/>
                  <a:gd name="csY3" fmla="*/ -118 h 336055"/>
                  <a:gd name="csX4" fmla="*/ 62261 w 203042"/>
                  <a:gd name="csY4" fmla="*/ 335937 h 336055"/>
                  <a:gd name="csX5" fmla="*/ 13746 w 203042"/>
                  <a:gd name="csY5" fmla="*/ 306735 h 336055"/>
                  <a:gd name="csX6" fmla="*/ -221 w 203042"/>
                  <a:gd name="csY6" fmla="*/ 298436 h 3360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203042" h="336055">
                    <a:moveTo>
                      <a:pt x="-224" y="298440"/>
                    </a:moveTo>
                    <a:lnTo>
                      <a:pt x="8751" y="283345"/>
                    </a:lnTo>
                    <a:lnTo>
                      <a:pt x="171379" y="9809"/>
                    </a:lnTo>
                    <a:lnTo>
                      <a:pt x="202819" y="-118"/>
                    </a:lnTo>
                    <a:lnTo>
                      <a:pt x="62261" y="335937"/>
                    </a:lnTo>
                    <a:lnTo>
                      <a:pt x="13746" y="306735"/>
                    </a:lnTo>
                    <a:lnTo>
                      <a:pt x="-221" y="298436"/>
                    </a:lnTo>
                    <a:close/>
                  </a:path>
                </a:pathLst>
              </a:custGeom>
              <a:solidFill>
                <a:srgbClr val="FFFFFF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AB62BD7-4476-FD17-36C1-A1FD1CF0C6D0}"/>
                  </a:ext>
                </a:extLst>
              </p:cNvPr>
              <p:cNvSpPr/>
              <p:nvPr/>
            </p:nvSpPr>
            <p:spPr>
              <a:xfrm>
                <a:off x="3733126" y="2720785"/>
                <a:ext cx="207503" cy="343360"/>
              </a:xfrm>
              <a:custGeom>
                <a:avLst/>
                <a:gdLst>
                  <a:gd name="csX0" fmla="*/ 139366 w 207503"/>
                  <a:gd name="csY0" fmla="*/ -116 h 343360"/>
                  <a:gd name="csX1" fmla="*/ 132932 w 207503"/>
                  <a:gd name="csY1" fmla="*/ 16224 h 343360"/>
                  <a:gd name="csX2" fmla="*/ -219 w 207503"/>
                  <a:gd name="csY2" fmla="*/ 324717 h 343360"/>
                  <a:gd name="csX3" fmla="*/ 27734 w 207503"/>
                  <a:gd name="csY3" fmla="*/ 343244 h 343360"/>
                  <a:gd name="csX4" fmla="*/ 207285 w 207503"/>
                  <a:gd name="csY4" fmla="*/ 26303 h 343360"/>
                  <a:gd name="csX5" fmla="*/ 154485 w 207503"/>
                  <a:gd name="csY5" fmla="*/ 5842 h 343360"/>
                  <a:gd name="csX6" fmla="*/ 139370 w 207503"/>
                  <a:gd name="csY6" fmla="*/ -115 h 3433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207503" h="343360">
                    <a:moveTo>
                      <a:pt x="139366" y="-116"/>
                    </a:moveTo>
                    <a:lnTo>
                      <a:pt x="132932" y="16224"/>
                    </a:lnTo>
                    <a:lnTo>
                      <a:pt x="-219" y="324717"/>
                    </a:lnTo>
                    <a:lnTo>
                      <a:pt x="27734" y="343244"/>
                    </a:lnTo>
                    <a:lnTo>
                      <a:pt x="207285" y="26303"/>
                    </a:lnTo>
                    <a:lnTo>
                      <a:pt x="154485" y="5842"/>
                    </a:lnTo>
                    <a:lnTo>
                      <a:pt x="139370" y="-115"/>
                    </a:lnTo>
                    <a:close/>
                  </a:path>
                </a:pathLst>
              </a:custGeom>
              <a:solidFill>
                <a:srgbClr val="6B6B6B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31A28C52-82D0-9A74-BEE8-EE3E069DB67A}"/>
                  </a:ext>
                </a:extLst>
              </p:cNvPr>
              <p:cNvSpPr/>
              <p:nvPr/>
            </p:nvSpPr>
            <p:spPr>
              <a:xfrm rot="1837403">
                <a:off x="3621156" y="2687934"/>
                <a:ext cx="250904" cy="340906"/>
              </a:xfrm>
              <a:prstGeom prst="roundRect">
                <a:avLst>
                  <a:gd name="adj" fmla="val 11329"/>
                </a:avLst>
              </a:prstGeom>
              <a:noFill/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59DF4D4-226C-524D-0059-29EBCCD16D6E}"/>
                  </a:ext>
                </a:extLst>
              </p:cNvPr>
              <p:cNvSpPr/>
              <p:nvPr/>
            </p:nvSpPr>
            <p:spPr>
              <a:xfrm>
                <a:off x="3725582" y="2369798"/>
                <a:ext cx="446600" cy="446596"/>
              </a:xfrm>
              <a:custGeom>
                <a:avLst/>
                <a:gdLst>
                  <a:gd name="csX0" fmla="*/ 446404 w 446600"/>
                  <a:gd name="csY0" fmla="*/ 223163 h 446596"/>
                  <a:gd name="csX1" fmla="*/ 223104 w 446600"/>
                  <a:gd name="csY1" fmla="*/ 446461 h 446596"/>
                  <a:gd name="csX2" fmla="*/ -196 w 446600"/>
                  <a:gd name="csY2" fmla="*/ 223163 h 446596"/>
                  <a:gd name="csX3" fmla="*/ 223104 w 446600"/>
                  <a:gd name="csY3" fmla="*/ -136 h 446596"/>
                  <a:gd name="csX4" fmla="*/ 446404 w 446600"/>
                  <a:gd name="csY4" fmla="*/ 223163 h 4465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446600" h="446596">
                    <a:moveTo>
                      <a:pt x="446404" y="223163"/>
                    </a:moveTo>
                    <a:cubicBezTo>
                      <a:pt x="446404" y="346487"/>
                      <a:pt x="346429" y="446461"/>
                      <a:pt x="223104" y="446461"/>
                    </a:cubicBezTo>
                    <a:cubicBezTo>
                      <a:pt x="99779" y="446461"/>
                      <a:pt x="-196" y="346487"/>
                      <a:pt x="-196" y="223163"/>
                    </a:cubicBezTo>
                    <a:cubicBezTo>
                      <a:pt x="-196" y="99838"/>
                      <a:pt x="99779" y="-136"/>
                      <a:pt x="223104" y="-136"/>
                    </a:cubicBezTo>
                    <a:cubicBezTo>
                      <a:pt x="346429" y="-136"/>
                      <a:pt x="446404" y="99838"/>
                      <a:pt x="446404" y="223163"/>
                    </a:cubicBezTo>
                    <a:close/>
                  </a:path>
                </a:pathLst>
              </a:custGeom>
              <a:solidFill>
                <a:srgbClr val="A4A4A4"/>
              </a:solidFill>
              <a:ln w="271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FECA9BC-2279-0DD7-2DC2-BABDCED2E9DB}"/>
                  </a:ext>
                </a:extLst>
              </p:cNvPr>
              <p:cNvSpPr/>
              <p:nvPr/>
            </p:nvSpPr>
            <p:spPr>
              <a:xfrm>
                <a:off x="2970983" y="3291424"/>
                <a:ext cx="542594" cy="553248"/>
              </a:xfrm>
              <a:custGeom>
                <a:avLst/>
                <a:gdLst>
                  <a:gd name="csX0" fmla="*/ 220958 w 542594"/>
                  <a:gd name="csY0" fmla="*/ 19837 h 553248"/>
                  <a:gd name="csX1" fmla="*/ 180985 w 542594"/>
                  <a:gd name="csY1" fmla="*/ 23824 h 553248"/>
                  <a:gd name="csX2" fmla="*/ 61383 w 542594"/>
                  <a:gd name="csY2" fmla="*/ 169929 h 553248"/>
                  <a:gd name="csX3" fmla="*/ 41563 w 542594"/>
                  <a:gd name="csY3" fmla="*/ 446300 h 553248"/>
                  <a:gd name="csX4" fmla="*/ 213294 w 542594"/>
                  <a:gd name="csY4" fmla="*/ 236525 h 553248"/>
                  <a:gd name="csX5" fmla="*/ 232460 w 542594"/>
                  <a:gd name="csY5" fmla="*/ 226302 h 553248"/>
                  <a:gd name="csX6" fmla="*/ 253268 w 542594"/>
                  <a:gd name="csY6" fmla="*/ 232539 h 553248"/>
                  <a:gd name="csX7" fmla="*/ 322763 w 542594"/>
                  <a:gd name="csY7" fmla="*/ 289429 h 553248"/>
                  <a:gd name="csX8" fmla="*/ 332986 w 542594"/>
                  <a:gd name="csY8" fmla="*/ 308595 h 553248"/>
                  <a:gd name="csX9" fmla="*/ 326750 w 542594"/>
                  <a:gd name="csY9" fmla="*/ 329403 h 553248"/>
                  <a:gd name="csX10" fmla="*/ 156075 w 542594"/>
                  <a:gd name="csY10" fmla="*/ 537894 h 553248"/>
                  <a:gd name="csX11" fmla="*/ 416298 w 542594"/>
                  <a:gd name="csY11" fmla="*/ 460475 h 553248"/>
                  <a:gd name="csX12" fmla="*/ 535900 w 542594"/>
                  <a:gd name="csY12" fmla="*/ 314370 h 553248"/>
                  <a:gd name="csX13" fmla="*/ 531913 w 542594"/>
                  <a:gd name="csY13" fmla="*/ 274396 h 553248"/>
                  <a:gd name="csX14" fmla="*/ 518270 w 542594"/>
                  <a:gd name="csY14" fmla="*/ 127181 h 553248"/>
                  <a:gd name="csX15" fmla="*/ 362795 w 542594"/>
                  <a:gd name="csY15" fmla="*/ -95 h 553248"/>
                  <a:gd name="csX16" fmla="*/ 220966 w 542594"/>
                  <a:gd name="csY16" fmla="*/ 19839 h 5532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</a:cxnLst>
                <a:rect l="l" t="t" r="r" b="b"/>
                <a:pathLst>
                  <a:path w="542594" h="553248">
                    <a:moveTo>
                      <a:pt x="220958" y="19837"/>
                    </a:moveTo>
                    <a:cubicBezTo>
                      <a:pt x="208772" y="9861"/>
                      <a:pt x="190961" y="11637"/>
                      <a:pt x="180985" y="23824"/>
                    </a:cubicBezTo>
                    <a:lnTo>
                      <a:pt x="61383" y="169929"/>
                    </a:lnTo>
                    <a:cubicBezTo>
                      <a:pt x="-13805" y="261057"/>
                      <a:pt x="-19911" y="351752"/>
                      <a:pt x="41563" y="446300"/>
                    </a:cubicBezTo>
                    <a:lnTo>
                      <a:pt x="213294" y="236525"/>
                    </a:lnTo>
                    <a:cubicBezTo>
                      <a:pt x="218282" y="230432"/>
                      <a:pt x="225229" y="227024"/>
                      <a:pt x="232460" y="226302"/>
                    </a:cubicBezTo>
                    <a:cubicBezTo>
                      <a:pt x="239691" y="225580"/>
                      <a:pt x="247175" y="227551"/>
                      <a:pt x="253268" y="232539"/>
                    </a:cubicBezTo>
                    <a:lnTo>
                      <a:pt x="322763" y="289429"/>
                    </a:lnTo>
                    <a:cubicBezTo>
                      <a:pt x="328856" y="294417"/>
                      <a:pt x="332265" y="301364"/>
                      <a:pt x="332986" y="308595"/>
                    </a:cubicBezTo>
                    <a:cubicBezTo>
                      <a:pt x="333709" y="315826"/>
                      <a:pt x="331738" y="323310"/>
                      <a:pt x="326750" y="329403"/>
                    </a:cubicBezTo>
                    <a:lnTo>
                      <a:pt x="156075" y="537894"/>
                    </a:lnTo>
                    <a:cubicBezTo>
                      <a:pt x="252383" y="573316"/>
                      <a:pt x="348819" y="546886"/>
                      <a:pt x="416298" y="460475"/>
                    </a:cubicBezTo>
                    <a:lnTo>
                      <a:pt x="535900" y="314370"/>
                    </a:lnTo>
                    <a:cubicBezTo>
                      <a:pt x="545876" y="302183"/>
                      <a:pt x="544100" y="284372"/>
                      <a:pt x="531913" y="274396"/>
                    </a:cubicBezTo>
                    <a:lnTo>
                      <a:pt x="518270" y="127181"/>
                    </a:lnTo>
                    <a:lnTo>
                      <a:pt x="362795" y="-95"/>
                    </a:lnTo>
                    <a:lnTo>
                      <a:pt x="220966" y="19839"/>
                    </a:lnTo>
                    <a:close/>
                  </a:path>
                </a:pathLst>
              </a:custGeom>
              <a:solidFill>
                <a:srgbClr val="A4A4A4"/>
              </a:solidFill>
              <a:ln w="27049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969C257-8BA6-B390-4A26-A1E3B85FC9E0}"/>
                  </a:ext>
                </a:extLst>
              </p:cNvPr>
              <p:cNvSpPr/>
              <p:nvPr/>
            </p:nvSpPr>
            <p:spPr>
              <a:xfrm>
                <a:off x="3123870" y="3389689"/>
                <a:ext cx="380976" cy="456162"/>
              </a:xfrm>
              <a:custGeom>
                <a:avLst/>
                <a:gdLst>
                  <a:gd name="csX0" fmla="*/ -234 w 380976"/>
                  <a:gd name="csY0" fmla="*/ 437688 h 456162"/>
                  <a:gd name="csX1" fmla="*/ 319754 w 380976"/>
                  <a:gd name="csY1" fmla="*/ 186221 h 456162"/>
                  <a:gd name="csX2" fmla="*/ 309728 w 380976"/>
                  <a:gd name="csY2" fmla="*/ -94 h 456162"/>
                  <a:gd name="csX3" fmla="*/ 368211 w 380976"/>
                  <a:gd name="csY3" fmla="*/ 7425 h 456162"/>
                  <a:gd name="csX4" fmla="*/ 371553 w 380976"/>
                  <a:gd name="csY4" fmla="*/ 174517 h 456162"/>
                  <a:gd name="csX5" fmla="*/ 380743 w 380976"/>
                  <a:gd name="csY5" fmla="*/ 199581 h 456162"/>
                  <a:gd name="csX6" fmla="*/ 232873 w 380976"/>
                  <a:gd name="csY6" fmla="*/ 391738 h 456162"/>
                  <a:gd name="csX7" fmla="*/ 146820 w 380976"/>
                  <a:gd name="csY7" fmla="*/ 442701 h 456162"/>
                  <a:gd name="csX8" fmla="*/ 53249 w 380976"/>
                  <a:gd name="csY8" fmla="*/ 456068 h 456162"/>
                  <a:gd name="csX9" fmla="*/ -221 w 380976"/>
                  <a:gd name="csY9" fmla="*/ 437688 h 4561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380976" h="456162">
                    <a:moveTo>
                      <a:pt x="-234" y="437688"/>
                    </a:moveTo>
                    <a:cubicBezTo>
                      <a:pt x="181228" y="438775"/>
                      <a:pt x="246434" y="307123"/>
                      <a:pt x="319754" y="186221"/>
                    </a:cubicBezTo>
                    <a:lnTo>
                      <a:pt x="309728" y="-94"/>
                    </a:lnTo>
                    <a:lnTo>
                      <a:pt x="368211" y="7425"/>
                    </a:lnTo>
                    <a:lnTo>
                      <a:pt x="371553" y="174517"/>
                    </a:lnTo>
                    <a:lnTo>
                      <a:pt x="380743" y="199581"/>
                    </a:lnTo>
                    <a:lnTo>
                      <a:pt x="232873" y="391738"/>
                    </a:lnTo>
                    <a:lnTo>
                      <a:pt x="146820" y="442701"/>
                    </a:lnTo>
                    <a:lnTo>
                      <a:pt x="53249" y="456068"/>
                    </a:lnTo>
                    <a:lnTo>
                      <a:pt x="-221" y="437688"/>
                    </a:lnTo>
                    <a:close/>
                  </a:path>
                </a:pathLst>
              </a:custGeom>
              <a:solidFill>
                <a:srgbClr val="808080"/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7143427-E503-72A6-8233-825C67DB48A1}"/>
                  </a:ext>
                </a:extLst>
              </p:cNvPr>
              <p:cNvSpPr/>
              <p:nvPr/>
            </p:nvSpPr>
            <p:spPr>
              <a:xfrm>
                <a:off x="2970983" y="3291424"/>
                <a:ext cx="542594" cy="553248"/>
              </a:xfrm>
              <a:custGeom>
                <a:avLst/>
                <a:gdLst>
                  <a:gd name="csX0" fmla="*/ 220958 w 542594"/>
                  <a:gd name="csY0" fmla="*/ 19837 h 553248"/>
                  <a:gd name="csX1" fmla="*/ 180985 w 542594"/>
                  <a:gd name="csY1" fmla="*/ 23824 h 553248"/>
                  <a:gd name="csX2" fmla="*/ 61383 w 542594"/>
                  <a:gd name="csY2" fmla="*/ 169929 h 553248"/>
                  <a:gd name="csX3" fmla="*/ 41563 w 542594"/>
                  <a:gd name="csY3" fmla="*/ 446300 h 553248"/>
                  <a:gd name="csX4" fmla="*/ 213294 w 542594"/>
                  <a:gd name="csY4" fmla="*/ 236525 h 553248"/>
                  <a:gd name="csX5" fmla="*/ 232460 w 542594"/>
                  <a:gd name="csY5" fmla="*/ 226302 h 553248"/>
                  <a:gd name="csX6" fmla="*/ 253268 w 542594"/>
                  <a:gd name="csY6" fmla="*/ 232539 h 553248"/>
                  <a:gd name="csX7" fmla="*/ 322763 w 542594"/>
                  <a:gd name="csY7" fmla="*/ 289429 h 553248"/>
                  <a:gd name="csX8" fmla="*/ 332986 w 542594"/>
                  <a:gd name="csY8" fmla="*/ 308595 h 553248"/>
                  <a:gd name="csX9" fmla="*/ 326750 w 542594"/>
                  <a:gd name="csY9" fmla="*/ 329403 h 553248"/>
                  <a:gd name="csX10" fmla="*/ 156075 w 542594"/>
                  <a:gd name="csY10" fmla="*/ 537894 h 553248"/>
                  <a:gd name="csX11" fmla="*/ 416298 w 542594"/>
                  <a:gd name="csY11" fmla="*/ 460475 h 553248"/>
                  <a:gd name="csX12" fmla="*/ 535900 w 542594"/>
                  <a:gd name="csY12" fmla="*/ 314370 h 553248"/>
                  <a:gd name="csX13" fmla="*/ 531913 w 542594"/>
                  <a:gd name="csY13" fmla="*/ 274396 h 553248"/>
                  <a:gd name="csX14" fmla="*/ 518270 w 542594"/>
                  <a:gd name="csY14" fmla="*/ 127181 h 553248"/>
                  <a:gd name="csX15" fmla="*/ 362795 w 542594"/>
                  <a:gd name="csY15" fmla="*/ -95 h 553248"/>
                  <a:gd name="csX16" fmla="*/ 220966 w 542594"/>
                  <a:gd name="csY16" fmla="*/ 19839 h 5532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</a:cxnLst>
                <a:rect l="l" t="t" r="r" b="b"/>
                <a:pathLst>
                  <a:path w="542594" h="553248">
                    <a:moveTo>
                      <a:pt x="220958" y="19837"/>
                    </a:moveTo>
                    <a:cubicBezTo>
                      <a:pt x="208772" y="9861"/>
                      <a:pt x="190961" y="11637"/>
                      <a:pt x="180985" y="23824"/>
                    </a:cubicBezTo>
                    <a:lnTo>
                      <a:pt x="61383" y="169929"/>
                    </a:lnTo>
                    <a:cubicBezTo>
                      <a:pt x="-13805" y="261057"/>
                      <a:pt x="-19911" y="351752"/>
                      <a:pt x="41563" y="446300"/>
                    </a:cubicBezTo>
                    <a:lnTo>
                      <a:pt x="213294" y="236525"/>
                    </a:lnTo>
                    <a:cubicBezTo>
                      <a:pt x="218282" y="230432"/>
                      <a:pt x="225229" y="227024"/>
                      <a:pt x="232460" y="226302"/>
                    </a:cubicBezTo>
                    <a:cubicBezTo>
                      <a:pt x="239691" y="225580"/>
                      <a:pt x="247175" y="227551"/>
                      <a:pt x="253268" y="232539"/>
                    </a:cubicBezTo>
                    <a:lnTo>
                      <a:pt x="322763" y="289429"/>
                    </a:lnTo>
                    <a:cubicBezTo>
                      <a:pt x="328856" y="294417"/>
                      <a:pt x="332265" y="301364"/>
                      <a:pt x="332986" y="308595"/>
                    </a:cubicBezTo>
                    <a:cubicBezTo>
                      <a:pt x="333709" y="315826"/>
                      <a:pt x="331738" y="323310"/>
                      <a:pt x="326750" y="329403"/>
                    </a:cubicBezTo>
                    <a:lnTo>
                      <a:pt x="156075" y="537894"/>
                    </a:lnTo>
                    <a:cubicBezTo>
                      <a:pt x="252383" y="573316"/>
                      <a:pt x="348819" y="546886"/>
                      <a:pt x="416298" y="460475"/>
                    </a:cubicBezTo>
                    <a:lnTo>
                      <a:pt x="535900" y="314370"/>
                    </a:lnTo>
                    <a:cubicBezTo>
                      <a:pt x="545876" y="302183"/>
                      <a:pt x="544100" y="284372"/>
                      <a:pt x="531913" y="274396"/>
                    </a:cubicBezTo>
                    <a:lnTo>
                      <a:pt x="518270" y="127181"/>
                    </a:lnTo>
                    <a:lnTo>
                      <a:pt x="362795" y="-95"/>
                    </a:lnTo>
                    <a:lnTo>
                      <a:pt x="220966" y="19839"/>
                    </a:lnTo>
                    <a:close/>
                  </a:path>
                </a:pathLst>
              </a:custGeom>
              <a:noFill/>
              <a:ln w="27049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F992359-C9FA-BDC4-F1F5-0C321E173BD8}"/>
                  </a:ext>
                </a:extLst>
              </p:cNvPr>
              <p:cNvSpPr/>
              <p:nvPr/>
            </p:nvSpPr>
            <p:spPr>
              <a:xfrm>
                <a:off x="2995618" y="3314424"/>
                <a:ext cx="356494" cy="370951"/>
              </a:xfrm>
              <a:custGeom>
                <a:avLst/>
                <a:gdLst>
                  <a:gd name="csX0" fmla="*/ 21075 w 356494"/>
                  <a:gd name="csY0" fmla="*/ 370854 h 370951"/>
                  <a:gd name="csX1" fmla="*/ 176471 w 356494"/>
                  <a:gd name="csY1" fmla="*/ 24131 h 370951"/>
                  <a:gd name="csX2" fmla="*/ 341050 w 356494"/>
                  <a:gd name="csY2" fmla="*/ -98 h 370951"/>
                  <a:gd name="csX3" fmla="*/ 356256 w 356494"/>
                  <a:gd name="csY3" fmla="*/ 47143 h 370951"/>
                  <a:gd name="csX4" fmla="*/ 219749 w 356494"/>
                  <a:gd name="csY4" fmla="*/ 66361 h 370951"/>
                  <a:gd name="csX5" fmla="*/ 21069 w 356494"/>
                  <a:gd name="csY5" fmla="*/ 370843 h 3709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356494" h="370951">
                    <a:moveTo>
                      <a:pt x="21075" y="370854"/>
                    </a:moveTo>
                    <a:cubicBezTo>
                      <a:pt x="-55407" y="262208"/>
                      <a:pt x="92165" y="120389"/>
                      <a:pt x="176471" y="24131"/>
                    </a:cubicBezTo>
                    <a:lnTo>
                      <a:pt x="341050" y="-98"/>
                    </a:lnTo>
                    <a:cubicBezTo>
                      <a:pt x="342615" y="26603"/>
                      <a:pt x="339184" y="27089"/>
                      <a:pt x="356256" y="47143"/>
                    </a:cubicBezTo>
                    <a:cubicBezTo>
                      <a:pt x="342658" y="46980"/>
                      <a:pt x="228596" y="62811"/>
                      <a:pt x="219749" y="66361"/>
                    </a:cubicBezTo>
                    <a:cubicBezTo>
                      <a:pt x="118059" y="107173"/>
                      <a:pt x="-10237" y="256953"/>
                      <a:pt x="21069" y="370843"/>
                    </a:cubicBezTo>
                    <a:close/>
                  </a:path>
                </a:pathLst>
              </a:custGeom>
              <a:solidFill>
                <a:srgbClr val="FFFFFF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8C7E98B-E364-3B5C-0EF3-E1E4281CFA5B}"/>
                  </a:ext>
                </a:extLst>
              </p:cNvPr>
              <p:cNvSpPr/>
              <p:nvPr/>
            </p:nvSpPr>
            <p:spPr>
              <a:xfrm rot="-774141">
                <a:off x="3334215" y="3143178"/>
                <a:ext cx="307202" cy="302460"/>
              </a:xfrm>
              <a:custGeom>
                <a:avLst/>
                <a:gdLst>
                  <a:gd name="csX0" fmla="*/ 306986 w 307202"/>
                  <a:gd name="csY0" fmla="*/ 151136 h 302460"/>
                  <a:gd name="csX1" fmla="*/ 153385 w 307202"/>
                  <a:gd name="csY1" fmla="*/ 302367 h 302460"/>
                  <a:gd name="csX2" fmla="*/ -216 w 307202"/>
                  <a:gd name="csY2" fmla="*/ 151136 h 302460"/>
                  <a:gd name="csX3" fmla="*/ 153385 w 307202"/>
                  <a:gd name="csY3" fmla="*/ -94 h 302460"/>
                  <a:gd name="csX4" fmla="*/ 306986 w 307202"/>
                  <a:gd name="csY4" fmla="*/ 151136 h 3024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307202" h="302460">
                    <a:moveTo>
                      <a:pt x="306986" y="151136"/>
                    </a:moveTo>
                    <a:cubicBezTo>
                      <a:pt x="306986" y="234661"/>
                      <a:pt x="238219" y="302367"/>
                      <a:pt x="153385" y="302367"/>
                    </a:cubicBezTo>
                    <a:cubicBezTo>
                      <a:pt x="68555" y="302367"/>
                      <a:pt x="-216" y="234656"/>
                      <a:pt x="-216" y="151136"/>
                    </a:cubicBezTo>
                    <a:cubicBezTo>
                      <a:pt x="-216" y="67611"/>
                      <a:pt x="68552" y="-94"/>
                      <a:pt x="153385" y="-94"/>
                    </a:cubicBezTo>
                    <a:cubicBezTo>
                      <a:pt x="238215" y="-94"/>
                      <a:pt x="306986" y="67616"/>
                      <a:pt x="306986" y="151136"/>
                    </a:cubicBezTo>
                    <a:close/>
                  </a:path>
                </a:pathLst>
              </a:custGeom>
              <a:solidFill>
                <a:srgbClr val="A4A4A4"/>
              </a:solidFill>
              <a:ln w="26737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1422413-EDF4-F39B-27B2-9C9FA5EA82D2}"/>
                  </a:ext>
                </a:extLst>
              </p:cNvPr>
              <p:cNvSpPr/>
              <p:nvPr/>
            </p:nvSpPr>
            <p:spPr>
              <a:xfrm>
                <a:off x="3360607" y="3170762"/>
                <a:ext cx="194602" cy="142198"/>
              </a:xfrm>
              <a:custGeom>
                <a:avLst/>
                <a:gdLst>
                  <a:gd name="csX0" fmla="*/ -230 w 194602"/>
                  <a:gd name="csY0" fmla="*/ 142093 h 142198"/>
                  <a:gd name="csX1" fmla="*/ 194373 w 194602"/>
                  <a:gd name="csY1" fmla="*/ 11070 h 142198"/>
                  <a:gd name="csX2" fmla="*/ -230 w 194602"/>
                  <a:gd name="csY2" fmla="*/ 142093 h 1421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94602" h="142198">
                    <a:moveTo>
                      <a:pt x="-230" y="142093"/>
                    </a:moveTo>
                    <a:cubicBezTo>
                      <a:pt x="36659" y="66727"/>
                      <a:pt x="104208" y="26089"/>
                      <a:pt x="194373" y="11070"/>
                    </a:cubicBezTo>
                    <a:cubicBezTo>
                      <a:pt x="89561" y="-15793"/>
                      <a:pt x="7617" y="-2282"/>
                      <a:pt x="-230" y="142093"/>
                    </a:cubicBezTo>
                    <a:close/>
                  </a:path>
                </a:pathLst>
              </a:custGeom>
              <a:solidFill>
                <a:srgbClr val="FFFFFF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B929F17-E003-1370-3ED1-E1A8FE22FCD1}"/>
                  </a:ext>
                </a:extLst>
              </p:cNvPr>
              <p:cNvSpPr/>
              <p:nvPr/>
            </p:nvSpPr>
            <p:spPr>
              <a:xfrm>
                <a:off x="3753745" y="2399604"/>
                <a:ext cx="265031" cy="260492"/>
              </a:xfrm>
              <a:custGeom>
                <a:avLst/>
                <a:gdLst>
                  <a:gd name="csX0" fmla="*/ 13548 w 265031"/>
                  <a:gd name="csY0" fmla="*/ 260366 h 260492"/>
                  <a:gd name="csX1" fmla="*/ 264814 w 265031"/>
                  <a:gd name="csY1" fmla="*/ 11051 h 260492"/>
                  <a:gd name="csX2" fmla="*/ 13548 w 265031"/>
                  <a:gd name="csY2" fmla="*/ 260366 h 2604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265031" h="260492">
                    <a:moveTo>
                      <a:pt x="13548" y="260366"/>
                    </a:moveTo>
                    <a:cubicBezTo>
                      <a:pt x="24313" y="95760"/>
                      <a:pt x="132790" y="29792"/>
                      <a:pt x="264814" y="11051"/>
                    </a:cubicBezTo>
                    <a:cubicBezTo>
                      <a:pt x="131202" y="-39053"/>
                      <a:pt x="-52099" y="85506"/>
                      <a:pt x="13548" y="260366"/>
                    </a:cubicBezTo>
                    <a:close/>
                  </a:path>
                </a:pathLst>
              </a:custGeom>
              <a:solidFill>
                <a:srgbClr val="FFFFFF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aphic 3">
              <a:extLst>
                <a:ext uri="{FF2B5EF4-FFF2-40B4-BE49-F238E27FC236}">
                  <a16:creationId xmlns:a16="http://schemas.microsoft.com/office/drawing/2014/main" id="{C4845E9F-F32C-D39B-556A-2C55F9C91B63}"/>
                </a:ext>
              </a:extLst>
            </p:cNvPr>
            <p:cNvGrpSpPr/>
            <p:nvPr/>
          </p:nvGrpSpPr>
          <p:grpSpPr>
            <a:xfrm>
              <a:off x="4666974" y="3548903"/>
              <a:ext cx="843671" cy="911122"/>
              <a:chOff x="4666974" y="3548903"/>
              <a:chExt cx="843671" cy="911122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0269B2AD-082E-B3E9-9B5D-FDF66ECE1B52}"/>
                  </a:ext>
                </a:extLst>
              </p:cNvPr>
              <p:cNvSpPr/>
              <p:nvPr/>
            </p:nvSpPr>
            <p:spPr>
              <a:xfrm rot="10800000" flipV="1">
                <a:off x="4674075" y="4041360"/>
                <a:ext cx="491518" cy="170140"/>
              </a:xfrm>
              <a:prstGeom prst="roundRect">
                <a:avLst>
                  <a:gd name="adj" fmla="val 49999"/>
                </a:avLst>
              </a:prstGeom>
              <a:solidFill>
                <a:srgbClr val="A4A4A4"/>
              </a:solidFill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FA33C229-B12F-B009-B821-19FBB59F1377}"/>
                  </a:ext>
                </a:extLst>
              </p:cNvPr>
              <p:cNvSpPr/>
              <p:nvPr/>
            </p:nvSpPr>
            <p:spPr>
              <a:xfrm rot="10800000" flipV="1">
                <a:off x="4674075" y="3880952"/>
                <a:ext cx="491518" cy="170140"/>
              </a:xfrm>
              <a:prstGeom prst="roundRect">
                <a:avLst>
                  <a:gd name="adj" fmla="val 49999"/>
                </a:avLst>
              </a:prstGeom>
              <a:solidFill>
                <a:srgbClr val="A4A4A4"/>
              </a:solidFill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4AA94A38-C203-396B-8736-1BF4F6CD9DA0}"/>
                  </a:ext>
                </a:extLst>
              </p:cNvPr>
              <p:cNvSpPr/>
              <p:nvPr/>
            </p:nvSpPr>
            <p:spPr>
              <a:xfrm rot="10800000" flipV="1">
                <a:off x="4674075" y="3720543"/>
                <a:ext cx="491518" cy="170140"/>
              </a:xfrm>
              <a:prstGeom prst="roundRect">
                <a:avLst>
                  <a:gd name="adj" fmla="val 49999"/>
                </a:avLst>
              </a:prstGeom>
              <a:solidFill>
                <a:srgbClr val="A4A4A4"/>
              </a:solidFill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79823BBB-D884-45C1-E1A9-FDD8CE9EB419}"/>
                  </a:ext>
                </a:extLst>
              </p:cNvPr>
              <p:cNvSpPr/>
              <p:nvPr/>
            </p:nvSpPr>
            <p:spPr>
              <a:xfrm rot="10800000" flipV="1">
                <a:off x="4678887" y="3555189"/>
                <a:ext cx="491518" cy="170140"/>
              </a:xfrm>
              <a:prstGeom prst="roundRect">
                <a:avLst>
                  <a:gd name="adj" fmla="val 49999"/>
                </a:avLst>
              </a:prstGeom>
              <a:solidFill>
                <a:srgbClr val="A4A4A4"/>
              </a:solidFill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6137AB2-0DA6-93BE-E1C8-A0881A1ED808}"/>
                  </a:ext>
                </a:extLst>
              </p:cNvPr>
              <p:cNvSpPr/>
              <p:nvPr/>
            </p:nvSpPr>
            <p:spPr>
              <a:xfrm rot="10800000" flipV="1">
                <a:off x="4666974" y="3548903"/>
                <a:ext cx="163054" cy="664011"/>
              </a:xfrm>
              <a:custGeom>
                <a:avLst/>
                <a:gdLst>
                  <a:gd name="csX0" fmla="*/ 2194 w 163054"/>
                  <a:gd name="csY0" fmla="*/ -84 h 664011"/>
                  <a:gd name="csX1" fmla="*/ 2194 w 163054"/>
                  <a:gd name="csY1" fmla="*/ 170057 h 664011"/>
                  <a:gd name="csX2" fmla="*/ -169 w 163054"/>
                  <a:gd name="csY2" fmla="*/ 335464 h 664011"/>
                  <a:gd name="csX3" fmla="*/ 4557 w 163054"/>
                  <a:gd name="csY3" fmla="*/ 493788 h 664011"/>
                  <a:gd name="csX4" fmla="*/ 4557 w 163054"/>
                  <a:gd name="csY4" fmla="*/ 661562 h 664011"/>
                  <a:gd name="csX5" fmla="*/ 146345 w 163054"/>
                  <a:gd name="csY5" fmla="*/ 663925 h 664011"/>
                  <a:gd name="csX6" fmla="*/ 134530 w 163054"/>
                  <a:gd name="csY6" fmla="*/ 628480 h 664011"/>
                  <a:gd name="csX7" fmla="*/ 162886 w 163054"/>
                  <a:gd name="csY7" fmla="*/ 585945 h 664011"/>
                  <a:gd name="csX8" fmla="*/ 148707 w 163054"/>
                  <a:gd name="csY8" fmla="*/ 524506 h 664011"/>
                  <a:gd name="csX9" fmla="*/ 103809 w 163054"/>
                  <a:gd name="csY9" fmla="*/ 489061 h 664011"/>
                  <a:gd name="csX10" fmla="*/ 151069 w 163054"/>
                  <a:gd name="csY10" fmla="*/ 453616 h 664011"/>
                  <a:gd name="csX11" fmla="*/ 160521 w 163054"/>
                  <a:gd name="csY11" fmla="*/ 401629 h 664011"/>
                  <a:gd name="csX12" fmla="*/ 110897 w 163054"/>
                  <a:gd name="csY12" fmla="*/ 335464 h 664011"/>
                  <a:gd name="csX13" fmla="*/ 143981 w 163054"/>
                  <a:gd name="csY13" fmla="*/ 304745 h 664011"/>
                  <a:gd name="csX14" fmla="*/ 155796 w 163054"/>
                  <a:gd name="csY14" fmla="*/ 245669 h 664011"/>
                  <a:gd name="csX15" fmla="*/ 99083 w 163054"/>
                  <a:gd name="csY15" fmla="*/ 167689 h 664011"/>
                  <a:gd name="csX16" fmla="*/ 141618 w 163054"/>
                  <a:gd name="csY16" fmla="*/ 134606 h 664011"/>
                  <a:gd name="csX17" fmla="*/ 158159 w 163054"/>
                  <a:gd name="csY17" fmla="*/ 84982 h 664011"/>
                  <a:gd name="csX18" fmla="*/ 127439 w 163054"/>
                  <a:gd name="csY18" fmla="*/ 25906 h 664011"/>
                  <a:gd name="csX19" fmla="*/ 96720 w 163054"/>
                  <a:gd name="csY19" fmla="*/ -86 h 664011"/>
                  <a:gd name="csX20" fmla="*/ 14013 w 163054"/>
                  <a:gd name="csY20" fmla="*/ 7003 h 664011"/>
                  <a:gd name="csX21" fmla="*/ 2198 w 163054"/>
                  <a:gd name="csY21" fmla="*/ -86 h 6640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163054" h="664011">
                    <a:moveTo>
                      <a:pt x="2194" y="-84"/>
                    </a:moveTo>
                    <a:cubicBezTo>
                      <a:pt x="33077" y="53525"/>
                      <a:pt x="58769" y="107698"/>
                      <a:pt x="2194" y="170057"/>
                    </a:cubicBezTo>
                    <a:cubicBezTo>
                      <a:pt x="37730" y="219382"/>
                      <a:pt x="73044" y="268744"/>
                      <a:pt x="-169" y="335464"/>
                    </a:cubicBezTo>
                    <a:cubicBezTo>
                      <a:pt x="68221" y="399375"/>
                      <a:pt x="41433" y="447422"/>
                      <a:pt x="4557" y="493788"/>
                    </a:cubicBezTo>
                    <a:cubicBezTo>
                      <a:pt x="65268" y="596139"/>
                      <a:pt x="11403" y="610873"/>
                      <a:pt x="4557" y="661562"/>
                    </a:cubicBezTo>
                    <a:lnTo>
                      <a:pt x="146345" y="663925"/>
                    </a:lnTo>
                    <a:lnTo>
                      <a:pt x="134530" y="628480"/>
                    </a:lnTo>
                    <a:lnTo>
                      <a:pt x="162886" y="585945"/>
                    </a:lnTo>
                    <a:lnTo>
                      <a:pt x="148707" y="524506"/>
                    </a:lnTo>
                    <a:lnTo>
                      <a:pt x="103809" y="489061"/>
                    </a:lnTo>
                    <a:lnTo>
                      <a:pt x="151069" y="453616"/>
                    </a:lnTo>
                    <a:lnTo>
                      <a:pt x="160521" y="401629"/>
                    </a:lnTo>
                    <a:lnTo>
                      <a:pt x="110897" y="335464"/>
                    </a:lnTo>
                    <a:lnTo>
                      <a:pt x="143981" y="304745"/>
                    </a:lnTo>
                    <a:lnTo>
                      <a:pt x="155796" y="245669"/>
                    </a:lnTo>
                    <a:lnTo>
                      <a:pt x="99083" y="167689"/>
                    </a:lnTo>
                    <a:lnTo>
                      <a:pt x="141618" y="134606"/>
                    </a:lnTo>
                    <a:lnTo>
                      <a:pt x="158159" y="84982"/>
                    </a:lnTo>
                    <a:lnTo>
                      <a:pt x="127439" y="25906"/>
                    </a:lnTo>
                    <a:lnTo>
                      <a:pt x="96720" y="-86"/>
                    </a:lnTo>
                    <a:lnTo>
                      <a:pt x="14013" y="7003"/>
                    </a:lnTo>
                    <a:lnTo>
                      <a:pt x="2198" y="-86"/>
                    </a:lnTo>
                    <a:close/>
                  </a:path>
                </a:pathLst>
              </a:custGeom>
              <a:solidFill>
                <a:srgbClr val="808080"/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C305DE1-1C42-CE22-D27D-24A3C704BBD6}"/>
                  </a:ext>
                </a:extLst>
              </p:cNvPr>
              <p:cNvSpPr/>
              <p:nvPr/>
            </p:nvSpPr>
            <p:spPr>
              <a:xfrm rot="10800000" flipV="1">
                <a:off x="5016323" y="3550507"/>
                <a:ext cx="163054" cy="664011"/>
              </a:xfrm>
              <a:custGeom>
                <a:avLst/>
                <a:gdLst>
                  <a:gd name="csX0" fmla="*/ 160586 w 163054"/>
                  <a:gd name="csY0" fmla="*/ -83 h 664011"/>
                  <a:gd name="csX1" fmla="*/ 160586 w 163054"/>
                  <a:gd name="csY1" fmla="*/ 170057 h 664011"/>
                  <a:gd name="csX2" fmla="*/ 162949 w 163054"/>
                  <a:gd name="csY2" fmla="*/ 335464 h 664011"/>
                  <a:gd name="csX3" fmla="*/ 158223 w 163054"/>
                  <a:gd name="csY3" fmla="*/ 493788 h 664011"/>
                  <a:gd name="csX4" fmla="*/ 158223 w 163054"/>
                  <a:gd name="csY4" fmla="*/ 661562 h 664011"/>
                  <a:gd name="csX5" fmla="*/ 16435 w 163054"/>
                  <a:gd name="csY5" fmla="*/ 663925 h 664011"/>
                  <a:gd name="csX6" fmla="*/ 28250 w 163054"/>
                  <a:gd name="csY6" fmla="*/ 628480 h 664011"/>
                  <a:gd name="csX7" fmla="*/ -106 w 163054"/>
                  <a:gd name="csY7" fmla="*/ 585945 h 664011"/>
                  <a:gd name="csX8" fmla="*/ 14072 w 163054"/>
                  <a:gd name="csY8" fmla="*/ 524506 h 664011"/>
                  <a:gd name="csX9" fmla="*/ 58971 w 163054"/>
                  <a:gd name="csY9" fmla="*/ 489061 h 664011"/>
                  <a:gd name="csX10" fmla="*/ 11710 w 163054"/>
                  <a:gd name="csY10" fmla="*/ 453616 h 664011"/>
                  <a:gd name="csX11" fmla="*/ 2258 w 163054"/>
                  <a:gd name="csY11" fmla="*/ 401629 h 664011"/>
                  <a:gd name="csX12" fmla="*/ 51882 w 163054"/>
                  <a:gd name="csY12" fmla="*/ 335464 h 664011"/>
                  <a:gd name="csX13" fmla="*/ 18799 w 163054"/>
                  <a:gd name="csY13" fmla="*/ 304745 h 664011"/>
                  <a:gd name="csX14" fmla="*/ 6984 w 163054"/>
                  <a:gd name="csY14" fmla="*/ 245669 h 664011"/>
                  <a:gd name="csX15" fmla="*/ 63697 w 163054"/>
                  <a:gd name="csY15" fmla="*/ 167689 h 664011"/>
                  <a:gd name="csX16" fmla="*/ 21162 w 163054"/>
                  <a:gd name="csY16" fmla="*/ 134606 h 664011"/>
                  <a:gd name="csX17" fmla="*/ 4621 w 163054"/>
                  <a:gd name="csY17" fmla="*/ 84982 h 664011"/>
                  <a:gd name="csX18" fmla="*/ 35340 w 163054"/>
                  <a:gd name="csY18" fmla="*/ 25906 h 664011"/>
                  <a:gd name="csX19" fmla="*/ 66060 w 163054"/>
                  <a:gd name="csY19" fmla="*/ -86 h 664011"/>
                  <a:gd name="csX20" fmla="*/ 148767 w 163054"/>
                  <a:gd name="csY20" fmla="*/ 7003 h 664011"/>
                  <a:gd name="csX21" fmla="*/ 160582 w 163054"/>
                  <a:gd name="csY21" fmla="*/ -86 h 6640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163054" h="664011">
                    <a:moveTo>
                      <a:pt x="160586" y="-83"/>
                    </a:moveTo>
                    <a:cubicBezTo>
                      <a:pt x="129703" y="53525"/>
                      <a:pt x="104011" y="107698"/>
                      <a:pt x="160586" y="170057"/>
                    </a:cubicBezTo>
                    <a:cubicBezTo>
                      <a:pt x="125050" y="219382"/>
                      <a:pt x="89736" y="268744"/>
                      <a:pt x="162949" y="335464"/>
                    </a:cubicBezTo>
                    <a:cubicBezTo>
                      <a:pt x="94559" y="399376"/>
                      <a:pt x="121347" y="447422"/>
                      <a:pt x="158223" y="493788"/>
                    </a:cubicBezTo>
                    <a:cubicBezTo>
                      <a:pt x="97512" y="596140"/>
                      <a:pt x="151377" y="610873"/>
                      <a:pt x="158223" y="661562"/>
                    </a:cubicBezTo>
                    <a:lnTo>
                      <a:pt x="16435" y="663925"/>
                    </a:lnTo>
                    <a:lnTo>
                      <a:pt x="28250" y="628480"/>
                    </a:lnTo>
                    <a:lnTo>
                      <a:pt x="-106" y="585945"/>
                    </a:lnTo>
                    <a:lnTo>
                      <a:pt x="14072" y="524506"/>
                    </a:lnTo>
                    <a:lnTo>
                      <a:pt x="58971" y="489061"/>
                    </a:lnTo>
                    <a:lnTo>
                      <a:pt x="11710" y="453616"/>
                    </a:lnTo>
                    <a:lnTo>
                      <a:pt x="2258" y="401629"/>
                    </a:lnTo>
                    <a:lnTo>
                      <a:pt x="51882" y="335464"/>
                    </a:lnTo>
                    <a:lnTo>
                      <a:pt x="18799" y="304745"/>
                    </a:lnTo>
                    <a:lnTo>
                      <a:pt x="6984" y="245669"/>
                    </a:lnTo>
                    <a:lnTo>
                      <a:pt x="63697" y="167689"/>
                    </a:lnTo>
                    <a:lnTo>
                      <a:pt x="21162" y="134606"/>
                    </a:lnTo>
                    <a:lnTo>
                      <a:pt x="4621" y="84982"/>
                    </a:lnTo>
                    <a:lnTo>
                      <a:pt x="35340" y="25906"/>
                    </a:lnTo>
                    <a:lnTo>
                      <a:pt x="66060" y="-86"/>
                    </a:lnTo>
                    <a:lnTo>
                      <a:pt x="148767" y="7003"/>
                    </a:lnTo>
                    <a:lnTo>
                      <a:pt x="160582" y="-86"/>
                    </a:lnTo>
                    <a:close/>
                  </a:path>
                </a:pathLst>
              </a:custGeom>
              <a:solidFill>
                <a:srgbClr val="FFFFFF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56CD7205-2A27-79F1-673B-B25FF58950CC}"/>
                  </a:ext>
                </a:extLst>
              </p:cNvPr>
              <p:cNvSpPr/>
              <p:nvPr/>
            </p:nvSpPr>
            <p:spPr>
              <a:xfrm rot="10800000" flipV="1">
                <a:off x="4674075" y="4049782"/>
                <a:ext cx="491518" cy="161785"/>
              </a:xfrm>
              <a:prstGeom prst="roundRect">
                <a:avLst>
                  <a:gd name="adj" fmla="val 50000"/>
                </a:avLst>
              </a:prstGeom>
              <a:noFill/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1B49C1A9-CB49-CDF5-9AD3-26E864419D4A}"/>
                  </a:ext>
                </a:extLst>
              </p:cNvPr>
              <p:cNvSpPr/>
              <p:nvPr/>
            </p:nvSpPr>
            <p:spPr>
              <a:xfrm rot="10800000" flipV="1">
                <a:off x="4674075" y="3890977"/>
                <a:ext cx="491518" cy="160114"/>
              </a:xfrm>
              <a:prstGeom prst="roundRect">
                <a:avLst>
                  <a:gd name="adj" fmla="val 50000"/>
                </a:avLst>
              </a:prstGeom>
              <a:noFill/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32D727A0-5713-FBA8-9DB0-82737A950486}"/>
                  </a:ext>
                </a:extLst>
              </p:cNvPr>
              <p:cNvSpPr/>
              <p:nvPr/>
            </p:nvSpPr>
            <p:spPr>
              <a:xfrm rot="10800000" flipV="1">
                <a:off x="4674075" y="3727227"/>
                <a:ext cx="491518" cy="163456"/>
              </a:xfrm>
              <a:prstGeom prst="roundRect">
                <a:avLst>
                  <a:gd name="adj" fmla="val 50000"/>
                </a:avLst>
              </a:prstGeom>
              <a:noFill/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2821368-2003-6A03-10EB-D7742FE28511}"/>
                  </a:ext>
                </a:extLst>
              </p:cNvPr>
              <p:cNvSpPr/>
              <p:nvPr/>
            </p:nvSpPr>
            <p:spPr>
              <a:xfrm rot="10800000" flipV="1">
                <a:off x="4678887" y="3555189"/>
                <a:ext cx="491518" cy="170140"/>
              </a:xfrm>
              <a:prstGeom prst="roundRect">
                <a:avLst>
                  <a:gd name="adj" fmla="val 49999"/>
                </a:avLst>
              </a:prstGeom>
              <a:noFill/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CC339D5-F81B-C243-C064-70F51D95FD5E}"/>
                  </a:ext>
                </a:extLst>
              </p:cNvPr>
              <p:cNvSpPr/>
              <p:nvPr/>
            </p:nvSpPr>
            <p:spPr>
              <a:xfrm rot="10800000" flipV="1">
                <a:off x="4669396" y="4120688"/>
                <a:ext cx="841249" cy="339337"/>
              </a:xfrm>
              <a:custGeom>
                <a:avLst/>
                <a:gdLst>
                  <a:gd name="csX0" fmla="*/ 841142 w 841249"/>
                  <a:gd name="csY0" fmla="*/ 333116 h 339337"/>
                  <a:gd name="csX1" fmla="*/ -108 w 841249"/>
                  <a:gd name="csY1" fmla="*/ 328389 h 339337"/>
                  <a:gd name="csX2" fmla="*/ 438690 w 841249"/>
                  <a:gd name="csY2" fmla="*/ -74 h 339337"/>
                  <a:gd name="csX3" fmla="*/ 826625 w 841249"/>
                  <a:gd name="csY3" fmla="*/ 65131 h 339337"/>
                  <a:gd name="csX4" fmla="*/ 841132 w 841249"/>
                  <a:gd name="csY4" fmla="*/ 333120 h 3393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841249" h="339337">
                    <a:moveTo>
                      <a:pt x="841142" y="333116"/>
                    </a:moveTo>
                    <a:cubicBezTo>
                      <a:pt x="789664" y="337324"/>
                      <a:pt x="16575" y="346651"/>
                      <a:pt x="-108" y="328389"/>
                    </a:cubicBezTo>
                    <a:cubicBezTo>
                      <a:pt x="-108" y="146981"/>
                      <a:pt x="196353" y="-74"/>
                      <a:pt x="438690" y="-74"/>
                    </a:cubicBezTo>
                    <a:cubicBezTo>
                      <a:pt x="576481" y="-74"/>
                      <a:pt x="746180" y="23841"/>
                      <a:pt x="826625" y="65131"/>
                    </a:cubicBezTo>
                    <a:cubicBezTo>
                      <a:pt x="840089" y="89846"/>
                      <a:pt x="841132" y="254854"/>
                      <a:pt x="841132" y="333120"/>
                    </a:cubicBezTo>
                    <a:close/>
                  </a:path>
                </a:pathLst>
              </a:custGeom>
              <a:solidFill>
                <a:srgbClr val="A4A4A4"/>
              </a:solidFill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11912AF-1FBA-A175-4725-66B109111617}"/>
                  </a:ext>
                </a:extLst>
              </p:cNvPr>
              <p:cNvSpPr/>
              <p:nvPr/>
            </p:nvSpPr>
            <p:spPr>
              <a:xfrm rot="10800000" flipV="1">
                <a:off x="4669456" y="4160838"/>
                <a:ext cx="838880" cy="297749"/>
              </a:xfrm>
              <a:custGeom>
                <a:avLst/>
                <a:gdLst>
                  <a:gd name="csX0" fmla="*/ -105 w 838880"/>
                  <a:gd name="csY0" fmla="*/ 255136 h 297749"/>
                  <a:gd name="csX1" fmla="*/ 748977 w 838880"/>
                  <a:gd name="csY1" fmla="*/ -73 h 297749"/>
                  <a:gd name="csX2" fmla="*/ 831683 w 838880"/>
                  <a:gd name="csY2" fmla="*/ 28282 h 297749"/>
                  <a:gd name="csX3" fmla="*/ 838773 w 838880"/>
                  <a:gd name="csY3" fmla="*/ 297676 h 297749"/>
                  <a:gd name="csX4" fmla="*/ 2255 w 838880"/>
                  <a:gd name="csY4" fmla="*/ 295312 h 297749"/>
                  <a:gd name="csX5" fmla="*/ -108 w 838880"/>
                  <a:gd name="csY5" fmla="*/ 255141 h 2977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838880" h="297749">
                    <a:moveTo>
                      <a:pt x="-105" y="255136"/>
                    </a:moveTo>
                    <a:cubicBezTo>
                      <a:pt x="425593" y="240105"/>
                      <a:pt x="835210" y="304955"/>
                      <a:pt x="748977" y="-73"/>
                    </a:cubicBezTo>
                    <a:lnTo>
                      <a:pt x="831683" y="28282"/>
                    </a:lnTo>
                    <a:lnTo>
                      <a:pt x="838773" y="297676"/>
                    </a:lnTo>
                    <a:lnTo>
                      <a:pt x="2255" y="295312"/>
                    </a:lnTo>
                    <a:lnTo>
                      <a:pt x="-108" y="255141"/>
                    </a:lnTo>
                    <a:close/>
                  </a:path>
                </a:pathLst>
              </a:custGeom>
              <a:solidFill>
                <a:srgbClr val="808080"/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D4DCBBF3-4987-38B2-E19D-4A047E3AE255}"/>
                  </a:ext>
                </a:extLst>
              </p:cNvPr>
              <p:cNvSpPr/>
              <p:nvPr/>
            </p:nvSpPr>
            <p:spPr>
              <a:xfrm rot="10800000" flipV="1">
                <a:off x="4669396" y="4120688"/>
                <a:ext cx="841249" cy="339337"/>
              </a:xfrm>
              <a:custGeom>
                <a:avLst/>
                <a:gdLst>
                  <a:gd name="csX0" fmla="*/ 841142 w 841249"/>
                  <a:gd name="csY0" fmla="*/ 333116 h 339337"/>
                  <a:gd name="csX1" fmla="*/ -108 w 841249"/>
                  <a:gd name="csY1" fmla="*/ 328389 h 339337"/>
                  <a:gd name="csX2" fmla="*/ 438690 w 841249"/>
                  <a:gd name="csY2" fmla="*/ -74 h 339337"/>
                  <a:gd name="csX3" fmla="*/ 826625 w 841249"/>
                  <a:gd name="csY3" fmla="*/ 65131 h 339337"/>
                  <a:gd name="csX4" fmla="*/ 841132 w 841249"/>
                  <a:gd name="csY4" fmla="*/ 333120 h 3393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841249" h="339337">
                    <a:moveTo>
                      <a:pt x="841142" y="333116"/>
                    </a:moveTo>
                    <a:cubicBezTo>
                      <a:pt x="789664" y="337324"/>
                      <a:pt x="16575" y="346651"/>
                      <a:pt x="-108" y="328389"/>
                    </a:cubicBezTo>
                    <a:cubicBezTo>
                      <a:pt x="-108" y="146981"/>
                      <a:pt x="196353" y="-74"/>
                      <a:pt x="438690" y="-74"/>
                    </a:cubicBezTo>
                    <a:cubicBezTo>
                      <a:pt x="576481" y="-74"/>
                      <a:pt x="746180" y="23841"/>
                      <a:pt x="826625" y="65131"/>
                    </a:cubicBezTo>
                    <a:cubicBezTo>
                      <a:pt x="840089" y="89846"/>
                      <a:pt x="841132" y="254854"/>
                      <a:pt x="841132" y="333120"/>
                    </a:cubicBezTo>
                    <a:close/>
                  </a:path>
                </a:pathLst>
              </a:custGeom>
              <a:noFill/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0AFF061-9B09-4112-5D07-F23B831FCB47}"/>
                  </a:ext>
                </a:extLst>
              </p:cNvPr>
              <p:cNvSpPr/>
              <p:nvPr/>
            </p:nvSpPr>
            <p:spPr>
              <a:xfrm rot="10800000" flipV="1">
                <a:off x="5008059" y="4151823"/>
                <a:ext cx="420872" cy="170386"/>
              </a:xfrm>
              <a:custGeom>
                <a:avLst/>
                <a:gdLst>
                  <a:gd name="csX0" fmla="*/ -85 w 420872"/>
                  <a:gd name="csY0" fmla="*/ 170311 h 170386"/>
                  <a:gd name="csX1" fmla="*/ 420788 w 420872"/>
                  <a:gd name="csY1" fmla="*/ 8017 h 170386"/>
                  <a:gd name="csX2" fmla="*/ -85 w 420872"/>
                  <a:gd name="csY2" fmla="*/ 170311 h 1703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420872" h="170386">
                    <a:moveTo>
                      <a:pt x="-85" y="170311"/>
                    </a:moveTo>
                    <a:cubicBezTo>
                      <a:pt x="94577" y="89934"/>
                      <a:pt x="190213" y="27440"/>
                      <a:pt x="420788" y="8017"/>
                    </a:cubicBezTo>
                    <a:cubicBezTo>
                      <a:pt x="248869" y="-20953"/>
                      <a:pt x="73904" y="26650"/>
                      <a:pt x="-85" y="170311"/>
                    </a:cubicBezTo>
                    <a:close/>
                  </a:path>
                </a:pathLst>
              </a:custGeom>
              <a:solidFill>
                <a:srgbClr val="FFFFFF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BBBB273-B337-F923-BF1A-F5006A6AA9FA}"/>
                </a:ext>
              </a:extLst>
            </p:cNvPr>
            <p:cNvSpPr/>
            <p:nvPr/>
          </p:nvSpPr>
          <p:spPr>
            <a:xfrm>
              <a:off x="5382481" y="1596313"/>
              <a:ext cx="172164" cy="378094"/>
            </a:xfrm>
            <a:prstGeom prst="rect">
              <a:avLst/>
            </a:prstGeom>
            <a:solidFill>
              <a:srgbClr val="A4A4A4"/>
            </a:solidFill>
            <a:ln w="26735" cap="rnd">
              <a:solidFill>
                <a:srgbClr val="48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2DD02EB-CF7B-60AF-1534-61C5C31ED321}"/>
                </a:ext>
              </a:extLst>
            </p:cNvPr>
            <p:cNvSpPr/>
            <p:nvPr/>
          </p:nvSpPr>
          <p:spPr>
            <a:xfrm>
              <a:off x="5333142" y="1609744"/>
              <a:ext cx="208864" cy="86888"/>
            </a:xfrm>
            <a:prstGeom prst="rect">
              <a:avLst/>
            </a:prstGeom>
            <a:solidFill>
              <a:srgbClr val="E3E3E3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4ACB8FB-5B9A-B4AF-3642-1DD0B8CD7996}"/>
                </a:ext>
              </a:extLst>
            </p:cNvPr>
            <p:cNvSpPr/>
            <p:nvPr/>
          </p:nvSpPr>
          <p:spPr>
            <a:xfrm>
              <a:off x="5332475" y="1874158"/>
              <a:ext cx="208864" cy="86888"/>
            </a:xfrm>
            <a:prstGeom prst="rect">
              <a:avLst/>
            </a:prstGeom>
            <a:solidFill>
              <a:srgbClr val="000000">
                <a:alpha val="35000"/>
              </a:srgb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C594E61-1ABC-969D-3860-0A4606513FF7}"/>
                </a:ext>
              </a:extLst>
            </p:cNvPr>
            <p:cNvSpPr/>
            <p:nvPr/>
          </p:nvSpPr>
          <p:spPr>
            <a:xfrm>
              <a:off x="4360163" y="2188959"/>
              <a:ext cx="487679" cy="183718"/>
            </a:xfrm>
            <a:prstGeom prst="rect">
              <a:avLst/>
            </a:prstGeom>
            <a:solidFill>
              <a:srgbClr val="A4A4A4"/>
            </a:solidFill>
            <a:ln w="26735" cap="rnd">
              <a:solidFill>
                <a:srgbClr val="48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3DF93A4-AAC9-07DF-451E-98A87EB43B57}"/>
                </a:ext>
              </a:extLst>
            </p:cNvPr>
            <p:cNvSpPr/>
            <p:nvPr/>
          </p:nvSpPr>
          <p:spPr>
            <a:xfrm>
              <a:off x="4320730" y="2373363"/>
              <a:ext cx="569871" cy="182356"/>
            </a:xfrm>
            <a:prstGeom prst="rect">
              <a:avLst/>
            </a:prstGeom>
            <a:solidFill>
              <a:srgbClr val="A4A4A4"/>
            </a:solidFill>
            <a:ln w="26735" cap="rnd">
              <a:solidFill>
                <a:srgbClr val="48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CE3CA82-3CF1-72B3-DA96-DA1FB50B1464}"/>
                </a:ext>
              </a:extLst>
            </p:cNvPr>
            <p:cNvSpPr/>
            <p:nvPr/>
          </p:nvSpPr>
          <p:spPr>
            <a:xfrm>
              <a:off x="3970114" y="2459564"/>
              <a:ext cx="1236916" cy="1096327"/>
            </a:xfrm>
            <a:prstGeom prst="rect">
              <a:avLst/>
            </a:prstGeom>
            <a:solidFill>
              <a:srgbClr val="A4A4A4"/>
            </a:solidFill>
            <a:ln w="26735" cap="rnd">
              <a:solidFill>
                <a:srgbClr val="48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4433484-09CE-86BB-A04A-9F76922BD59C}"/>
                </a:ext>
              </a:extLst>
            </p:cNvPr>
            <p:cNvSpPr/>
            <p:nvPr/>
          </p:nvSpPr>
          <p:spPr>
            <a:xfrm>
              <a:off x="3617975" y="1596313"/>
              <a:ext cx="172164" cy="378094"/>
            </a:xfrm>
            <a:prstGeom prst="rect">
              <a:avLst/>
            </a:prstGeom>
            <a:solidFill>
              <a:srgbClr val="A4A4A4"/>
            </a:solidFill>
            <a:ln w="26735" cap="rnd">
              <a:solidFill>
                <a:srgbClr val="48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8414815-848D-E89F-D1B8-B338AEA03820}"/>
                </a:ext>
              </a:extLst>
            </p:cNvPr>
            <p:cNvSpPr/>
            <p:nvPr/>
          </p:nvSpPr>
          <p:spPr>
            <a:xfrm>
              <a:off x="3628548" y="1608505"/>
              <a:ext cx="208864" cy="86888"/>
            </a:xfrm>
            <a:prstGeom prst="rect">
              <a:avLst/>
            </a:prstGeom>
            <a:solidFill>
              <a:srgbClr val="E3E3E3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2C27843-BF46-FEB5-386B-17A61BB6E0C0}"/>
                </a:ext>
              </a:extLst>
            </p:cNvPr>
            <p:cNvSpPr/>
            <p:nvPr/>
          </p:nvSpPr>
          <p:spPr>
            <a:xfrm>
              <a:off x="3631882" y="1875872"/>
              <a:ext cx="208864" cy="86888"/>
            </a:xfrm>
            <a:prstGeom prst="rect">
              <a:avLst/>
            </a:prstGeom>
            <a:solidFill>
              <a:srgbClr val="000000">
                <a:alpha val="35000"/>
              </a:srgb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0" name="Rectangle 25599">
              <a:extLst>
                <a:ext uri="{FF2B5EF4-FFF2-40B4-BE49-F238E27FC236}">
                  <a16:creationId xmlns:a16="http://schemas.microsoft.com/office/drawing/2014/main" id="{5D521CE5-2F07-79EE-323C-99EE87F1BC71}"/>
                </a:ext>
              </a:extLst>
            </p:cNvPr>
            <p:cNvSpPr/>
            <p:nvPr/>
          </p:nvSpPr>
          <p:spPr>
            <a:xfrm>
              <a:off x="3777138" y="1360493"/>
              <a:ext cx="1612677" cy="829475"/>
            </a:xfrm>
            <a:prstGeom prst="rect">
              <a:avLst/>
            </a:prstGeom>
            <a:solidFill>
              <a:srgbClr val="A4A4A4"/>
            </a:solidFill>
            <a:ln w="26735" cap="rnd">
              <a:solidFill>
                <a:srgbClr val="48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1" name="Freeform: Shape 25600">
              <a:extLst>
                <a:ext uri="{FF2B5EF4-FFF2-40B4-BE49-F238E27FC236}">
                  <a16:creationId xmlns:a16="http://schemas.microsoft.com/office/drawing/2014/main" id="{C0F27AC1-F236-3643-5BC8-BA2482B73B87}"/>
                </a:ext>
              </a:extLst>
            </p:cNvPr>
            <p:cNvSpPr/>
            <p:nvPr/>
          </p:nvSpPr>
          <p:spPr>
            <a:xfrm>
              <a:off x="5160739" y="1373514"/>
              <a:ext cx="216055" cy="881091"/>
            </a:xfrm>
            <a:custGeom>
              <a:avLst/>
              <a:gdLst>
                <a:gd name="csX0" fmla="*/ -201 w 216055"/>
                <a:gd name="csY0" fmla="*/ -16 h 881091"/>
                <a:gd name="csX1" fmla="*/ 215855 w 216055"/>
                <a:gd name="csY1" fmla="*/ -16 h 881091"/>
                <a:gd name="csX2" fmla="*/ 215855 w 216055"/>
                <a:gd name="csY2" fmla="*/ 881075 h 881091"/>
                <a:gd name="csX3" fmla="*/ -201 w 216055"/>
                <a:gd name="csY3" fmla="*/ 881075 h 881091"/>
                <a:gd name="csX4" fmla="*/ -201 w 216055"/>
                <a:gd name="csY4" fmla="*/ -16 h 8810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6055" h="881091">
                  <a:moveTo>
                    <a:pt x="-201" y="-16"/>
                  </a:moveTo>
                  <a:lnTo>
                    <a:pt x="215855" y="-16"/>
                  </a:lnTo>
                  <a:lnTo>
                    <a:pt x="215855" y="881075"/>
                  </a:lnTo>
                  <a:lnTo>
                    <a:pt x="-201" y="881075"/>
                  </a:lnTo>
                  <a:cubicBezTo>
                    <a:pt x="62218" y="587381"/>
                    <a:pt x="99364" y="293678"/>
                    <a:pt x="-201" y="-16"/>
                  </a:cubicBezTo>
                  <a:close/>
                </a:path>
              </a:pathLst>
            </a:custGeom>
            <a:solidFill>
              <a:srgbClr val="000000">
                <a:alpha val="33000"/>
              </a:srgb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3" name="Freeform: Shape 25602">
              <a:extLst>
                <a:ext uri="{FF2B5EF4-FFF2-40B4-BE49-F238E27FC236}">
                  <a16:creationId xmlns:a16="http://schemas.microsoft.com/office/drawing/2014/main" id="{47CCFA36-D1E8-3562-C97E-0F589D672A7E}"/>
                </a:ext>
              </a:extLst>
            </p:cNvPr>
            <p:cNvSpPr/>
            <p:nvPr/>
          </p:nvSpPr>
          <p:spPr>
            <a:xfrm>
              <a:off x="3706158" y="1839772"/>
              <a:ext cx="1764791" cy="451570"/>
            </a:xfrm>
            <a:custGeom>
              <a:avLst/>
              <a:gdLst>
                <a:gd name="csX0" fmla="*/ -182 w 1764791"/>
                <a:gd name="csY0" fmla="*/ -16 h 451570"/>
                <a:gd name="csX1" fmla="*/ 220417 w 1764791"/>
                <a:gd name="csY1" fmla="*/ -16 h 451570"/>
                <a:gd name="csX2" fmla="*/ 426947 w 1764791"/>
                <a:gd name="csY2" fmla="*/ 219030 h 451570"/>
                <a:gd name="csX3" fmla="*/ 1309334 w 1764791"/>
                <a:gd name="csY3" fmla="*/ 219030 h 451570"/>
                <a:gd name="csX4" fmla="*/ 1543992 w 1764791"/>
                <a:gd name="csY4" fmla="*/ -16 h 451570"/>
                <a:gd name="csX5" fmla="*/ 1764591 w 1764791"/>
                <a:gd name="csY5" fmla="*/ -16 h 451570"/>
                <a:gd name="csX6" fmla="*/ 1764591 w 1764791"/>
                <a:gd name="csY6" fmla="*/ 451555 h 451570"/>
                <a:gd name="csX7" fmla="*/ -201 w 1764791"/>
                <a:gd name="csY7" fmla="*/ 451555 h 451570"/>
                <a:gd name="csX8" fmla="*/ -201 w 1764791"/>
                <a:gd name="csY8" fmla="*/ -16 h 4515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764791" h="451570">
                  <a:moveTo>
                    <a:pt x="-182" y="-16"/>
                  </a:moveTo>
                  <a:lnTo>
                    <a:pt x="220417" y="-16"/>
                  </a:lnTo>
                  <a:lnTo>
                    <a:pt x="426947" y="219030"/>
                  </a:lnTo>
                  <a:lnTo>
                    <a:pt x="1309334" y="219030"/>
                  </a:lnTo>
                  <a:lnTo>
                    <a:pt x="1543992" y="-16"/>
                  </a:lnTo>
                  <a:lnTo>
                    <a:pt x="1764591" y="-16"/>
                  </a:lnTo>
                  <a:lnTo>
                    <a:pt x="1764591" y="451555"/>
                  </a:lnTo>
                  <a:lnTo>
                    <a:pt x="-201" y="451555"/>
                  </a:lnTo>
                  <a:lnTo>
                    <a:pt x="-201" y="-16"/>
                  </a:lnTo>
                  <a:close/>
                </a:path>
              </a:pathLst>
            </a:custGeom>
            <a:solidFill>
              <a:srgbClr val="A4A4A4"/>
            </a:solidFill>
            <a:ln w="26735" cap="rnd">
              <a:solidFill>
                <a:srgbClr val="48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4" name="Freeform: Shape 25603">
              <a:extLst>
                <a:ext uri="{FF2B5EF4-FFF2-40B4-BE49-F238E27FC236}">
                  <a16:creationId xmlns:a16="http://schemas.microsoft.com/office/drawing/2014/main" id="{413E3808-6CF8-74E2-049F-3D89181CEB1B}"/>
                </a:ext>
              </a:extLst>
            </p:cNvPr>
            <p:cNvSpPr/>
            <p:nvPr/>
          </p:nvSpPr>
          <p:spPr>
            <a:xfrm>
              <a:off x="4109059" y="1458172"/>
              <a:ext cx="376057" cy="376061"/>
            </a:xfrm>
            <a:custGeom>
              <a:avLst/>
              <a:gdLst>
                <a:gd name="csX0" fmla="*/ 375856 w 376057"/>
                <a:gd name="csY0" fmla="*/ 187877 h 376061"/>
                <a:gd name="csX1" fmla="*/ 187827 w 376057"/>
                <a:gd name="csY1" fmla="*/ 375908 h 376061"/>
                <a:gd name="csX2" fmla="*/ -202 w 376057"/>
                <a:gd name="csY2" fmla="*/ 187877 h 376061"/>
                <a:gd name="csX3" fmla="*/ 187827 w 376057"/>
                <a:gd name="csY3" fmla="*/ -153 h 376061"/>
                <a:gd name="csX4" fmla="*/ 375856 w 376057"/>
                <a:gd name="csY4" fmla="*/ 187877 h 3760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76057" h="376061">
                  <a:moveTo>
                    <a:pt x="375856" y="187877"/>
                  </a:moveTo>
                  <a:cubicBezTo>
                    <a:pt x="375856" y="291722"/>
                    <a:pt x="291671" y="375908"/>
                    <a:pt x="187827" y="375908"/>
                  </a:cubicBezTo>
                  <a:cubicBezTo>
                    <a:pt x="83981" y="375908"/>
                    <a:pt x="-202" y="291726"/>
                    <a:pt x="-202" y="187877"/>
                  </a:cubicBezTo>
                  <a:cubicBezTo>
                    <a:pt x="-202" y="84033"/>
                    <a:pt x="83982" y="-153"/>
                    <a:pt x="187827" y="-153"/>
                  </a:cubicBezTo>
                  <a:cubicBezTo>
                    <a:pt x="291673" y="-153"/>
                    <a:pt x="375856" y="84029"/>
                    <a:pt x="375856" y="187877"/>
                  </a:cubicBezTo>
                  <a:close/>
                </a:path>
              </a:pathLst>
            </a:custGeom>
            <a:solidFill>
              <a:srgbClr val="FFFFFF"/>
            </a:solidFill>
            <a:ln w="16751" cap="flat">
              <a:solidFill>
                <a:srgbClr val="484848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5" name="Freeform: Shape 25604">
              <a:extLst>
                <a:ext uri="{FF2B5EF4-FFF2-40B4-BE49-F238E27FC236}">
                  <a16:creationId xmlns:a16="http://schemas.microsoft.com/office/drawing/2014/main" id="{8DF3C84D-4361-3766-A5B6-59EFE23AE160}"/>
                </a:ext>
              </a:extLst>
            </p:cNvPr>
            <p:cNvSpPr/>
            <p:nvPr/>
          </p:nvSpPr>
          <p:spPr>
            <a:xfrm>
              <a:off x="4672844" y="1447980"/>
              <a:ext cx="376057" cy="376061"/>
            </a:xfrm>
            <a:custGeom>
              <a:avLst/>
              <a:gdLst>
                <a:gd name="csX0" fmla="*/ 375915 w 376057"/>
                <a:gd name="csY0" fmla="*/ 187876 h 376061"/>
                <a:gd name="csX1" fmla="*/ 187886 w 376057"/>
                <a:gd name="csY1" fmla="*/ 375907 h 376061"/>
                <a:gd name="csX2" fmla="*/ -143 w 376057"/>
                <a:gd name="csY2" fmla="*/ 187876 h 376061"/>
                <a:gd name="csX3" fmla="*/ 187886 w 376057"/>
                <a:gd name="csY3" fmla="*/ -154 h 376061"/>
                <a:gd name="csX4" fmla="*/ 375915 w 376057"/>
                <a:gd name="csY4" fmla="*/ 187876 h 3760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76057" h="376061">
                  <a:moveTo>
                    <a:pt x="375915" y="187876"/>
                  </a:moveTo>
                  <a:cubicBezTo>
                    <a:pt x="375915" y="291721"/>
                    <a:pt x="291731" y="375907"/>
                    <a:pt x="187886" y="375907"/>
                  </a:cubicBezTo>
                  <a:cubicBezTo>
                    <a:pt x="84040" y="375907"/>
                    <a:pt x="-143" y="291725"/>
                    <a:pt x="-143" y="187876"/>
                  </a:cubicBezTo>
                  <a:cubicBezTo>
                    <a:pt x="-143" y="84031"/>
                    <a:pt x="84041" y="-154"/>
                    <a:pt x="187886" y="-154"/>
                  </a:cubicBezTo>
                  <a:cubicBezTo>
                    <a:pt x="291732" y="-154"/>
                    <a:pt x="375915" y="84028"/>
                    <a:pt x="375915" y="187876"/>
                  </a:cubicBezTo>
                  <a:close/>
                </a:path>
              </a:pathLst>
            </a:custGeom>
            <a:solidFill>
              <a:srgbClr val="FFFFFF"/>
            </a:solidFill>
            <a:ln w="16751" cap="flat">
              <a:solidFill>
                <a:srgbClr val="484848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Freeform: Shape 25605">
              <a:extLst>
                <a:ext uri="{FF2B5EF4-FFF2-40B4-BE49-F238E27FC236}">
                  <a16:creationId xmlns:a16="http://schemas.microsoft.com/office/drawing/2014/main" id="{3ACDA8ED-2178-1C12-FA9C-B21C200449E4}"/>
                </a:ext>
              </a:extLst>
            </p:cNvPr>
            <p:cNvSpPr/>
            <p:nvPr/>
          </p:nvSpPr>
          <p:spPr>
            <a:xfrm>
              <a:off x="4124364" y="1575578"/>
              <a:ext cx="236828" cy="236830"/>
            </a:xfrm>
            <a:custGeom>
              <a:avLst/>
              <a:gdLst>
                <a:gd name="csX0" fmla="*/ 236621 w 236828"/>
                <a:gd name="csY0" fmla="*/ 118271 h 236830"/>
                <a:gd name="csX1" fmla="*/ 118207 w 236828"/>
                <a:gd name="csY1" fmla="*/ 236686 h 236830"/>
                <a:gd name="csX2" fmla="*/ -208 w 236828"/>
                <a:gd name="csY2" fmla="*/ 118271 h 236830"/>
                <a:gd name="csX3" fmla="*/ 118207 w 236828"/>
                <a:gd name="csY3" fmla="*/ -144 h 236830"/>
                <a:gd name="csX4" fmla="*/ 236621 w 236828"/>
                <a:gd name="csY4" fmla="*/ 118271 h 2368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36828" h="236830">
                  <a:moveTo>
                    <a:pt x="236621" y="118271"/>
                  </a:moveTo>
                  <a:cubicBezTo>
                    <a:pt x="236621" y="183670"/>
                    <a:pt x="183605" y="236686"/>
                    <a:pt x="118207" y="236686"/>
                  </a:cubicBezTo>
                  <a:cubicBezTo>
                    <a:pt x="52808" y="236686"/>
                    <a:pt x="-208" y="183670"/>
                    <a:pt x="-208" y="118271"/>
                  </a:cubicBezTo>
                  <a:cubicBezTo>
                    <a:pt x="-208" y="52872"/>
                    <a:pt x="52808" y="-144"/>
                    <a:pt x="118207" y="-144"/>
                  </a:cubicBezTo>
                  <a:cubicBezTo>
                    <a:pt x="183605" y="-144"/>
                    <a:pt x="236621" y="52872"/>
                    <a:pt x="236621" y="118271"/>
                  </a:cubicBezTo>
                  <a:close/>
                </a:path>
              </a:pathLst>
            </a:custGeom>
            <a:solidFill>
              <a:srgbClr val="000000"/>
            </a:solidFill>
            <a:ln w="2129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Freeform: Shape 25606">
              <a:extLst>
                <a:ext uri="{FF2B5EF4-FFF2-40B4-BE49-F238E27FC236}">
                  <a16:creationId xmlns:a16="http://schemas.microsoft.com/office/drawing/2014/main" id="{E1D54B13-528F-13A6-604F-D7F8B7C43796}"/>
                </a:ext>
              </a:extLst>
            </p:cNvPr>
            <p:cNvSpPr/>
            <p:nvPr/>
          </p:nvSpPr>
          <p:spPr>
            <a:xfrm>
              <a:off x="4688149" y="1568815"/>
              <a:ext cx="236828" cy="236830"/>
            </a:xfrm>
            <a:custGeom>
              <a:avLst/>
              <a:gdLst>
                <a:gd name="csX0" fmla="*/ 236680 w 236828"/>
                <a:gd name="csY0" fmla="*/ 118271 h 236830"/>
                <a:gd name="csX1" fmla="*/ 118266 w 236828"/>
                <a:gd name="csY1" fmla="*/ 236685 h 236830"/>
                <a:gd name="csX2" fmla="*/ -149 w 236828"/>
                <a:gd name="csY2" fmla="*/ 118271 h 236830"/>
                <a:gd name="csX3" fmla="*/ 118266 w 236828"/>
                <a:gd name="csY3" fmla="*/ -145 h 236830"/>
                <a:gd name="csX4" fmla="*/ 236680 w 236828"/>
                <a:gd name="csY4" fmla="*/ 118271 h 2368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36828" h="236830">
                  <a:moveTo>
                    <a:pt x="236680" y="118271"/>
                  </a:moveTo>
                  <a:cubicBezTo>
                    <a:pt x="236680" y="183670"/>
                    <a:pt x="183664" y="236685"/>
                    <a:pt x="118266" y="236685"/>
                  </a:cubicBezTo>
                  <a:cubicBezTo>
                    <a:pt x="52867" y="236685"/>
                    <a:pt x="-149" y="183670"/>
                    <a:pt x="-149" y="118271"/>
                  </a:cubicBezTo>
                  <a:cubicBezTo>
                    <a:pt x="-149" y="52871"/>
                    <a:pt x="52867" y="-145"/>
                    <a:pt x="118266" y="-145"/>
                  </a:cubicBezTo>
                  <a:cubicBezTo>
                    <a:pt x="183664" y="-145"/>
                    <a:pt x="236680" y="52871"/>
                    <a:pt x="236680" y="118271"/>
                  </a:cubicBezTo>
                  <a:close/>
                </a:path>
              </a:pathLst>
            </a:custGeom>
            <a:solidFill>
              <a:srgbClr val="000000"/>
            </a:solidFill>
            <a:ln w="2129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Freeform: Shape 25607">
              <a:extLst>
                <a:ext uri="{FF2B5EF4-FFF2-40B4-BE49-F238E27FC236}">
                  <a16:creationId xmlns:a16="http://schemas.microsoft.com/office/drawing/2014/main" id="{9A3CB13B-74EC-3AFB-7D27-B7093983E2BD}"/>
                </a:ext>
              </a:extLst>
            </p:cNvPr>
            <p:cNvSpPr/>
            <p:nvPr/>
          </p:nvSpPr>
          <p:spPr>
            <a:xfrm>
              <a:off x="3803612" y="1390409"/>
              <a:ext cx="719053" cy="418600"/>
            </a:xfrm>
            <a:custGeom>
              <a:avLst/>
              <a:gdLst>
                <a:gd name="csX0" fmla="*/ -196 w 719053"/>
                <a:gd name="csY0" fmla="*/ 418581 h 418600"/>
                <a:gd name="csX1" fmla="*/ 13307 w 719053"/>
                <a:gd name="csY1" fmla="*/ 10111 h 418600"/>
                <a:gd name="csX2" fmla="*/ 718853 w 719053"/>
                <a:gd name="csY2" fmla="*/ -16 h 418600"/>
                <a:gd name="csX3" fmla="*/ 74067 w 719053"/>
                <a:gd name="csY3" fmla="*/ 60749 h 418600"/>
                <a:gd name="csX4" fmla="*/ -201 w 719053"/>
                <a:gd name="csY4" fmla="*/ 418584 h 4186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719053" h="418600">
                  <a:moveTo>
                    <a:pt x="-196" y="418581"/>
                  </a:moveTo>
                  <a:lnTo>
                    <a:pt x="13307" y="10111"/>
                  </a:lnTo>
                  <a:lnTo>
                    <a:pt x="718853" y="-16"/>
                  </a:lnTo>
                  <a:lnTo>
                    <a:pt x="74067" y="60749"/>
                  </a:lnTo>
                  <a:lnTo>
                    <a:pt x="-201" y="418584"/>
                  </a:ln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Freeform: Shape 25608">
              <a:extLst>
                <a:ext uri="{FF2B5EF4-FFF2-40B4-BE49-F238E27FC236}">
                  <a16:creationId xmlns:a16="http://schemas.microsoft.com/office/drawing/2014/main" id="{9D257FE4-96E0-5940-79D9-AA3A33F944F0}"/>
                </a:ext>
              </a:extLst>
            </p:cNvPr>
            <p:cNvSpPr/>
            <p:nvPr/>
          </p:nvSpPr>
          <p:spPr>
            <a:xfrm>
              <a:off x="5132025" y="1852074"/>
              <a:ext cx="325751" cy="425357"/>
            </a:xfrm>
            <a:custGeom>
              <a:avLst/>
              <a:gdLst>
                <a:gd name="csX0" fmla="*/ 123001 w 325751"/>
                <a:gd name="csY0" fmla="*/ 827 h 425357"/>
                <a:gd name="csX1" fmla="*/ 325550 w 325751"/>
                <a:gd name="csY1" fmla="*/ -16 h 425357"/>
                <a:gd name="csX2" fmla="*/ 325550 w 325751"/>
                <a:gd name="csY2" fmla="*/ 425342 h 425357"/>
                <a:gd name="csX3" fmla="*/ 1472 w 325751"/>
                <a:gd name="csY3" fmla="*/ 425342 h 425357"/>
                <a:gd name="csX4" fmla="*/ -201 w 325751"/>
                <a:gd name="csY4" fmla="*/ 118122 h 425357"/>
                <a:gd name="csX5" fmla="*/ 123005 w 325751"/>
                <a:gd name="csY5" fmla="*/ 832 h 425357"/>
                <a:gd name="csX6" fmla="*/ 123005 w 325751"/>
                <a:gd name="csY6" fmla="*/ 831 h 42535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25751" h="425357">
                  <a:moveTo>
                    <a:pt x="123001" y="827"/>
                  </a:moveTo>
                  <a:lnTo>
                    <a:pt x="325550" y="-16"/>
                  </a:lnTo>
                  <a:lnTo>
                    <a:pt x="325550" y="425342"/>
                  </a:lnTo>
                  <a:lnTo>
                    <a:pt x="1472" y="425342"/>
                  </a:lnTo>
                  <a:cubicBezTo>
                    <a:pt x="29557" y="337258"/>
                    <a:pt x="46446" y="243576"/>
                    <a:pt x="-201" y="118122"/>
                  </a:cubicBezTo>
                  <a:lnTo>
                    <a:pt x="123005" y="832"/>
                  </a:lnTo>
                  <a:lnTo>
                    <a:pt x="123005" y="831"/>
                  </a:lnTo>
                  <a:close/>
                </a:path>
              </a:pathLst>
            </a:custGeom>
            <a:solidFill>
              <a:srgbClr val="000000">
                <a:alpha val="33000"/>
              </a:srgb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Freeform: Shape 25609">
              <a:extLst>
                <a:ext uri="{FF2B5EF4-FFF2-40B4-BE49-F238E27FC236}">
                  <a16:creationId xmlns:a16="http://schemas.microsoft.com/office/drawing/2014/main" id="{D2BB11A2-B4A1-BBAC-159A-41D9AAC771C3}"/>
                </a:ext>
              </a:extLst>
            </p:cNvPr>
            <p:cNvSpPr/>
            <p:nvPr/>
          </p:nvSpPr>
          <p:spPr>
            <a:xfrm>
              <a:off x="3733037" y="1943591"/>
              <a:ext cx="591220" cy="324317"/>
            </a:xfrm>
            <a:custGeom>
              <a:avLst/>
              <a:gdLst>
                <a:gd name="csX0" fmla="*/ -201 w 591220"/>
                <a:gd name="csY0" fmla="*/ -12 h 324317"/>
                <a:gd name="csX1" fmla="*/ 1079 w 591220"/>
                <a:gd name="csY1" fmla="*/ 323771 h 324317"/>
                <a:gd name="csX2" fmla="*/ 591020 w 591220"/>
                <a:gd name="csY2" fmla="*/ 324301 h 324317"/>
                <a:gd name="csX3" fmla="*/ 54467 w 591220"/>
                <a:gd name="csY3" fmla="*/ 273504 h 324317"/>
                <a:gd name="csX4" fmla="*/ -201 w 591220"/>
                <a:gd name="csY4" fmla="*/ -16 h 324317"/>
                <a:gd name="csX5" fmla="*/ -200 w 591220"/>
                <a:gd name="csY5" fmla="*/ -16 h 32431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591220" h="324317">
                  <a:moveTo>
                    <a:pt x="-201" y="-12"/>
                  </a:moveTo>
                  <a:lnTo>
                    <a:pt x="1079" y="323771"/>
                  </a:lnTo>
                  <a:lnTo>
                    <a:pt x="591020" y="324301"/>
                  </a:lnTo>
                  <a:lnTo>
                    <a:pt x="54467" y="273504"/>
                  </a:lnTo>
                  <a:lnTo>
                    <a:pt x="-201" y="-16"/>
                  </a:lnTo>
                  <a:lnTo>
                    <a:pt x="-200" y="-16"/>
                  </a:ln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Freeform: Shape 25610">
              <a:extLst>
                <a:ext uri="{FF2B5EF4-FFF2-40B4-BE49-F238E27FC236}">
                  <a16:creationId xmlns:a16="http://schemas.microsoft.com/office/drawing/2014/main" id="{DABE5578-A82B-DE6C-86EF-7E9D5EA19CF7}"/>
                </a:ext>
              </a:extLst>
            </p:cNvPr>
            <p:cNvSpPr/>
            <p:nvPr/>
          </p:nvSpPr>
          <p:spPr>
            <a:xfrm>
              <a:off x="4436294" y="949509"/>
              <a:ext cx="236305" cy="411175"/>
            </a:xfrm>
            <a:custGeom>
              <a:avLst/>
              <a:gdLst>
                <a:gd name="csX0" fmla="*/ 89594 w 236305"/>
                <a:gd name="csY0" fmla="*/ -16 h 411175"/>
                <a:gd name="csX1" fmla="*/ 151034 w 236305"/>
                <a:gd name="csY1" fmla="*/ -16 h 411175"/>
                <a:gd name="csX2" fmla="*/ 236104 w 236305"/>
                <a:gd name="csY2" fmla="*/ 411159 h 411175"/>
                <a:gd name="csX3" fmla="*/ -201 w 236305"/>
                <a:gd name="csY3" fmla="*/ 411159 h 411175"/>
                <a:gd name="csX4" fmla="*/ 89596 w 236305"/>
                <a:gd name="csY4" fmla="*/ -16 h 4111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36305" h="411175">
                  <a:moveTo>
                    <a:pt x="89594" y="-16"/>
                  </a:moveTo>
                  <a:lnTo>
                    <a:pt x="151034" y="-16"/>
                  </a:lnTo>
                  <a:lnTo>
                    <a:pt x="236104" y="411159"/>
                  </a:lnTo>
                  <a:lnTo>
                    <a:pt x="-201" y="411159"/>
                  </a:lnTo>
                  <a:lnTo>
                    <a:pt x="89596" y="-16"/>
                  </a:lnTo>
                  <a:close/>
                </a:path>
              </a:pathLst>
            </a:custGeom>
            <a:solidFill>
              <a:srgbClr val="A4A4A4"/>
            </a:solidFill>
            <a:ln w="26735" cap="flat">
              <a:solidFill>
                <a:srgbClr val="484848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Freeform: Shape 25611">
              <a:extLst>
                <a:ext uri="{FF2B5EF4-FFF2-40B4-BE49-F238E27FC236}">
                  <a16:creationId xmlns:a16="http://schemas.microsoft.com/office/drawing/2014/main" id="{9293D206-3F90-554A-21F0-567B3DF31811}"/>
                </a:ext>
              </a:extLst>
            </p:cNvPr>
            <p:cNvSpPr/>
            <p:nvPr/>
          </p:nvSpPr>
          <p:spPr>
            <a:xfrm>
              <a:off x="4412677" y="680040"/>
              <a:ext cx="297745" cy="316646"/>
            </a:xfrm>
            <a:custGeom>
              <a:avLst/>
              <a:gdLst>
                <a:gd name="csX0" fmla="*/ 297680 w 297745"/>
                <a:gd name="csY0" fmla="*/ 158147 h 316646"/>
                <a:gd name="csX1" fmla="*/ 148808 w 297745"/>
                <a:gd name="csY1" fmla="*/ 316470 h 316646"/>
                <a:gd name="csX2" fmla="*/ -65 w 297745"/>
                <a:gd name="csY2" fmla="*/ 158147 h 316646"/>
                <a:gd name="csX3" fmla="*/ 148808 w 297745"/>
                <a:gd name="csY3" fmla="*/ -176 h 316646"/>
                <a:gd name="csX4" fmla="*/ 297680 w 297745"/>
                <a:gd name="csY4" fmla="*/ 158147 h 3166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97745" h="316646">
                  <a:moveTo>
                    <a:pt x="297680" y="158147"/>
                  </a:moveTo>
                  <a:cubicBezTo>
                    <a:pt x="297680" y="245587"/>
                    <a:pt x="231028" y="316470"/>
                    <a:pt x="148808" y="316470"/>
                  </a:cubicBezTo>
                  <a:cubicBezTo>
                    <a:pt x="66588" y="316470"/>
                    <a:pt x="-65" y="245586"/>
                    <a:pt x="-65" y="158147"/>
                  </a:cubicBezTo>
                  <a:cubicBezTo>
                    <a:pt x="-65" y="70707"/>
                    <a:pt x="66588" y="-176"/>
                    <a:pt x="148808" y="-176"/>
                  </a:cubicBezTo>
                  <a:cubicBezTo>
                    <a:pt x="231028" y="-176"/>
                    <a:pt x="297680" y="70708"/>
                    <a:pt x="297680" y="158147"/>
                  </a:cubicBezTo>
                  <a:close/>
                </a:path>
              </a:pathLst>
            </a:custGeom>
            <a:solidFill>
              <a:srgbClr val="604AFF"/>
            </a:solidFill>
            <a:ln w="26735" cap="flat">
              <a:solidFill>
                <a:srgbClr val="00054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Freeform: Shape 25612">
              <a:extLst>
                <a:ext uri="{FF2B5EF4-FFF2-40B4-BE49-F238E27FC236}">
                  <a16:creationId xmlns:a16="http://schemas.microsoft.com/office/drawing/2014/main" id="{5FADBF4B-6908-30F5-59AC-FBCDA2999FF3}"/>
                </a:ext>
              </a:extLst>
            </p:cNvPr>
            <p:cNvSpPr/>
            <p:nvPr/>
          </p:nvSpPr>
          <p:spPr>
            <a:xfrm>
              <a:off x="4452841" y="704162"/>
              <a:ext cx="217265" cy="72329"/>
            </a:xfrm>
            <a:custGeom>
              <a:avLst/>
              <a:gdLst>
                <a:gd name="csX0" fmla="*/ -201 w 217265"/>
                <a:gd name="csY0" fmla="*/ 71938 h 72329"/>
                <a:gd name="csX1" fmla="*/ 217064 w 217265"/>
                <a:gd name="csY1" fmla="*/ 72313 h 72329"/>
                <a:gd name="csX2" fmla="*/ -201 w 217265"/>
                <a:gd name="csY2" fmla="*/ 71938 h 723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17265" h="72329">
                  <a:moveTo>
                    <a:pt x="-201" y="71938"/>
                  </a:moveTo>
                  <a:cubicBezTo>
                    <a:pt x="67178" y="31269"/>
                    <a:pt x="140083" y="35302"/>
                    <a:pt x="217064" y="72313"/>
                  </a:cubicBezTo>
                  <a:cubicBezTo>
                    <a:pt x="150564" y="-6438"/>
                    <a:pt x="80676" y="-40186"/>
                    <a:pt x="-201" y="71938"/>
                  </a:cubicBez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Freeform: Shape 25613">
              <a:extLst>
                <a:ext uri="{FF2B5EF4-FFF2-40B4-BE49-F238E27FC236}">
                  <a16:creationId xmlns:a16="http://schemas.microsoft.com/office/drawing/2014/main" id="{D47EEF6E-8D19-37B8-D163-EE18EA8C4A86}"/>
                </a:ext>
              </a:extLst>
            </p:cNvPr>
            <p:cNvSpPr/>
            <p:nvPr/>
          </p:nvSpPr>
          <p:spPr>
            <a:xfrm>
              <a:off x="4430648" y="874981"/>
              <a:ext cx="261499" cy="109183"/>
            </a:xfrm>
            <a:custGeom>
              <a:avLst/>
              <a:gdLst>
                <a:gd name="csX0" fmla="*/ -201 w 261499"/>
                <a:gd name="csY0" fmla="*/ 7503 h 109183"/>
                <a:gd name="csX1" fmla="*/ 261298 w 261499"/>
                <a:gd name="csY1" fmla="*/ -16 h 109183"/>
                <a:gd name="csX2" fmla="*/ -201 w 261499"/>
                <a:gd name="csY2" fmla="*/ 7503 h 1091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261499" h="109183">
                  <a:moveTo>
                    <a:pt x="-201" y="7503"/>
                  </a:moveTo>
                  <a:cubicBezTo>
                    <a:pt x="97268" y="74019"/>
                    <a:pt x="186089" y="82569"/>
                    <a:pt x="261298" y="-16"/>
                  </a:cubicBezTo>
                  <a:cubicBezTo>
                    <a:pt x="242169" y="110874"/>
                    <a:pt x="65312" y="173425"/>
                    <a:pt x="-201" y="7503"/>
                  </a:cubicBezTo>
                  <a:close/>
                </a:path>
              </a:pathLst>
            </a:custGeom>
            <a:solidFill>
              <a:srgbClr val="000000">
                <a:alpha val="35000"/>
              </a:srgb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Rectangle: Rounded Corners 25614">
              <a:extLst>
                <a:ext uri="{FF2B5EF4-FFF2-40B4-BE49-F238E27FC236}">
                  <a16:creationId xmlns:a16="http://schemas.microsoft.com/office/drawing/2014/main" id="{6E00AEDF-94F1-BAD2-0AD1-C7F3F1508FDC}"/>
                </a:ext>
              </a:extLst>
            </p:cNvPr>
            <p:cNvSpPr/>
            <p:nvPr/>
          </p:nvSpPr>
          <p:spPr>
            <a:xfrm>
              <a:off x="4315491" y="3262998"/>
              <a:ext cx="544344" cy="66448"/>
            </a:xfrm>
            <a:prstGeom prst="roundRect">
              <a:avLst>
                <a:gd name="adj" fmla="val 48649"/>
              </a:avLst>
            </a:prstGeom>
            <a:solidFill>
              <a:srgbClr val="484848"/>
            </a:solidFill>
            <a:ln w="17098" cap="rnd">
              <a:solidFill>
                <a:srgbClr val="48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Rectangle: Rounded Corners 25615">
              <a:extLst>
                <a:ext uri="{FF2B5EF4-FFF2-40B4-BE49-F238E27FC236}">
                  <a16:creationId xmlns:a16="http://schemas.microsoft.com/office/drawing/2014/main" id="{BC96F3A1-C16D-A389-38E9-8E5902186AD9}"/>
                </a:ext>
              </a:extLst>
            </p:cNvPr>
            <p:cNvSpPr/>
            <p:nvPr/>
          </p:nvSpPr>
          <p:spPr>
            <a:xfrm>
              <a:off x="4322158" y="3389966"/>
              <a:ext cx="544344" cy="66448"/>
            </a:xfrm>
            <a:prstGeom prst="roundRect">
              <a:avLst>
                <a:gd name="adj" fmla="val 48649"/>
              </a:avLst>
            </a:prstGeom>
            <a:solidFill>
              <a:srgbClr val="484848"/>
            </a:solidFill>
            <a:ln w="17098" cap="rnd">
              <a:solidFill>
                <a:srgbClr val="48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Freeform: Shape 25616">
              <a:extLst>
                <a:ext uri="{FF2B5EF4-FFF2-40B4-BE49-F238E27FC236}">
                  <a16:creationId xmlns:a16="http://schemas.microsoft.com/office/drawing/2014/main" id="{352E1A4E-869A-160F-CCD3-5A6271D79490}"/>
                </a:ext>
              </a:extLst>
            </p:cNvPr>
            <p:cNvSpPr/>
            <p:nvPr/>
          </p:nvSpPr>
          <p:spPr>
            <a:xfrm>
              <a:off x="4053154" y="3276221"/>
              <a:ext cx="172165" cy="172163"/>
            </a:xfrm>
            <a:custGeom>
              <a:avLst/>
              <a:gdLst>
                <a:gd name="csX0" fmla="*/ 171954 w 172165"/>
                <a:gd name="csY0" fmla="*/ 86034 h 172163"/>
                <a:gd name="csX1" fmla="*/ 85871 w 172165"/>
                <a:gd name="csY1" fmla="*/ 172115 h 172163"/>
                <a:gd name="csX2" fmla="*/ -212 w 172165"/>
                <a:gd name="csY2" fmla="*/ 86034 h 172163"/>
                <a:gd name="csX3" fmla="*/ 85871 w 172165"/>
                <a:gd name="csY3" fmla="*/ -48 h 172163"/>
                <a:gd name="csX4" fmla="*/ 171954 w 172165"/>
                <a:gd name="csY4" fmla="*/ 86034 h 17216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72165" h="172163">
                  <a:moveTo>
                    <a:pt x="171954" y="86034"/>
                  </a:moveTo>
                  <a:cubicBezTo>
                    <a:pt x="171954" y="133576"/>
                    <a:pt x="133413" y="172115"/>
                    <a:pt x="85871" y="172115"/>
                  </a:cubicBezTo>
                  <a:cubicBezTo>
                    <a:pt x="38329" y="172115"/>
                    <a:pt x="-212" y="133576"/>
                    <a:pt x="-212" y="86034"/>
                  </a:cubicBezTo>
                  <a:cubicBezTo>
                    <a:pt x="-212" y="38493"/>
                    <a:pt x="38329" y="-48"/>
                    <a:pt x="85871" y="-48"/>
                  </a:cubicBezTo>
                  <a:cubicBezTo>
                    <a:pt x="133413" y="-48"/>
                    <a:pt x="171954" y="38493"/>
                    <a:pt x="171954" y="86034"/>
                  </a:cubicBezTo>
                  <a:close/>
                </a:path>
              </a:pathLst>
            </a:custGeom>
            <a:solidFill>
              <a:srgbClr val="FF0000"/>
            </a:solidFill>
            <a:ln w="26807" cap="rnd">
              <a:solidFill>
                <a:srgbClr val="48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Freeform: Shape 25617">
              <a:extLst>
                <a:ext uri="{FF2B5EF4-FFF2-40B4-BE49-F238E27FC236}">
                  <a16:creationId xmlns:a16="http://schemas.microsoft.com/office/drawing/2014/main" id="{FB0615DC-E9C4-3EAF-282E-44E6E64A8E3F}"/>
                </a:ext>
              </a:extLst>
            </p:cNvPr>
            <p:cNvSpPr/>
            <p:nvPr/>
          </p:nvSpPr>
          <p:spPr>
            <a:xfrm>
              <a:off x="4962134" y="3276221"/>
              <a:ext cx="172165" cy="172163"/>
            </a:xfrm>
            <a:custGeom>
              <a:avLst/>
              <a:gdLst>
                <a:gd name="csX0" fmla="*/ 172050 w 172165"/>
                <a:gd name="csY0" fmla="*/ 86034 h 172163"/>
                <a:gd name="csX1" fmla="*/ 85967 w 172165"/>
                <a:gd name="csY1" fmla="*/ 172115 h 172163"/>
                <a:gd name="csX2" fmla="*/ -116 w 172165"/>
                <a:gd name="csY2" fmla="*/ 86034 h 172163"/>
                <a:gd name="csX3" fmla="*/ 85967 w 172165"/>
                <a:gd name="csY3" fmla="*/ -48 h 172163"/>
                <a:gd name="csX4" fmla="*/ 172050 w 172165"/>
                <a:gd name="csY4" fmla="*/ 86034 h 17216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72165" h="172163">
                  <a:moveTo>
                    <a:pt x="172050" y="86034"/>
                  </a:moveTo>
                  <a:cubicBezTo>
                    <a:pt x="172050" y="133576"/>
                    <a:pt x="133509" y="172115"/>
                    <a:pt x="85967" y="172115"/>
                  </a:cubicBezTo>
                  <a:cubicBezTo>
                    <a:pt x="38425" y="172115"/>
                    <a:pt x="-116" y="133576"/>
                    <a:pt x="-116" y="86034"/>
                  </a:cubicBezTo>
                  <a:cubicBezTo>
                    <a:pt x="-116" y="38493"/>
                    <a:pt x="38425" y="-48"/>
                    <a:pt x="85967" y="-48"/>
                  </a:cubicBezTo>
                  <a:cubicBezTo>
                    <a:pt x="133509" y="-48"/>
                    <a:pt x="172050" y="38493"/>
                    <a:pt x="172050" y="86034"/>
                  </a:cubicBezTo>
                  <a:close/>
                </a:path>
              </a:pathLst>
            </a:custGeom>
            <a:solidFill>
              <a:srgbClr val="FF0000"/>
            </a:solidFill>
            <a:ln w="26807" cap="rnd">
              <a:solidFill>
                <a:srgbClr val="48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Rectangle: Rounded Corners 25618">
              <a:extLst>
                <a:ext uri="{FF2B5EF4-FFF2-40B4-BE49-F238E27FC236}">
                  <a16:creationId xmlns:a16="http://schemas.microsoft.com/office/drawing/2014/main" id="{C54E6627-2B13-151F-17B9-FCE812480BB5}"/>
                </a:ext>
              </a:extLst>
            </p:cNvPr>
            <p:cNvSpPr/>
            <p:nvPr/>
          </p:nvSpPr>
          <p:spPr>
            <a:xfrm>
              <a:off x="4039647" y="2539193"/>
              <a:ext cx="1092803" cy="668378"/>
            </a:xfrm>
            <a:prstGeom prst="roundRect">
              <a:avLst>
                <a:gd name="adj" fmla="val 4836"/>
              </a:avLst>
            </a:prstGeom>
            <a:solidFill>
              <a:srgbClr val="DBFFFC"/>
            </a:solidFill>
            <a:ln w="26735" cap="rnd">
              <a:solidFill>
                <a:srgbClr val="48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Freeform: Shape 25619">
              <a:extLst>
                <a:ext uri="{FF2B5EF4-FFF2-40B4-BE49-F238E27FC236}">
                  <a16:creationId xmlns:a16="http://schemas.microsoft.com/office/drawing/2014/main" id="{9DC570F3-5C18-23F5-5C62-8B61DA60E5C5}"/>
                </a:ext>
              </a:extLst>
            </p:cNvPr>
            <p:cNvSpPr/>
            <p:nvPr/>
          </p:nvSpPr>
          <p:spPr>
            <a:xfrm>
              <a:off x="4046314" y="2639453"/>
              <a:ext cx="1072747" cy="447817"/>
            </a:xfrm>
            <a:custGeom>
              <a:avLst/>
              <a:gdLst>
                <a:gd name="csX0" fmla="*/ -201 w 1072747"/>
                <a:gd name="csY0" fmla="*/ 287391 h 447817"/>
                <a:gd name="csX1" fmla="*/ 126786 w 1072747"/>
                <a:gd name="csY1" fmla="*/ 287391 h 447817"/>
                <a:gd name="csX2" fmla="*/ 220359 w 1072747"/>
                <a:gd name="csY2" fmla="*/ -16 h 447817"/>
                <a:gd name="csX3" fmla="*/ 277171 w 1072747"/>
                <a:gd name="csY3" fmla="*/ 290725 h 447817"/>
                <a:gd name="csX4" fmla="*/ 347351 w 1072747"/>
                <a:gd name="csY4" fmla="*/ 163738 h 447817"/>
                <a:gd name="csX5" fmla="*/ 454288 w 1072747"/>
                <a:gd name="csY5" fmla="*/ 447802 h 447817"/>
                <a:gd name="csX6" fmla="*/ 517784 w 1072747"/>
                <a:gd name="csY6" fmla="*/ 263998 h 447817"/>
                <a:gd name="csX7" fmla="*/ 664831 w 1072747"/>
                <a:gd name="csY7" fmla="*/ 260656 h 447817"/>
                <a:gd name="csX8" fmla="*/ 724985 w 1072747"/>
                <a:gd name="csY8" fmla="*/ 40095 h 447817"/>
                <a:gd name="csX9" fmla="*/ 785139 w 1072747"/>
                <a:gd name="csY9" fmla="*/ 397682 h 447817"/>
                <a:gd name="csX10" fmla="*/ 845293 w 1072747"/>
                <a:gd name="csY10" fmla="*/ 163748 h 447817"/>
                <a:gd name="csX11" fmla="*/ 878713 w 1072747"/>
                <a:gd name="csY11" fmla="*/ 284059 h 447817"/>
                <a:gd name="csX12" fmla="*/ 1072546 w 1072747"/>
                <a:gd name="csY12" fmla="*/ 284059 h 44781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072747" h="447817">
                  <a:moveTo>
                    <a:pt x="-201" y="287391"/>
                  </a:moveTo>
                  <a:lnTo>
                    <a:pt x="126786" y="287391"/>
                  </a:lnTo>
                  <a:lnTo>
                    <a:pt x="220359" y="-16"/>
                  </a:lnTo>
                  <a:lnTo>
                    <a:pt x="277171" y="290725"/>
                  </a:lnTo>
                  <a:lnTo>
                    <a:pt x="347351" y="163738"/>
                  </a:lnTo>
                  <a:lnTo>
                    <a:pt x="454288" y="447802"/>
                  </a:lnTo>
                  <a:lnTo>
                    <a:pt x="517784" y="263998"/>
                  </a:lnTo>
                  <a:lnTo>
                    <a:pt x="664831" y="260656"/>
                  </a:lnTo>
                  <a:lnTo>
                    <a:pt x="724985" y="40095"/>
                  </a:lnTo>
                  <a:lnTo>
                    <a:pt x="785139" y="397682"/>
                  </a:lnTo>
                  <a:lnTo>
                    <a:pt x="845293" y="163748"/>
                  </a:lnTo>
                  <a:lnTo>
                    <a:pt x="878713" y="284059"/>
                  </a:lnTo>
                  <a:lnTo>
                    <a:pt x="1072546" y="284059"/>
                  </a:lnTo>
                </a:path>
              </a:pathLst>
            </a:custGeom>
            <a:noFill/>
            <a:ln w="26735" cap="rnd">
              <a:solidFill>
                <a:srgbClr val="00A799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Freeform: Shape 25620">
              <a:extLst>
                <a:ext uri="{FF2B5EF4-FFF2-40B4-BE49-F238E27FC236}">
                  <a16:creationId xmlns:a16="http://schemas.microsoft.com/office/drawing/2014/main" id="{54C07371-425F-6660-EBC2-30A91C59CBB2}"/>
                </a:ext>
              </a:extLst>
            </p:cNvPr>
            <p:cNvSpPr/>
            <p:nvPr/>
          </p:nvSpPr>
          <p:spPr>
            <a:xfrm>
              <a:off x="4070360" y="2566422"/>
              <a:ext cx="996319" cy="610279"/>
            </a:xfrm>
            <a:custGeom>
              <a:avLst/>
              <a:gdLst>
                <a:gd name="csX0" fmla="*/ 1470 w 996319"/>
                <a:gd name="csY0" fmla="*/ 610263 h 610279"/>
                <a:gd name="csX1" fmla="*/ 1715 w 996319"/>
                <a:gd name="csY1" fmla="*/ 58813 h 610279"/>
                <a:gd name="csX2" fmla="*/ 58459 w 996319"/>
                <a:gd name="csY2" fmla="*/ 2350 h 610279"/>
                <a:gd name="csX3" fmla="*/ 996119 w 996319"/>
                <a:gd name="csY3" fmla="*/ -16 h 610279"/>
                <a:gd name="csX4" fmla="*/ 95311 w 996319"/>
                <a:gd name="csY4" fmla="*/ 54512 h 610279"/>
                <a:gd name="csX5" fmla="*/ 48873 w 996319"/>
                <a:gd name="csY5" fmla="*/ 102211 h 610279"/>
                <a:gd name="csX6" fmla="*/ -201 w 996319"/>
                <a:gd name="csY6" fmla="*/ 515015 h 610279"/>
                <a:gd name="csX7" fmla="*/ -201 w 996319"/>
                <a:gd name="csY7" fmla="*/ 515016 h 610279"/>
                <a:gd name="csX8" fmla="*/ 1470 w 996319"/>
                <a:gd name="csY8" fmla="*/ 610260 h 61027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996319" h="610279">
                  <a:moveTo>
                    <a:pt x="1470" y="610263"/>
                  </a:moveTo>
                  <a:lnTo>
                    <a:pt x="1715" y="58813"/>
                  </a:lnTo>
                  <a:cubicBezTo>
                    <a:pt x="501" y="22374"/>
                    <a:pt x="29600" y="3578"/>
                    <a:pt x="58459" y="2350"/>
                  </a:cubicBezTo>
                  <a:lnTo>
                    <a:pt x="996119" y="-16"/>
                  </a:lnTo>
                  <a:lnTo>
                    <a:pt x="95311" y="54512"/>
                  </a:lnTo>
                  <a:cubicBezTo>
                    <a:pt x="63247" y="58565"/>
                    <a:pt x="49773" y="75897"/>
                    <a:pt x="48873" y="102211"/>
                  </a:cubicBezTo>
                  <a:lnTo>
                    <a:pt x="-201" y="515015"/>
                  </a:lnTo>
                  <a:lnTo>
                    <a:pt x="-201" y="515016"/>
                  </a:lnTo>
                  <a:lnTo>
                    <a:pt x="1470" y="610260"/>
                  </a:lnTo>
                  <a:close/>
                </a:path>
              </a:pathLst>
            </a:custGeom>
            <a:solidFill>
              <a:srgbClr val="FFFFFF">
                <a:alpha val="95000"/>
              </a:srgb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Rectangle: Rounded Corners 25621">
              <a:extLst>
                <a:ext uri="{FF2B5EF4-FFF2-40B4-BE49-F238E27FC236}">
                  <a16:creationId xmlns:a16="http://schemas.microsoft.com/office/drawing/2014/main" id="{0D9341E7-265D-E821-3B23-80D10953153F}"/>
                </a:ext>
              </a:extLst>
            </p:cNvPr>
            <p:cNvSpPr/>
            <p:nvPr/>
          </p:nvSpPr>
          <p:spPr>
            <a:xfrm>
              <a:off x="4039647" y="2539193"/>
              <a:ext cx="1092803" cy="668378"/>
            </a:xfrm>
            <a:prstGeom prst="roundRect">
              <a:avLst>
                <a:gd name="adj" fmla="val 4836"/>
              </a:avLst>
            </a:prstGeom>
            <a:noFill/>
            <a:ln w="26735" cap="rnd">
              <a:solidFill>
                <a:srgbClr val="48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Freeform: Shape 25622">
              <a:extLst>
                <a:ext uri="{FF2B5EF4-FFF2-40B4-BE49-F238E27FC236}">
                  <a16:creationId xmlns:a16="http://schemas.microsoft.com/office/drawing/2014/main" id="{5FC3FD46-B373-0A3E-F0F2-823A71E9138D}"/>
                </a:ext>
              </a:extLst>
            </p:cNvPr>
            <p:cNvSpPr/>
            <p:nvPr/>
          </p:nvSpPr>
          <p:spPr>
            <a:xfrm>
              <a:off x="4073651" y="3299963"/>
              <a:ext cx="131006" cy="39246"/>
            </a:xfrm>
            <a:custGeom>
              <a:avLst/>
              <a:gdLst>
                <a:gd name="csX0" fmla="*/ -201 w 131006"/>
                <a:gd name="csY0" fmla="*/ 39028 h 39246"/>
                <a:gd name="csX1" fmla="*/ 130806 w 131006"/>
                <a:gd name="csY1" fmla="*/ 39231 h 39246"/>
                <a:gd name="csX2" fmla="*/ -201 w 131006"/>
                <a:gd name="csY2" fmla="*/ 39028 h 392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31006" h="39246">
                  <a:moveTo>
                    <a:pt x="-201" y="39028"/>
                  </a:moveTo>
                  <a:cubicBezTo>
                    <a:pt x="40429" y="16960"/>
                    <a:pt x="84390" y="19149"/>
                    <a:pt x="130806" y="39231"/>
                  </a:cubicBezTo>
                  <a:cubicBezTo>
                    <a:pt x="90706" y="-3501"/>
                    <a:pt x="48563" y="-21813"/>
                    <a:pt x="-201" y="39028"/>
                  </a:cubicBez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Freeform: Shape 25623">
              <a:extLst>
                <a:ext uri="{FF2B5EF4-FFF2-40B4-BE49-F238E27FC236}">
                  <a16:creationId xmlns:a16="http://schemas.microsoft.com/office/drawing/2014/main" id="{F3E607DB-1B9B-4BEC-651C-69A7B59AAC5B}"/>
                </a:ext>
              </a:extLst>
            </p:cNvPr>
            <p:cNvSpPr/>
            <p:nvPr/>
          </p:nvSpPr>
          <p:spPr>
            <a:xfrm>
              <a:off x="4983384" y="3299392"/>
              <a:ext cx="131006" cy="39246"/>
            </a:xfrm>
            <a:custGeom>
              <a:avLst/>
              <a:gdLst>
                <a:gd name="csX0" fmla="*/ -201 w 131006"/>
                <a:gd name="csY0" fmla="*/ 39028 h 39246"/>
                <a:gd name="csX1" fmla="*/ 130806 w 131006"/>
                <a:gd name="csY1" fmla="*/ 39231 h 39246"/>
                <a:gd name="csX2" fmla="*/ -201 w 131006"/>
                <a:gd name="csY2" fmla="*/ 39028 h 392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31006" h="39246">
                  <a:moveTo>
                    <a:pt x="-201" y="39028"/>
                  </a:moveTo>
                  <a:cubicBezTo>
                    <a:pt x="40430" y="16960"/>
                    <a:pt x="84390" y="19149"/>
                    <a:pt x="130806" y="39231"/>
                  </a:cubicBezTo>
                  <a:cubicBezTo>
                    <a:pt x="90706" y="-3501"/>
                    <a:pt x="48563" y="-21813"/>
                    <a:pt x="-201" y="39028"/>
                  </a:cubicBez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25" name="Graphic 3">
              <a:extLst>
                <a:ext uri="{FF2B5EF4-FFF2-40B4-BE49-F238E27FC236}">
                  <a16:creationId xmlns:a16="http://schemas.microsoft.com/office/drawing/2014/main" id="{1C4B52C6-0A5E-8E77-422F-F7652C8D675A}"/>
                </a:ext>
              </a:extLst>
            </p:cNvPr>
            <p:cNvGrpSpPr/>
            <p:nvPr/>
          </p:nvGrpSpPr>
          <p:grpSpPr>
            <a:xfrm>
              <a:off x="3694216" y="3553570"/>
              <a:ext cx="843671" cy="911122"/>
              <a:chOff x="3694216" y="3553570"/>
              <a:chExt cx="843671" cy="911122"/>
            </a:xfrm>
          </p:grpSpPr>
          <p:sp>
            <p:nvSpPr>
              <p:cNvPr id="25626" name="Rectangle: Rounded Corners 25625">
                <a:extLst>
                  <a:ext uri="{FF2B5EF4-FFF2-40B4-BE49-F238E27FC236}">
                    <a16:creationId xmlns:a16="http://schemas.microsoft.com/office/drawing/2014/main" id="{D270B444-8696-8797-32F0-FCD455F86FFF}"/>
                  </a:ext>
                </a:extLst>
              </p:cNvPr>
              <p:cNvSpPr/>
              <p:nvPr/>
            </p:nvSpPr>
            <p:spPr>
              <a:xfrm>
                <a:off x="4039269" y="4046028"/>
                <a:ext cx="491518" cy="170140"/>
              </a:xfrm>
              <a:prstGeom prst="roundRect">
                <a:avLst>
                  <a:gd name="adj" fmla="val 49999"/>
                </a:avLst>
              </a:prstGeom>
              <a:solidFill>
                <a:srgbClr val="A4A4A4"/>
              </a:solidFill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7" name="Rectangle: Rounded Corners 25626">
                <a:extLst>
                  <a:ext uri="{FF2B5EF4-FFF2-40B4-BE49-F238E27FC236}">
                    <a16:creationId xmlns:a16="http://schemas.microsoft.com/office/drawing/2014/main" id="{A4F289AF-7E79-FBBB-EABB-921F49550C96}"/>
                  </a:ext>
                </a:extLst>
              </p:cNvPr>
              <p:cNvSpPr/>
              <p:nvPr/>
            </p:nvSpPr>
            <p:spPr>
              <a:xfrm>
                <a:off x="4039269" y="3885619"/>
                <a:ext cx="491518" cy="170140"/>
              </a:xfrm>
              <a:prstGeom prst="roundRect">
                <a:avLst>
                  <a:gd name="adj" fmla="val 49999"/>
                </a:avLst>
              </a:prstGeom>
              <a:solidFill>
                <a:srgbClr val="A4A4A4"/>
              </a:solidFill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8" name="Rectangle: Rounded Corners 25627">
                <a:extLst>
                  <a:ext uri="{FF2B5EF4-FFF2-40B4-BE49-F238E27FC236}">
                    <a16:creationId xmlns:a16="http://schemas.microsoft.com/office/drawing/2014/main" id="{51327E43-6811-E11B-AD9B-2A4E6CD3D0C8}"/>
                  </a:ext>
                </a:extLst>
              </p:cNvPr>
              <p:cNvSpPr/>
              <p:nvPr/>
            </p:nvSpPr>
            <p:spPr>
              <a:xfrm>
                <a:off x="4039269" y="3725210"/>
                <a:ext cx="491518" cy="170140"/>
              </a:xfrm>
              <a:prstGeom prst="roundRect">
                <a:avLst>
                  <a:gd name="adj" fmla="val 49999"/>
                </a:avLst>
              </a:prstGeom>
              <a:solidFill>
                <a:srgbClr val="A4A4A4"/>
              </a:solidFill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9" name="Rectangle: Rounded Corners 25628">
                <a:extLst>
                  <a:ext uri="{FF2B5EF4-FFF2-40B4-BE49-F238E27FC236}">
                    <a16:creationId xmlns:a16="http://schemas.microsoft.com/office/drawing/2014/main" id="{C4992438-4E4C-89EF-CC6C-B29F216467A3}"/>
                  </a:ext>
                </a:extLst>
              </p:cNvPr>
              <p:cNvSpPr/>
              <p:nvPr/>
            </p:nvSpPr>
            <p:spPr>
              <a:xfrm>
                <a:off x="4034457" y="3559856"/>
                <a:ext cx="491518" cy="170140"/>
              </a:xfrm>
              <a:prstGeom prst="roundRect">
                <a:avLst>
                  <a:gd name="adj" fmla="val 49999"/>
                </a:avLst>
              </a:prstGeom>
              <a:solidFill>
                <a:srgbClr val="A4A4A4"/>
              </a:solidFill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0" name="Freeform: Shape 25629">
                <a:extLst>
                  <a:ext uri="{FF2B5EF4-FFF2-40B4-BE49-F238E27FC236}">
                    <a16:creationId xmlns:a16="http://schemas.microsoft.com/office/drawing/2014/main" id="{3DB1F1A0-595F-6145-41C6-25485E9D13A9}"/>
                  </a:ext>
                </a:extLst>
              </p:cNvPr>
              <p:cNvSpPr/>
              <p:nvPr/>
            </p:nvSpPr>
            <p:spPr>
              <a:xfrm>
                <a:off x="4374833" y="3553570"/>
                <a:ext cx="163054" cy="664011"/>
              </a:xfrm>
              <a:custGeom>
                <a:avLst/>
                <a:gdLst>
                  <a:gd name="csX0" fmla="*/ 2163 w 163054"/>
                  <a:gd name="csY0" fmla="*/ -83 h 664011"/>
                  <a:gd name="csX1" fmla="*/ 2163 w 163054"/>
                  <a:gd name="csY1" fmla="*/ 170057 h 664011"/>
                  <a:gd name="csX2" fmla="*/ -200 w 163054"/>
                  <a:gd name="csY2" fmla="*/ 335465 h 664011"/>
                  <a:gd name="csX3" fmla="*/ 4526 w 163054"/>
                  <a:gd name="csY3" fmla="*/ 493789 h 664011"/>
                  <a:gd name="csX4" fmla="*/ 4526 w 163054"/>
                  <a:gd name="csY4" fmla="*/ 661563 h 664011"/>
                  <a:gd name="csX5" fmla="*/ 146314 w 163054"/>
                  <a:gd name="csY5" fmla="*/ 663925 h 664011"/>
                  <a:gd name="csX6" fmla="*/ 134499 w 163054"/>
                  <a:gd name="csY6" fmla="*/ 628481 h 664011"/>
                  <a:gd name="csX7" fmla="*/ 162855 w 163054"/>
                  <a:gd name="csY7" fmla="*/ 585946 h 664011"/>
                  <a:gd name="csX8" fmla="*/ 148676 w 163054"/>
                  <a:gd name="csY8" fmla="*/ 524506 h 664011"/>
                  <a:gd name="csX9" fmla="*/ 103778 w 163054"/>
                  <a:gd name="csY9" fmla="*/ 489061 h 664011"/>
                  <a:gd name="csX10" fmla="*/ 151038 w 163054"/>
                  <a:gd name="csY10" fmla="*/ 453616 h 664011"/>
                  <a:gd name="csX11" fmla="*/ 160491 w 163054"/>
                  <a:gd name="csY11" fmla="*/ 401629 h 664011"/>
                  <a:gd name="csX12" fmla="*/ 110867 w 163054"/>
                  <a:gd name="csY12" fmla="*/ 335465 h 664011"/>
                  <a:gd name="csX13" fmla="*/ 143950 w 163054"/>
                  <a:gd name="csY13" fmla="*/ 304745 h 664011"/>
                  <a:gd name="csX14" fmla="*/ 155765 w 163054"/>
                  <a:gd name="csY14" fmla="*/ 245670 h 664011"/>
                  <a:gd name="csX15" fmla="*/ 99052 w 163054"/>
                  <a:gd name="csY15" fmla="*/ 167689 h 664011"/>
                  <a:gd name="csX16" fmla="*/ 141588 w 163054"/>
                  <a:gd name="csY16" fmla="*/ 134607 h 664011"/>
                  <a:gd name="csX17" fmla="*/ 158128 w 163054"/>
                  <a:gd name="csY17" fmla="*/ 84983 h 664011"/>
                  <a:gd name="csX18" fmla="*/ 127409 w 163054"/>
                  <a:gd name="csY18" fmla="*/ 25907 h 664011"/>
                  <a:gd name="csX19" fmla="*/ 96689 w 163054"/>
                  <a:gd name="csY19" fmla="*/ -86 h 664011"/>
                  <a:gd name="csX20" fmla="*/ 13982 w 163054"/>
                  <a:gd name="csY20" fmla="*/ 7003 h 664011"/>
                  <a:gd name="csX21" fmla="*/ 2167 w 163054"/>
                  <a:gd name="csY21" fmla="*/ -86 h 6640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163054" h="664011">
                    <a:moveTo>
                      <a:pt x="2163" y="-83"/>
                    </a:moveTo>
                    <a:cubicBezTo>
                      <a:pt x="33046" y="53526"/>
                      <a:pt x="58738" y="107698"/>
                      <a:pt x="2163" y="170057"/>
                    </a:cubicBezTo>
                    <a:cubicBezTo>
                      <a:pt x="37699" y="219383"/>
                      <a:pt x="73013" y="268744"/>
                      <a:pt x="-200" y="335465"/>
                    </a:cubicBezTo>
                    <a:cubicBezTo>
                      <a:pt x="68191" y="399376"/>
                      <a:pt x="41402" y="447422"/>
                      <a:pt x="4526" y="493789"/>
                    </a:cubicBezTo>
                    <a:cubicBezTo>
                      <a:pt x="65237" y="596140"/>
                      <a:pt x="11372" y="610873"/>
                      <a:pt x="4526" y="661563"/>
                    </a:cubicBezTo>
                    <a:lnTo>
                      <a:pt x="146314" y="663925"/>
                    </a:lnTo>
                    <a:lnTo>
                      <a:pt x="134499" y="628481"/>
                    </a:lnTo>
                    <a:lnTo>
                      <a:pt x="162855" y="585946"/>
                    </a:lnTo>
                    <a:lnTo>
                      <a:pt x="148676" y="524506"/>
                    </a:lnTo>
                    <a:lnTo>
                      <a:pt x="103778" y="489061"/>
                    </a:lnTo>
                    <a:lnTo>
                      <a:pt x="151038" y="453616"/>
                    </a:lnTo>
                    <a:lnTo>
                      <a:pt x="160491" y="401629"/>
                    </a:lnTo>
                    <a:lnTo>
                      <a:pt x="110867" y="335465"/>
                    </a:lnTo>
                    <a:lnTo>
                      <a:pt x="143950" y="304745"/>
                    </a:lnTo>
                    <a:lnTo>
                      <a:pt x="155765" y="245670"/>
                    </a:lnTo>
                    <a:lnTo>
                      <a:pt x="99052" y="167689"/>
                    </a:lnTo>
                    <a:lnTo>
                      <a:pt x="141588" y="134607"/>
                    </a:lnTo>
                    <a:lnTo>
                      <a:pt x="158128" y="84983"/>
                    </a:lnTo>
                    <a:lnTo>
                      <a:pt x="127409" y="25907"/>
                    </a:lnTo>
                    <a:lnTo>
                      <a:pt x="96689" y="-86"/>
                    </a:lnTo>
                    <a:lnTo>
                      <a:pt x="13982" y="7003"/>
                    </a:lnTo>
                    <a:lnTo>
                      <a:pt x="2167" y="-86"/>
                    </a:lnTo>
                    <a:close/>
                  </a:path>
                </a:pathLst>
              </a:custGeom>
              <a:solidFill>
                <a:srgbClr val="808080"/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1" name="Freeform: Shape 25630">
                <a:extLst>
                  <a:ext uri="{FF2B5EF4-FFF2-40B4-BE49-F238E27FC236}">
                    <a16:creationId xmlns:a16="http://schemas.microsoft.com/office/drawing/2014/main" id="{79E75339-534D-B79E-59FC-00EA37556CC4}"/>
                  </a:ext>
                </a:extLst>
              </p:cNvPr>
              <p:cNvSpPr/>
              <p:nvPr/>
            </p:nvSpPr>
            <p:spPr>
              <a:xfrm>
                <a:off x="4025484" y="3555174"/>
                <a:ext cx="163054" cy="664011"/>
              </a:xfrm>
              <a:custGeom>
                <a:avLst/>
                <a:gdLst>
                  <a:gd name="csX0" fmla="*/ 160482 w 163054"/>
                  <a:gd name="csY0" fmla="*/ -83 h 664011"/>
                  <a:gd name="csX1" fmla="*/ 160482 w 163054"/>
                  <a:gd name="csY1" fmla="*/ 170057 h 664011"/>
                  <a:gd name="csX2" fmla="*/ 162845 w 163054"/>
                  <a:gd name="csY2" fmla="*/ 335465 h 664011"/>
                  <a:gd name="csX3" fmla="*/ 158119 w 163054"/>
                  <a:gd name="csY3" fmla="*/ 493789 h 664011"/>
                  <a:gd name="csX4" fmla="*/ 158119 w 163054"/>
                  <a:gd name="csY4" fmla="*/ 661563 h 664011"/>
                  <a:gd name="csX5" fmla="*/ 16331 w 163054"/>
                  <a:gd name="csY5" fmla="*/ 663926 h 664011"/>
                  <a:gd name="csX6" fmla="*/ 28146 w 163054"/>
                  <a:gd name="csY6" fmla="*/ 628481 h 664011"/>
                  <a:gd name="csX7" fmla="*/ -210 w 163054"/>
                  <a:gd name="csY7" fmla="*/ 585946 h 664011"/>
                  <a:gd name="csX8" fmla="*/ 13968 w 163054"/>
                  <a:gd name="csY8" fmla="*/ 524507 h 664011"/>
                  <a:gd name="csX9" fmla="*/ 58867 w 163054"/>
                  <a:gd name="csY9" fmla="*/ 489061 h 664011"/>
                  <a:gd name="csX10" fmla="*/ 11606 w 163054"/>
                  <a:gd name="csY10" fmla="*/ 453617 h 664011"/>
                  <a:gd name="csX11" fmla="*/ 2154 w 163054"/>
                  <a:gd name="csY11" fmla="*/ 401630 h 664011"/>
                  <a:gd name="csX12" fmla="*/ 51778 w 163054"/>
                  <a:gd name="csY12" fmla="*/ 335465 h 664011"/>
                  <a:gd name="csX13" fmla="*/ 18695 w 163054"/>
                  <a:gd name="csY13" fmla="*/ 304745 h 664011"/>
                  <a:gd name="csX14" fmla="*/ 6880 w 163054"/>
                  <a:gd name="csY14" fmla="*/ 245670 h 664011"/>
                  <a:gd name="csX15" fmla="*/ 63593 w 163054"/>
                  <a:gd name="csY15" fmla="*/ 167689 h 664011"/>
                  <a:gd name="csX16" fmla="*/ 21058 w 163054"/>
                  <a:gd name="csY16" fmla="*/ 134607 h 664011"/>
                  <a:gd name="csX17" fmla="*/ 4517 w 163054"/>
                  <a:gd name="csY17" fmla="*/ 84983 h 664011"/>
                  <a:gd name="csX18" fmla="*/ 35236 w 163054"/>
                  <a:gd name="csY18" fmla="*/ 25907 h 664011"/>
                  <a:gd name="csX19" fmla="*/ 65956 w 163054"/>
                  <a:gd name="csY19" fmla="*/ -86 h 664011"/>
                  <a:gd name="csX20" fmla="*/ 148663 w 163054"/>
                  <a:gd name="csY20" fmla="*/ 7003 h 664011"/>
                  <a:gd name="csX21" fmla="*/ 160478 w 163054"/>
                  <a:gd name="csY21" fmla="*/ -86 h 6640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</a:cxnLst>
                <a:rect l="l" t="t" r="r" b="b"/>
                <a:pathLst>
                  <a:path w="163054" h="664011">
                    <a:moveTo>
                      <a:pt x="160482" y="-83"/>
                    </a:moveTo>
                    <a:cubicBezTo>
                      <a:pt x="129599" y="53526"/>
                      <a:pt x="103907" y="107698"/>
                      <a:pt x="160482" y="170057"/>
                    </a:cubicBezTo>
                    <a:cubicBezTo>
                      <a:pt x="124946" y="219383"/>
                      <a:pt x="89632" y="268745"/>
                      <a:pt x="162845" y="335465"/>
                    </a:cubicBezTo>
                    <a:cubicBezTo>
                      <a:pt x="94455" y="399376"/>
                      <a:pt x="121243" y="447423"/>
                      <a:pt x="158119" y="493789"/>
                    </a:cubicBezTo>
                    <a:cubicBezTo>
                      <a:pt x="97408" y="596140"/>
                      <a:pt x="151273" y="610874"/>
                      <a:pt x="158119" y="661563"/>
                    </a:cubicBezTo>
                    <a:lnTo>
                      <a:pt x="16331" y="663926"/>
                    </a:lnTo>
                    <a:lnTo>
                      <a:pt x="28146" y="628481"/>
                    </a:lnTo>
                    <a:lnTo>
                      <a:pt x="-210" y="585946"/>
                    </a:lnTo>
                    <a:lnTo>
                      <a:pt x="13968" y="524507"/>
                    </a:lnTo>
                    <a:lnTo>
                      <a:pt x="58867" y="489061"/>
                    </a:lnTo>
                    <a:lnTo>
                      <a:pt x="11606" y="453617"/>
                    </a:lnTo>
                    <a:lnTo>
                      <a:pt x="2154" y="401630"/>
                    </a:lnTo>
                    <a:lnTo>
                      <a:pt x="51778" y="335465"/>
                    </a:lnTo>
                    <a:lnTo>
                      <a:pt x="18695" y="304745"/>
                    </a:lnTo>
                    <a:lnTo>
                      <a:pt x="6880" y="245670"/>
                    </a:lnTo>
                    <a:lnTo>
                      <a:pt x="63593" y="167689"/>
                    </a:lnTo>
                    <a:lnTo>
                      <a:pt x="21058" y="134607"/>
                    </a:lnTo>
                    <a:lnTo>
                      <a:pt x="4517" y="84983"/>
                    </a:lnTo>
                    <a:lnTo>
                      <a:pt x="35236" y="25907"/>
                    </a:lnTo>
                    <a:lnTo>
                      <a:pt x="65956" y="-86"/>
                    </a:lnTo>
                    <a:lnTo>
                      <a:pt x="148663" y="7003"/>
                    </a:lnTo>
                    <a:lnTo>
                      <a:pt x="160478" y="-86"/>
                    </a:lnTo>
                    <a:close/>
                  </a:path>
                </a:pathLst>
              </a:custGeom>
              <a:solidFill>
                <a:srgbClr val="FFFFFF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2" name="Rectangle: Rounded Corners 25631">
                <a:extLst>
                  <a:ext uri="{FF2B5EF4-FFF2-40B4-BE49-F238E27FC236}">
                    <a16:creationId xmlns:a16="http://schemas.microsoft.com/office/drawing/2014/main" id="{00235325-3BCD-36B3-161E-D6221E7CFABE}"/>
                  </a:ext>
                </a:extLst>
              </p:cNvPr>
              <p:cNvSpPr/>
              <p:nvPr/>
            </p:nvSpPr>
            <p:spPr>
              <a:xfrm>
                <a:off x="4039269" y="4054449"/>
                <a:ext cx="491518" cy="161785"/>
              </a:xfrm>
              <a:prstGeom prst="roundRect">
                <a:avLst>
                  <a:gd name="adj" fmla="val 50000"/>
                </a:avLst>
              </a:prstGeom>
              <a:noFill/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3" name="Rectangle: Rounded Corners 25632">
                <a:extLst>
                  <a:ext uri="{FF2B5EF4-FFF2-40B4-BE49-F238E27FC236}">
                    <a16:creationId xmlns:a16="http://schemas.microsoft.com/office/drawing/2014/main" id="{E3B772D7-3615-0C39-1B47-F189DBE53778}"/>
                  </a:ext>
                </a:extLst>
              </p:cNvPr>
              <p:cNvSpPr/>
              <p:nvPr/>
            </p:nvSpPr>
            <p:spPr>
              <a:xfrm>
                <a:off x="4039269" y="3895645"/>
                <a:ext cx="491518" cy="160114"/>
              </a:xfrm>
              <a:prstGeom prst="roundRect">
                <a:avLst>
                  <a:gd name="adj" fmla="val 50000"/>
                </a:avLst>
              </a:prstGeom>
              <a:noFill/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4" name="Rectangle: Rounded Corners 25633">
                <a:extLst>
                  <a:ext uri="{FF2B5EF4-FFF2-40B4-BE49-F238E27FC236}">
                    <a16:creationId xmlns:a16="http://schemas.microsoft.com/office/drawing/2014/main" id="{F98B72C8-0DC4-4709-9D4E-DF66E18F5FAB}"/>
                  </a:ext>
                </a:extLst>
              </p:cNvPr>
              <p:cNvSpPr/>
              <p:nvPr/>
            </p:nvSpPr>
            <p:spPr>
              <a:xfrm>
                <a:off x="4039269" y="3731894"/>
                <a:ext cx="491518" cy="163456"/>
              </a:xfrm>
              <a:prstGeom prst="roundRect">
                <a:avLst>
                  <a:gd name="adj" fmla="val 50000"/>
                </a:avLst>
              </a:prstGeom>
              <a:noFill/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5" name="Rectangle: Rounded Corners 25634">
                <a:extLst>
                  <a:ext uri="{FF2B5EF4-FFF2-40B4-BE49-F238E27FC236}">
                    <a16:creationId xmlns:a16="http://schemas.microsoft.com/office/drawing/2014/main" id="{21DF69A9-5CC0-8832-D048-576DF74B98E3}"/>
                  </a:ext>
                </a:extLst>
              </p:cNvPr>
              <p:cNvSpPr/>
              <p:nvPr/>
            </p:nvSpPr>
            <p:spPr>
              <a:xfrm>
                <a:off x="4034457" y="3559856"/>
                <a:ext cx="491518" cy="170140"/>
              </a:xfrm>
              <a:prstGeom prst="roundRect">
                <a:avLst>
                  <a:gd name="adj" fmla="val 49999"/>
                </a:avLst>
              </a:prstGeom>
              <a:noFill/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6" name="Freeform: Shape 25635">
                <a:extLst>
                  <a:ext uri="{FF2B5EF4-FFF2-40B4-BE49-F238E27FC236}">
                    <a16:creationId xmlns:a16="http://schemas.microsoft.com/office/drawing/2014/main" id="{780B6FD7-2318-66B3-2C17-71D338C94CD7}"/>
                  </a:ext>
                </a:extLst>
              </p:cNvPr>
              <p:cNvSpPr/>
              <p:nvPr/>
            </p:nvSpPr>
            <p:spPr>
              <a:xfrm>
                <a:off x="3694216" y="4125356"/>
                <a:ext cx="841249" cy="339337"/>
              </a:xfrm>
              <a:custGeom>
                <a:avLst/>
                <a:gdLst>
                  <a:gd name="csX0" fmla="*/ 841040 w 841249"/>
                  <a:gd name="csY0" fmla="*/ 333116 h 339337"/>
                  <a:gd name="csX1" fmla="*/ -210 w 841249"/>
                  <a:gd name="csY1" fmla="*/ 328390 h 339337"/>
                  <a:gd name="csX2" fmla="*/ 438588 w 841249"/>
                  <a:gd name="csY2" fmla="*/ -74 h 339337"/>
                  <a:gd name="csX3" fmla="*/ 826523 w 841249"/>
                  <a:gd name="csY3" fmla="*/ 65131 h 339337"/>
                  <a:gd name="csX4" fmla="*/ 841029 w 841249"/>
                  <a:gd name="csY4" fmla="*/ 333121 h 3393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841249" h="339337">
                    <a:moveTo>
                      <a:pt x="841040" y="333116"/>
                    </a:moveTo>
                    <a:cubicBezTo>
                      <a:pt x="789562" y="337324"/>
                      <a:pt x="16473" y="346652"/>
                      <a:pt x="-210" y="328390"/>
                    </a:cubicBezTo>
                    <a:cubicBezTo>
                      <a:pt x="-210" y="146981"/>
                      <a:pt x="196251" y="-74"/>
                      <a:pt x="438588" y="-74"/>
                    </a:cubicBezTo>
                    <a:cubicBezTo>
                      <a:pt x="576379" y="-74"/>
                      <a:pt x="746078" y="23842"/>
                      <a:pt x="826523" y="65131"/>
                    </a:cubicBezTo>
                    <a:cubicBezTo>
                      <a:pt x="839986" y="89846"/>
                      <a:pt x="841029" y="254854"/>
                      <a:pt x="841029" y="333121"/>
                    </a:cubicBezTo>
                    <a:close/>
                  </a:path>
                </a:pathLst>
              </a:custGeom>
              <a:solidFill>
                <a:srgbClr val="A4A4A4"/>
              </a:solidFill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7" name="Freeform: Shape 25636">
                <a:extLst>
                  <a:ext uri="{FF2B5EF4-FFF2-40B4-BE49-F238E27FC236}">
                    <a16:creationId xmlns:a16="http://schemas.microsoft.com/office/drawing/2014/main" id="{CD8CF86E-8766-2BE4-6086-65D3F67843A5}"/>
                  </a:ext>
                </a:extLst>
              </p:cNvPr>
              <p:cNvSpPr/>
              <p:nvPr/>
            </p:nvSpPr>
            <p:spPr>
              <a:xfrm>
                <a:off x="3696526" y="4165506"/>
                <a:ext cx="838880" cy="297749"/>
              </a:xfrm>
              <a:custGeom>
                <a:avLst/>
                <a:gdLst>
                  <a:gd name="csX0" fmla="*/ -207 w 838880"/>
                  <a:gd name="csY0" fmla="*/ 255137 h 297749"/>
                  <a:gd name="csX1" fmla="*/ 748875 w 838880"/>
                  <a:gd name="csY1" fmla="*/ -73 h 297749"/>
                  <a:gd name="csX2" fmla="*/ 831581 w 838880"/>
                  <a:gd name="csY2" fmla="*/ 28283 h 297749"/>
                  <a:gd name="csX3" fmla="*/ 838670 w 838880"/>
                  <a:gd name="csY3" fmla="*/ 297676 h 297749"/>
                  <a:gd name="csX4" fmla="*/ 2153 w 838880"/>
                  <a:gd name="csY4" fmla="*/ 295313 h 297749"/>
                  <a:gd name="csX5" fmla="*/ -210 w 838880"/>
                  <a:gd name="csY5" fmla="*/ 255141 h 2977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838880" h="297749">
                    <a:moveTo>
                      <a:pt x="-207" y="255137"/>
                    </a:moveTo>
                    <a:cubicBezTo>
                      <a:pt x="425491" y="240106"/>
                      <a:pt x="835108" y="304956"/>
                      <a:pt x="748875" y="-73"/>
                    </a:cubicBezTo>
                    <a:lnTo>
                      <a:pt x="831581" y="28283"/>
                    </a:lnTo>
                    <a:lnTo>
                      <a:pt x="838670" y="297676"/>
                    </a:lnTo>
                    <a:lnTo>
                      <a:pt x="2153" y="295313"/>
                    </a:lnTo>
                    <a:lnTo>
                      <a:pt x="-210" y="255141"/>
                    </a:lnTo>
                    <a:close/>
                  </a:path>
                </a:pathLst>
              </a:custGeom>
              <a:solidFill>
                <a:srgbClr val="808080"/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8" name="Freeform: Shape 25637">
                <a:extLst>
                  <a:ext uri="{FF2B5EF4-FFF2-40B4-BE49-F238E27FC236}">
                    <a16:creationId xmlns:a16="http://schemas.microsoft.com/office/drawing/2014/main" id="{77162075-15EE-23AD-9AA2-66A957DD032A}"/>
                  </a:ext>
                </a:extLst>
              </p:cNvPr>
              <p:cNvSpPr/>
              <p:nvPr/>
            </p:nvSpPr>
            <p:spPr>
              <a:xfrm>
                <a:off x="3694216" y="4125356"/>
                <a:ext cx="841249" cy="339337"/>
              </a:xfrm>
              <a:custGeom>
                <a:avLst/>
                <a:gdLst>
                  <a:gd name="csX0" fmla="*/ 841040 w 841249"/>
                  <a:gd name="csY0" fmla="*/ 333116 h 339337"/>
                  <a:gd name="csX1" fmla="*/ -210 w 841249"/>
                  <a:gd name="csY1" fmla="*/ 328390 h 339337"/>
                  <a:gd name="csX2" fmla="*/ 438588 w 841249"/>
                  <a:gd name="csY2" fmla="*/ -74 h 339337"/>
                  <a:gd name="csX3" fmla="*/ 826523 w 841249"/>
                  <a:gd name="csY3" fmla="*/ 65131 h 339337"/>
                  <a:gd name="csX4" fmla="*/ 841029 w 841249"/>
                  <a:gd name="csY4" fmla="*/ 333121 h 3393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841249" h="339337">
                    <a:moveTo>
                      <a:pt x="841040" y="333116"/>
                    </a:moveTo>
                    <a:cubicBezTo>
                      <a:pt x="789562" y="337324"/>
                      <a:pt x="16473" y="346652"/>
                      <a:pt x="-210" y="328390"/>
                    </a:cubicBezTo>
                    <a:cubicBezTo>
                      <a:pt x="-210" y="146981"/>
                      <a:pt x="196251" y="-74"/>
                      <a:pt x="438588" y="-74"/>
                    </a:cubicBezTo>
                    <a:cubicBezTo>
                      <a:pt x="576379" y="-74"/>
                      <a:pt x="746078" y="23842"/>
                      <a:pt x="826523" y="65131"/>
                    </a:cubicBezTo>
                    <a:cubicBezTo>
                      <a:pt x="839986" y="89846"/>
                      <a:pt x="841029" y="254854"/>
                      <a:pt x="841029" y="333121"/>
                    </a:cubicBezTo>
                    <a:close/>
                  </a:path>
                </a:pathLst>
              </a:custGeom>
              <a:noFill/>
              <a:ln w="26735" cap="rnd">
                <a:solidFill>
                  <a:srgbClr val="48484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9" name="Freeform: Shape 25638">
                <a:extLst>
                  <a:ext uri="{FF2B5EF4-FFF2-40B4-BE49-F238E27FC236}">
                    <a16:creationId xmlns:a16="http://schemas.microsoft.com/office/drawing/2014/main" id="{69BAAC7D-855B-9AE9-7F01-E533AFF43199}"/>
                  </a:ext>
                </a:extLst>
              </p:cNvPr>
              <p:cNvSpPr/>
              <p:nvPr/>
            </p:nvSpPr>
            <p:spPr>
              <a:xfrm>
                <a:off x="3775931" y="4156490"/>
                <a:ext cx="420872" cy="170386"/>
              </a:xfrm>
              <a:custGeom>
                <a:avLst/>
                <a:gdLst>
                  <a:gd name="csX0" fmla="*/ -214 w 420872"/>
                  <a:gd name="csY0" fmla="*/ 170311 h 170386"/>
                  <a:gd name="csX1" fmla="*/ 420658 w 420872"/>
                  <a:gd name="csY1" fmla="*/ 8018 h 170386"/>
                  <a:gd name="csX2" fmla="*/ -214 w 420872"/>
                  <a:gd name="csY2" fmla="*/ 170311 h 1703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420872" h="170386">
                    <a:moveTo>
                      <a:pt x="-214" y="170311"/>
                    </a:moveTo>
                    <a:cubicBezTo>
                      <a:pt x="94447" y="89934"/>
                      <a:pt x="190084" y="27440"/>
                      <a:pt x="420658" y="8018"/>
                    </a:cubicBezTo>
                    <a:cubicBezTo>
                      <a:pt x="248740" y="-20952"/>
                      <a:pt x="73775" y="26650"/>
                      <a:pt x="-214" y="170311"/>
                    </a:cubicBezTo>
                    <a:close/>
                  </a:path>
                </a:pathLst>
              </a:custGeom>
              <a:solidFill>
                <a:srgbClr val="FFFFFF">
                  <a:alpha val="63000"/>
                </a:srgbClr>
              </a:solidFill>
              <a:ln w="13367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426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2480200F-DBE5-8E10-C8E9-64BF9E3A2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8C9B3-CD9F-B700-E17C-4539219C6C9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Looking Within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761D80F-B7C8-1AC8-C81C-9C920A96220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ln>
            <a:noFill/>
          </a:ln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To help doctors understand what’s</a:t>
            </a:r>
            <a:br>
              <a:rPr lang="en-US" altLang="en-US" dirty="0"/>
            </a:br>
            <a:r>
              <a:rPr lang="en-US" altLang="en-US" dirty="0"/>
              <a:t>going on—things they can’t see by</a:t>
            </a:r>
            <a:br>
              <a:rPr lang="en-US" altLang="en-US" dirty="0"/>
            </a:br>
            <a:r>
              <a:rPr lang="en-US" altLang="en-US" dirty="0"/>
              <a:t>just looking at you—they may:</a:t>
            </a:r>
          </a:p>
          <a:p>
            <a:r>
              <a:rPr lang="en-US" altLang="en-US" sz="2400" dirty="0"/>
              <a:t>Complete a physical exam</a:t>
            </a:r>
          </a:p>
          <a:p>
            <a:r>
              <a:rPr lang="en-US" altLang="en-US" sz="2400" dirty="0"/>
              <a:t>Run lab tests (collect a sample of blood,</a:t>
            </a:r>
            <a:br>
              <a:rPr lang="en-US" altLang="en-US" sz="2400" dirty="0"/>
            </a:br>
            <a:r>
              <a:rPr lang="en-US" altLang="en-US" sz="2400" dirty="0"/>
              <a:t>urine, tissue, …)</a:t>
            </a:r>
          </a:p>
          <a:p>
            <a:r>
              <a:rPr lang="en-US" altLang="en-US" sz="2400" dirty="0"/>
              <a:t>Order </a:t>
            </a:r>
            <a:r>
              <a:rPr lang="en-US" sz="2400" dirty="0"/>
              <a:t>diagnostic imaging</a:t>
            </a:r>
            <a:br>
              <a:rPr lang="en-US" sz="2400" dirty="0"/>
            </a:br>
            <a:r>
              <a:rPr lang="en-US" sz="2400" dirty="0"/>
              <a:t>(X-rays, MRI, CT scan, …)</a:t>
            </a:r>
            <a:endParaRPr lang="en-US" altLang="en-US" sz="2400" dirty="0"/>
          </a:p>
        </p:txBody>
      </p:sp>
      <p:pic>
        <p:nvPicPr>
          <p:cNvPr id="4" name="Picture 3" descr="Photograph of blood sample in test tube held by medical professional wearing gloves.">
            <a:extLst>
              <a:ext uri="{FF2B5EF4-FFF2-40B4-BE49-F238E27FC236}">
                <a16:creationId xmlns:a16="http://schemas.microsoft.com/office/drawing/2014/main" id="{C3A6630D-BA99-FD5A-420C-731E0096E3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749" b="25507"/>
          <a:stretch>
            <a:fillRect/>
          </a:stretch>
        </p:blipFill>
        <p:spPr>
          <a:xfrm>
            <a:off x="6342185" y="2861300"/>
            <a:ext cx="2173165" cy="1817077"/>
          </a:xfrm>
          <a:prstGeom prst="rect">
            <a:avLst/>
          </a:prstGeom>
        </p:spPr>
      </p:pic>
      <p:pic>
        <p:nvPicPr>
          <p:cNvPr id="6" name="Picture 5" descr="Photograph of pediatric physical exam on torso.">
            <a:extLst>
              <a:ext uri="{FF2B5EF4-FFF2-40B4-BE49-F238E27FC236}">
                <a16:creationId xmlns:a16="http://schemas.microsoft.com/office/drawing/2014/main" id="{0EC9B503-3823-8DC2-C5AA-E870687AA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596" y="942991"/>
            <a:ext cx="2719754" cy="18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9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97E2-88CE-452F-3FF8-96EE085AE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918" y="771444"/>
            <a:ext cx="4940921" cy="2139950"/>
          </a:xfrm>
        </p:spPr>
        <p:txBody>
          <a:bodyPr>
            <a:normAutofit fontScale="90000"/>
          </a:bodyPr>
          <a:lstStyle/>
          <a:p>
            <a:r>
              <a:rPr lang="en-US" dirty="0"/>
              <a:t>Signal Wars:</a:t>
            </a:r>
            <a:br>
              <a:rPr lang="en-US" dirty="0"/>
            </a:br>
            <a:r>
              <a:rPr lang="en-US" dirty="0"/>
              <a:t>Analog vs. Digital Showdown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F57AB-21DC-21E2-F0B4-543CF54F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65325" y="3019487"/>
            <a:ext cx="4939927" cy="1397000"/>
          </a:xfrm>
        </p:spPr>
        <p:txBody>
          <a:bodyPr/>
          <a:lstStyle/>
          <a:p>
            <a:r>
              <a:rPr lang="en-US" dirty="0"/>
              <a:t>Waves and Their Application for Information Transfer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A9CE501F-ECB1-9E90-9382-8F0363093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0754" y="1366787"/>
            <a:ext cx="2858912" cy="2464580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61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23856107-F715-DE0D-411F-7146AFFEB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B4F0-E7C6-25C4-E3ED-9EF91B87587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Analog X-ray Images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4F51F32-8A0D-9C93-CA2E-97B64C442A8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ln>
            <a:noFill/>
          </a:ln>
        </p:spPr>
        <p:txBody>
          <a:bodyPr/>
          <a:lstStyle/>
          <a:p>
            <a:pPr marL="64008" indent="0">
              <a:buNone/>
            </a:pPr>
            <a:r>
              <a:rPr lang="en-US" dirty="0"/>
              <a:t>Before digital X-ray images:</a:t>
            </a:r>
          </a:p>
          <a:p>
            <a:r>
              <a:rPr lang="en-US" sz="2400" dirty="0"/>
              <a:t>Discovered by German physicist:</a:t>
            </a:r>
            <a:br>
              <a:rPr lang="en-US" sz="2400" dirty="0"/>
            </a:br>
            <a:r>
              <a:rPr lang="en-US" sz="2400" dirty="0"/>
              <a:t>Wilhelm Conrad </a:t>
            </a:r>
            <a:r>
              <a:rPr lang="en-US" sz="2400" dirty="0" err="1"/>
              <a:t>Röntgen</a:t>
            </a:r>
            <a:endParaRPr lang="en-US" sz="2400" dirty="0"/>
          </a:p>
          <a:p>
            <a:r>
              <a:rPr lang="en-US" sz="2400" dirty="0"/>
              <a:t>Used photographic film for images</a:t>
            </a:r>
          </a:p>
          <a:p>
            <a:r>
              <a:rPr lang="en-US" sz="2400" dirty="0"/>
              <a:t>Required chemical processing</a:t>
            </a:r>
            <a:br>
              <a:rPr lang="en-US" sz="2400" dirty="0"/>
            </a:br>
            <a:r>
              <a:rPr lang="en-US" sz="2400" dirty="0"/>
              <a:t>in darkrooms</a:t>
            </a:r>
          </a:p>
          <a:p>
            <a:r>
              <a:rPr lang="en-US" sz="2400" dirty="0"/>
              <a:t>Viewed films on light boards</a:t>
            </a:r>
          </a:p>
        </p:txBody>
      </p:sp>
      <p:pic>
        <p:nvPicPr>
          <p:cNvPr id="6" name="Picture 5" descr="Image of one of the first x-ray images: Albert von Kölliker's hand">
            <a:extLst>
              <a:ext uri="{FF2B5EF4-FFF2-40B4-BE49-F238E27FC236}">
                <a16:creationId xmlns:a16="http://schemas.microsoft.com/office/drawing/2014/main" id="{4B5B9C1A-8A09-5B72-FB0B-DC4E24C7D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267" y="304449"/>
            <a:ext cx="1586375" cy="2485658"/>
          </a:xfrm>
          <a:prstGeom prst="rect">
            <a:avLst/>
          </a:prstGeom>
        </p:spPr>
      </p:pic>
      <p:pic>
        <p:nvPicPr>
          <p:cNvPr id="4" name="Picture 3" descr="Illustration depicting early x-ray machines">
            <a:extLst>
              <a:ext uri="{FF2B5EF4-FFF2-40B4-BE49-F238E27FC236}">
                <a16:creationId xmlns:a16="http://schemas.microsoft.com/office/drawing/2014/main" id="{9E0E3BBE-1F0F-428B-B9E7-3013765A5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557" y="2647182"/>
            <a:ext cx="3252139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86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3EFE7ED-B960-8BBC-BCEA-966205807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6F75A9F-88B5-77CB-DFE1-7EA3151BA5B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22454" y="4688586"/>
            <a:ext cx="7499089" cy="454913"/>
          </a:xfrm>
        </p:spPr>
        <p:txBody>
          <a:bodyPr/>
          <a:lstStyle/>
          <a:p>
            <a:pPr marL="64008" indent="0" algn="ctr">
              <a:buNone/>
            </a:pPr>
            <a:r>
              <a:rPr lang="en-US" sz="1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Director of Medical Imaging</a:t>
            </a:r>
            <a:endParaRPr lang="en-US" altLang="en-US" sz="1800" dirty="0">
              <a:solidFill>
                <a:schemeClr val="accent1"/>
              </a:solidFill>
            </a:endParaRPr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954D0341-9253-8E30-CC24-D20B895FAD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/>
        </p:blipFill>
        <p:spPr>
          <a:xfrm>
            <a:off x="822456" y="462631"/>
            <a:ext cx="7499088" cy="421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4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5402D21-0B0F-74E1-4268-D573F8F9C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94872-8A3F-746E-CF64-9B9DCA6EFC3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Medical Imaging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F272F75-78EF-BC54-6CEE-1A713A28797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322657" cy="3262312"/>
          </a:xfrm>
          <a:ln>
            <a:noFill/>
          </a:ln>
        </p:spPr>
        <p:txBody>
          <a:bodyPr/>
          <a:lstStyle/>
          <a:p>
            <a:pPr marL="64008" indent="0">
              <a:buNone/>
            </a:pPr>
            <a:r>
              <a:rPr lang="en-US" dirty="0"/>
              <a:t>What do you think are some of the advantages and some of the disadvantages of moving from analog to digital medical equipment?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9ED755-32D7-E349-637F-A7E148707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93173" y="0"/>
            <a:ext cx="3650827" cy="5143500"/>
            <a:chOff x="5493173" y="0"/>
            <a:chExt cx="3650827" cy="51435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1433CEE-691D-0AC6-946C-0653C8085423}"/>
                </a:ext>
              </a:extLst>
            </p:cNvPr>
            <p:cNvSpPr/>
            <p:nvPr/>
          </p:nvSpPr>
          <p:spPr>
            <a:xfrm>
              <a:off x="5493173" y="0"/>
              <a:ext cx="3650827" cy="51435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Graphic 6" descr="Badge Question Mark with solid fill">
              <a:extLst>
                <a:ext uri="{FF2B5EF4-FFF2-40B4-BE49-F238E27FC236}">
                  <a16:creationId xmlns:a16="http://schemas.microsoft.com/office/drawing/2014/main" id="{FB05AD1D-B39A-DD15-A9FD-66AA7C2A7809}"/>
                </a:ext>
              </a:extLst>
            </p:cNvPr>
            <p:cNvSpPr/>
            <p:nvPr/>
          </p:nvSpPr>
          <p:spPr>
            <a:xfrm>
              <a:off x="6022312" y="1112631"/>
              <a:ext cx="2591045" cy="2591045"/>
            </a:xfrm>
            <a:custGeom>
              <a:avLst/>
              <a:gdLst>
                <a:gd name="csX0" fmla="*/ 1295557 w 2591045"/>
                <a:gd name="csY0" fmla="*/ 0 h 2591045"/>
                <a:gd name="csX1" fmla="*/ 0 w 2591045"/>
                <a:gd name="csY1" fmla="*/ 1295489 h 2591045"/>
                <a:gd name="csX2" fmla="*/ 1295489 w 2591045"/>
                <a:gd name="csY2" fmla="*/ 2591046 h 2591045"/>
                <a:gd name="csX3" fmla="*/ 2591046 w 2591045"/>
                <a:gd name="csY3" fmla="*/ 1295557 h 2591045"/>
                <a:gd name="csX4" fmla="*/ 2591046 w 2591045"/>
                <a:gd name="csY4" fmla="*/ 1295421 h 2591045"/>
                <a:gd name="csX5" fmla="*/ 1296648 w 2591045"/>
                <a:gd name="csY5" fmla="*/ 0 h 2591045"/>
                <a:gd name="csX6" fmla="*/ 1295557 w 2591045"/>
                <a:gd name="csY6" fmla="*/ 0 h 2591045"/>
                <a:gd name="csX7" fmla="*/ 1429612 w 2591045"/>
                <a:gd name="csY7" fmla="*/ 1994655 h 2591045"/>
                <a:gd name="csX8" fmla="*/ 1354568 w 2591045"/>
                <a:gd name="csY8" fmla="*/ 2069699 h 2591045"/>
                <a:gd name="csX9" fmla="*/ 1299684 w 2591045"/>
                <a:gd name="csY9" fmla="*/ 2080750 h 2591045"/>
                <a:gd name="csX10" fmla="*/ 1199228 w 2591045"/>
                <a:gd name="csY10" fmla="*/ 2039374 h 2591045"/>
                <a:gd name="csX11" fmla="*/ 1168904 w 2591045"/>
                <a:gd name="csY11" fmla="*/ 1994519 h 2591045"/>
                <a:gd name="csX12" fmla="*/ 1157818 w 2591045"/>
                <a:gd name="csY12" fmla="*/ 1939566 h 2591045"/>
                <a:gd name="csX13" fmla="*/ 1199228 w 2591045"/>
                <a:gd name="csY13" fmla="*/ 1839076 h 2591045"/>
                <a:gd name="csX14" fmla="*/ 1399229 w 2591045"/>
                <a:gd name="csY14" fmla="*/ 1838814 h 2591045"/>
                <a:gd name="csX15" fmla="*/ 1399492 w 2591045"/>
                <a:gd name="csY15" fmla="*/ 1839076 h 2591045"/>
                <a:gd name="csX16" fmla="*/ 1399492 w 2591045"/>
                <a:gd name="csY16" fmla="*/ 1839076 h 2591045"/>
                <a:gd name="csX17" fmla="*/ 1429816 w 2591045"/>
                <a:gd name="csY17" fmla="*/ 1884341 h 2591045"/>
                <a:gd name="csX18" fmla="*/ 1440902 w 2591045"/>
                <a:gd name="csY18" fmla="*/ 1939566 h 2591045"/>
                <a:gd name="csX19" fmla="*/ 1429612 w 2591045"/>
                <a:gd name="csY19" fmla="*/ 1994587 h 2591045"/>
                <a:gd name="csX20" fmla="*/ 1550056 w 2591045"/>
                <a:gd name="csY20" fmla="*/ 1395672 h 2591045"/>
                <a:gd name="csX21" fmla="*/ 1397889 w 2591045"/>
                <a:gd name="csY21" fmla="*/ 1660985 h 2591045"/>
                <a:gd name="csX22" fmla="*/ 1193225 w 2591045"/>
                <a:gd name="csY22" fmla="*/ 1660985 h 2591045"/>
                <a:gd name="csX23" fmla="*/ 1441073 w 2591045"/>
                <a:gd name="csY23" fmla="*/ 1222424 h 2591045"/>
                <a:gd name="csX24" fmla="*/ 1527670 w 2591045"/>
                <a:gd name="csY24" fmla="*/ 844863 h 2591045"/>
                <a:gd name="csX25" fmla="*/ 1150109 w 2591045"/>
                <a:gd name="csY25" fmla="*/ 758266 h 2591045"/>
                <a:gd name="csX26" fmla="*/ 1021682 w 2591045"/>
                <a:gd name="csY26" fmla="*/ 990471 h 2591045"/>
                <a:gd name="csX27" fmla="*/ 817018 w 2591045"/>
                <a:gd name="csY27" fmla="*/ 990471 h 2591045"/>
                <a:gd name="csX28" fmla="*/ 1295410 w 2591045"/>
                <a:gd name="csY28" fmla="*/ 511718 h 2591045"/>
                <a:gd name="csX29" fmla="*/ 1774163 w 2591045"/>
                <a:gd name="csY29" fmla="*/ 990110 h 2591045"/>
                <a:gd name="csX30" fmla="*/ 1550056 w 2591045"/>
                <a:gd name="csY30" fmla="*/ 1395604 h 259104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2591045" h="2591045">
                  <a:moveTo>
                    <a:pt x="1295557" y="0"/>
                  </a:moveTo>
                  <a:cubicBezTo>
                    <a:pt x="580059" y="-19"/>
                    <a:pt x="19" y="579991"/>
                    <a:pt x="0" y="1295489"/>
                  </a:cubicBezTo>
                  <a:cubicBezTo>
                    <a:pt x="-19" y="2010987"/>
                    <a:pt x="579990" y="2591025"/>
                    <a:pt x="1295489" y="2591046"/>
                  </a:cubicBezTo>
                  <a:cubicBezTo>
                    <a:pt x="2010987" y="2591063"/>
                    <a:pt x="2591028" y="2011056"/>
                    <a:pt x="2591046" y="1295557"/>
                  </a:cubicBezTo>
                  <a:cubicBezTo>
                    <a:pt x="2591046" y="1295513"/>
                    <a:pt x="2591046" y="1295465"/>
                    <a:pt x="2591046" y="1295421"/>
                  </a:cubicBezTo>
                  <a:cubicBezTo>
                    <a:pt x="2591329" y="580263"/>
                    <a:pt x="2011806" y="283"/>
                    <a:pt x="1296648" y="0"/>
                  </a:cubicBezTo>
                  <a:cubicBezTo>
                    <a:pt x="1296283" y="0"/>
                    <a:pt x="1295922" y="0"/>
                    <a:pt x="1295557" y="0"/>
                  </a:cubicBezTo>
                  <a:close/>
                  <a:moveTo>
                    <a:pt x="1429612" y="1994655"/>
                  </a:moveTo>
                  <a:cubicBezTo>
                    <a:pt x="1415183" y="2028390"/>
                    <a:pt x="1388304" y="2055270"/>
                    <a:pt x="1354568" y="2069699"/>
                  </a:cubicBezTo>
                  <a:cubicBezTo>
                    <a:pt x="1337216" y="2077080"/>
                    <a:pt x="1318541" y="2080842"/>
                    <a:pt x="1299684" y="2080750"/>
                  </a:cubicBezTo>
                  <a:cubicBezTo>
                    <a:pt x="1262036" y="2080822"/>
                    <a:pt x="1225903" y="2065940"/>
                    <a:pt x="1199228" y="2039374"/>
                  </a:cubicBezTo>
                  <a:cubicBezTo>
                    <a:pt x="1186362" y="2026484"/>
                    <a:pt x="1176071" y="2011263"/>
                    <a:pt x="1168904" y="1994519"/>
                  </a:cubicBezTo>
                  <a:cubicBezTo>
                    <a:pt x="1161485" y="1977153"/>
                    <a:pt x="1157712" y="1958450"/>
                    <a:pt x="1157818" y="1939566"/>
                  </a:cubicBezTo>
                  <a:cubicBezTo>
                    <a:pt x="1157726" y="1901898"/>
                    <a:pt x="1172625" y="1865744"/>
                    <a:pt x="1199228" y="1839076"/>
                  </a:cubicBezTo>
                  <a:cubicBezTo>
                    <a:pt x="1254385" y="1783776"/>
                    <a:pt x="1343929" y="1783657"/>
                    <a:pt x="1399229" y="1838814"/>
                  </a:cubicBezTo>
                  <a:cubicBezTo>
                    <a:pt x="1399318" y="1838902"/>
                    <a:pt x="1399403" y="1838988"/>
                    <a:pt x="1399492" y="1839076"/>
                  </a:cubicBezTo>
                  <a:lnTo>
                    <a:pt x="1399492" y="1839076"/>
                  </a:lnTo>
                  <a:cubicBezTo>
                    <a:pt x="1412430" y="1852062"/>
                    <a:pt x="1422728" y="1867436"/>
                    <a:pt x="1429816" y="1884341"/>
                  </a:cubicBezTo>
                  <a:cubicBezTo>
                    <a:pt x="1437205" y="1901813"/>
                    <a:pt x="1440977" y="1920597"/>
                    <a:pt x="1440902" y="1939566"/>
                  </a:cubicBezTo>
                  <a:cubicBezTo>
                    <a:pt x="1440947" y="1958488"/>
                    <a:pt x="1437103" y="1977214"/>
                    <a:pt x="1429612" y="1994587"/>
                  </a:cubicBezTo>
                  <a:close/>
                  <a:moveTo>
                    <a:pt x="1550056" y="1395672"/>
                  </a:moveTo>
                  <a:cubicBezTo>
                    <a:pt x="1456880" y="1451859"/>
                    <a:pt x="1399335" y="1552189"/>
                    <a:pt x="1397889" y="1660985"/>
                  </a:cubicBezTo>
                  <a:lnTo>
                    <a:pt x="1193225" y="1660985"/>
                  </a:lnTo>
                  <a:cubicBezTo>
                    <a:pt x="1194443" y="1481774"/>
                    <a:pt x="1288175" y="1315914"/>
                    <a:pt x="1441073" y="1222424"/>
                  </a:cubicBezTo>
                  <a:cubicBezTo>
                    <a:pt x="1569247" y="1142076"/>
                    <a:pt x="1608017" y="973038"/>
                    <a:pt x="1527670" y="844863"/>
                  </a:cubicBezTo>
                  <a:cubicBezTo>
                    <a:pt x="1447322" y="716689"/>
                    <a:pt x="1278283" y="677919"/>
                    <a:pt x="1150109" y="758266"/>
                  </a:cubicBezTo>
                  <a:cubicBezTo>
                    <a:pt x="1070164" y="808382"/>
                    <a:pt x="1021638" y="896115"/>
                    <a:pt x="1021682" y="990471"/>
                  </a:cubicBezTo>
                  <a:lnTo>
                    <a:pt x="817018" y="990471"/>
                  </a:lnTo>
                  <a:cubicBezTo>
                    <a:pt x="816920" y="726162"/>
                    <a:pt x="1031100" y="511817"/>
                    <a:pt x="1295410" y="511718"/>
                  </a:cubicBezTo>
                  <a:cubicBezTo>
                    <a:pt x="1559717" y="511619"/>
                    <a:pt x="1774065" y="725800"/>
                    <a:pt x="1774163" y="990110"/>
                  </a:cubicBezTo>
                  <a:cubicBezTo>
                    <a:pt x="1774225" y="1154837"/>
                    <a:pt x="1689566" y="1308014"/>
                    <a:pt x="1550056" y="1395604"/>
                  </a:cubicBezTo>
                  <a:close/>
                </a:path>
              </a:pathLst>
            </a:custGeom>
            <a:solidFill>
              <a:schemeClr val="bg1"/>
            </a:solidFill>
            <a:ln w="34032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7649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E7BBF-AFB8-BAAD-FB91-59676FD76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1B011-BE56-8851-8E88-A71AA1FC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Group Presentations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08F4EC9-53ED-5BFF-9958-B91A04B00AB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459817" cy="3262312"/>
          </a:xfrm>
        </p:spPr>
        <p:txBody>
          <a:bodyPr/>
          <a:lstStyle/>
          <a:p>
            <a:r>
              <a:rPr lang="en-US" altLang="en-US" dirty="0"/>
              <a:t>Share your new and improved robot!</a:t>
            </a:r>
          </a:p>
          <a:p>
            <a:r>
              <a:rPr lang="en-US" altLang="en-US" dirty="0"/>
              <a:t>Be respectful.</a:t>
            </a:r>
          </a:p>
          <a:p>
            <a:r>
              <a:rPr lang="en-US" altLang="en-US" dirty="0"/>
              <a:t>Be ready for brief Q&amp;A.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A35752-C30A-A27A-F855-E67D9952B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25440" y="0"/>
            <a:ext cx="3733377" cy="5143500"/>
            <a:chOff x="5425440" y="0"/>
            <a:chExt cx="3733377" cy="51435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E6D73E-97DE-1697-EA60-48C9FBC0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425440" y="0"/>
              <a:ext cx="3733377" cy="51435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98D9778-B600-A297-DCD1-BF0CD28F6FDC}"/>
                </a:ext>
              </a:extLst>
            </p:cNvPr>
            <p:cNvGrpSpPr/>
            <p:nvPr/>
          </p:nvGrpSpPr>
          <p:grpSpPr>
            <a:xfrm>
              <a:off x="6035040" y="699737"/>
              <a:ext cx="2216158" cy="1467319"/>
              <a:chOff x="6184048" y="809390"/>
              <a:chExt cx="2216158" cy="1467319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50263F8-E119-B51D-3947-0B4C82F6BFEF}"/>
                  </a:ext>
                </a:extLst>
              </p:cNvPr>
              <p:cNvSpPr/>
              <p:nvPr/>
            </p:nvSpPr>
            <p:spPr>
              <a:xfrm>
                <a:off x="6578706" y="809390"/>
                <a:ext cx="1821500" cy="1264930"/>
              </a:xfrm>
              <a:custGeom>
                <a:avLst/>
                <a:gdLst>
                  <a:gd name="csX0" fmla="*/ 1720306 w 1821500"/>
                  <a:gd name="csY0" fmla="*/ 0 h 1264930"/>
                  <a:gd name="csX1" fmla="*/ 101194 w 1821500"/>
                  <a:gd name="csY1" fmla="*/ 0 h 1264930"/>
                  <a:gd name="csX2" fmla="*/ 0 w 1821500"/>
                  <a:gd name="csY2" fmla="*/ 101194 h 1264930"/>
                  <a:gd name="csX3" fmla="*/ 0 w 1821500"/>
                  <a:gd name="csY3" fmla="*/ 468024 h 1264930"/>
                  <a:gd name="csX4" fmla="*/ 91075 w 1821500"/>
                  <a:gd name="csY4" fmla="*/ 455375 h 1264930"/>
                  <a:gd name="csX5" fmla="*/ 151792 w 1821500"/>
                  <a:gd name="csY5" fmla="*/ 460435 h 1264930"/>
                  <a:gd name="csX6" fmla="*/ 151792 w 1821500"/>
                  <a:gd name="csY6" fmla="*/ 151792 h 1264930"/>
                  <a:gd name="csX7" fmla="*/ 1669709 w 1821500"/>
                  <a:gd name="csY7" fmla="*/ 151792 h 1264930"/>
                  <a:gd name="csX8" fmla="*/ 1669709 w 1821500"/>
                  <a:gd name="csY8" fmla="*/ 1113139 h 1264930"/>
                  <a:gd name="csX9" fmla="*/ 812086 w 1821500"/>
                  <a:gd name="csY9" fmla="*/ 1113139 h 1264930"/>
                  <a:gd name="csX10" fmla="*/ 667883 w 1821500"/>
                  <a:gd name="csY10" fmla="*/ 1264931 h 1264930"/>
                  <a:gd name="csX11" fmla="*/ 1720306 w 1821500"/>
                  <a:gd name="csY11" fmla="*/ 1264931 h 1264930"/>
                  <a:gd name="csX12" fmla="*/ 1821500 w 1821500"/>
                  <a:gd name="csY12" fmla="*/ 1163736 h 1264930"/>
                  <a:gd name="csX13" fmla="*/ 1821500 w 1821500"/>
                  <a:gd name="csY13" fmla="*/ 101194 h 1264930"/>
                  <a:gd name="csX14" fmla="*/ 1720306 w 1821500"/>
                  <a:gd name="csY14" fmla="*/ 0 h 12649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</a:cxnLst>
                <a:rect l="l" t="t" r="r" b="b"/>
                <a:pathLst>
                  <a:path w="1821500" h="1264930">
                    <a:moveTo>
                      <a:pt x="1720306" y="0"/>
                    </a:moveTo>
                    <a:lnTo>
                      <a:pt x="101194" y="0"/>
                    </a:lnTo>
                    <a:cubicBezTo>
                      <a:pt x="45538" y="0"/>
                      <a:pt x="0" y="45537"/>
                      <a:pt x="0" y="101194"/>
                    </a:cubicBezTo>
                    <a:lnTo>
                      <a:pt x="0" y="468024"/>
                    </a:lnTo>
                    <a:cubicBezTo>
                      <a:pt x="27828" y="460435"/>
                      <a:pt x="60717" y="455375"/>
                      <a:pt x="91075" y="455375"/>
                    </a:cubicBezTo>
                    <a:cubicBezTo>
                      <a:pt x="111314" y="455375"/>
                      <a:pt x="131553" y="457905"/>
                      <a:pt x="151792" y="460435"/>
                    </a:cubicBezTo>
                    <a:lnTo>
                      <a:pt x="151792" y="151792"/>
                    </a:lnTo>
                    <a:lnTo>
                      <a:pt x="1669709" y="151792"/>
                    </a:lnTo>
                    <a:lnTo>
                      <a:pt x="1669709" y="1113139"/>
                    </a:lnTo>
                    <a:lnTo>
                      <a:pt x="812086" y="1113139"/>
                    </a:lnTo>
                    <a:lnTo>
                      <a:pt x="667883" y="1264931"/>
                    </a:lnTo>
                    <a:lnTo>
                      <a:pt x="1720306" y="1264931"/>
                    </a:lnTo>
                    <a:cubicBezTo>
                      <a:pt x="1775963" y="1264931"/>
                      <a:pt x="1821500" y="1219393"/>
                      <a:pt x="1821500" y="1163736"/>
                    </a:cubicBezTo>
                    <a:lnTo>
                      <a:pt x="1821500" y="101194"/>
                    </a:lnTo>
                    <a:cubicBezTo>
                      <a:pt x="1821500" y="45537"/>
                      <a:pt x="1775963" y="0"/>
                      <a:pt x="1720306" y="0"/>
                    </a:cubicBezTo>
                  </a:path>
                </a:pathLst>
              </a:custGeom>
              <a:solidFill>
                <a:schemeClr val="bg1"/>
              </a:solidFill>
              <a:ln w="2520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9AB4DD3-158F-5FA4-56E0-7FC39C6416F8}"/>
                  </a:ext>
                </a:extLst>
              </p:cNvPr>
              <p:cNvSpPr/>
              <p:nvPr/>
            </p:nvSpPr>
            <p:spPr>
              <a:xfrm>
                <a:off x="6457225" y="1365960"/>
                <a:ext cx="430124" cy="430076"/>
              </a:xfrm>
              <a:custGeom>
                <a:avLst/>
                <a:gdLst>
                  <a:gd name="csX0" fmla="*/ 215086 w 430124"/>
                  <a:gd name="csY0" fmla="*/ 430076 h 430076"/>
                  <a:gd name="csX1" fmla="*/ 430124 w 430124"/>
                  <a:gd name="csY1" fmla="*/ 215038 h 430076"/>
                  <a:gd name="csX2" fmla="*/ 215086 w 430124"/>
                  <a:gd name="csY2" fmla="*/ 0 h 430076"/>
                  <a:gd name="csX3" fmla="*/ 48 w 430124"/>
                  <a:gd name="csY3" fmla="*/ 215038 h 430076"/>
                  <a:gd name="csX4" fmla="*/ 215086 w 430124"/>
                  <a:gd name="csY4" fmla="*/ 430076 h 4300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430124" h="430076">
                    <a:moveTo>
                      <a:pt x="215086" y="430076"/>
                    </a:moveTo>
                    <a:cubicBezTo>
                      <a:pt x="333989" y="430076"/>
                      <a:pt x="430124" y="333942"/>
                      <a:pt x="430124" y="215038"/>
                    </a:cubicBezTo>
                    <a:cubicBezTo>
                      <a:pt x="430124" y="96135"/>
                      <a:pt x="333989" y="0"/>
                      <a:pt x="215086" y="0"/>
                    </a:cubicBezTo>
                    <a:cubicBezTo>
                      <a:pt x="96182" y="0"/>
                      <a:pt x="48" y="96135"/>
                      <a:pt x="48" y="215038"/>
                    </a:cubicBezTo>
                    <a:cubicBezTo>
                      <a:pt x="-2482" y="333942"/>
                      <a:pt x="96182" y="430076"/>
                      <a:pt x="215086" y="430076"/>
                    </a:cubicBezTo>
                  </a:path>
                </a:pathLst>
              </a:custGeom>
              <a:solidFill>
                <a:schemeClr val="bg1"/>
              </a:solidFill>
              <a:ln w="2520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E1D672A-B60A-C5B9-1133-97BFCDD56308}"/>
                  </a:ext>
                </a:extLst>
              </p:cNvPr>
              <p:cNvSpPr/>
              <p:nvPr/>
            </p:nvSpPr>
            <p:spPr>
              <a:xfrm>
                <a:off x="6184048" y="1496390"/>
                <a:ext cx="1331842" cy="780319"/>
              </a:xfrm>
              <a:custGeom>
                <a:avLst/>
                <a:gdLst>
                  <a:gd name="csX0" fmla="*/ 1315528 w 1331842"/>
                  <a:gd name="csY0" fmla="*/ 49190 h 780319"/>
                  <a:gd name="csX1" fmla="*/ 1166266 w 1331842"/>
                  <a:gd name="csY1" fmla="*/ 16302 h 780319"/>
                  <a:gd name="csX2" fmla="*/ 1146027 w 1331842"/>
                  <a:gd name="csY2" fmla="*/ 36541 h 780319"/>
                  <a:gd name="csX3" fmla="*/ 776668 w 1331842"/>
                  <a:gd name="csY3" fmla="*/ 421080 h 780319"/>
                  <a:gd name="csX4" fmla="*/ 665354 w 1331842"/>
                  <a:gd name="csY4" fmla="*/ 375542 h 780319"/>
                  <a:gd name="csX5" fmla="*/ 488263 w 1331842"/>
                  <a:gd name="csY5" fmla="*/ 352773 h 780319"/>
                  <a:gd name="csX6" fmla="*/ 311173 w 1331842"/>
                  <a:gd name="csY6" fmla="*/ 380602 h 780319"/>
                  <a:gd name="csX7" fmla="*/ 86015 w 1331842"/>
                  <a:gd name="csY7" fmla="*/ 499505 h 780319"/>
                  <a:gd name="csX8" fmla="*/ 53127 w 1331842"/>
                  <a:gd name="csY8" fmla="*/ 557692 h 780319"/>
                  <a:gd name="csX9" fmla="*/ 0 w 1331842"/>
                  <a:gd name="csY9" fmla="*/ 780320 h 780319"/>
                  <a:gd name="csX10" fmla="*/ 756429 w 1331842"/>
                  <a:gd name="csY10" fmla="*/ 780320 h 780319"/>
                  <a:gd name="csX11" fmla="*/ 756429 w 1331842"/>
                  <a:gd name="csY11" fmla="*/ 777790 h 780319"/>
                  <a:gd name="csX12" fmla="*/ 971467 w 1331842"/>
                  <a:gd name="csY12" fmla="*/ 527334 h 780319"/>
                  <a:gd name="csX13" fmla="*/ 1302879 w 1331842"/>
                  <a:gd name="csY13" fmla="*/ 178213 h 780319"/>
                  <a:gd name="csX14" fmla="*/ 1315528 w 1331842"/>
                  <a:gd name="csY14" fmla="*/ 49190 h 7803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</a:cxnLst>
                <a:rect l="l" t="t" r="r" b="b"/>
                <a:pathLst>
                  <a:path w="1331842" h="780319">
                    <a:moveTo>
                      <a:pt x="1315528" y="49190"/>
                    </a:moveTo>
                    <a:cubicBezTo>
                      <a:pt x="1282640" y="-1407"/>
                      <a:pt x="1216863" y="-14057"/>
                      <a:pt x="1166266" y="16302"/>
                    </a:cubicBezTo>
                    <a:cubicBezTo>
                      <a:pt x="1156147" y="21361"/>
                      <a:pt x="1151087" y="31481"/>
                      <a:pt x="1146027" y="36541"/>
                    </a:cubicBezTo>
                    <a:lnTo>
                      <a:pt x="776668" y="421080"/>
                    </a:lnTo>
                    <a:cubicBezTo>
                      <a:pt x="741249" y="403371"/>
                      <a:pt x="703302" y="388191"/>
                      <a:pt x="665354" y="375542"/>
                    </a:cubicBezTo>
                    <a:cubicBezTo>
                      <a:pt x="607167" y="365423"/>
                      <a:pt x="546450" y="352773"/>
                      <a:pt x="488263" y="352773"/>
                    </a:cubicBezTo>
                    <a:cubicBezTo>
                      <a:pt x="430076" y="352773"/>
                      <a:pt x="369360" y="362893"/>
                      <a:pt x="311173" y="380602"/>
                    </a:cubicBezTo>
                    <a:cubicBezTo>
                      <a:pt x="225158" y="403371"/>
                      <a:pt x="149262" y="446378"/>
                      <a:pt x="86015" y="499505"/>
                    </a:cubicBezTo>
                    <a:cubicBezTo>
                      <a:pt x="70836" y="514684"/>
                      <a:pt x="58187" y="537453"/>
                      <a:pt x="53127" y="557692"/>
                    </a:cubicBezTo>
                    <a:lnTo>
                      <a:pt x="0" y="780320"/>
                    </a:lnTo>
                    <a:lnTo>
                      <a:pt x="756429" y="780320"/>
                    </a:lnTo>
                    <a:lnTo>
                      <a:pt x="756429" y="777790"/>
                    </a:lnTo>
                    <a:lnTo>
                      <a:pt x="971467" y="527334"/>
                    </a:lnTo>
                    <a:lnTo>
                      <a:pt x="1302879" y="178213"/>
                    </a:lnTo>
                    <a:cubicBezTo>
                      <a:pt x="1333237" y="147855"/>
                      <a:pt x="1343356" y="89668"/>
                      <a:pt x="1315528" y="49190"/>
                    </a:cubicBezTo>
                  </a:path>
                </a:pathLst>
              </a:custGeom>
              <a:solidFill>
                <a:schemeClr val="bg1"/>
              </a:solidFill>
              <a:ln w="2520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940738F-7FA8-D86A-7A39-A8DF74DF8D78}"/>
                </a:ext>
              </a:extLst>
            </p:cNvPr>
            <p:cNvGrpSpPr/>
            <p:nvPr/>
          </p:nvGrpSpPr>
          <p:grpSpPr>
            <a:xfrm>
              <a:off x="6072415" y="2732937"/>
              <a:ext cx="2561647" cy="1811331"/>
              <a:chOff x="6072415" y="2732937"/>
              <a:chExt cx="2561647" cy="1811331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3B3024A-1A18-4648-07D4-24D1727AAB15}"/>
                  </a:ext>
                </a:extLst>
              </p:cNvPr>
              <p:cNvGrpSpPr/>
              <p:nvPr/>
            </p:nvGrpSpPr>
            <p:grpSpPr>
              <a:xfrm>
                <a:off x="6072415" y="2732937"/>
                <a:ext cx="2561647" cy="1811331"/>
                <a:chOff x="6072415" y="2732937"/>
                <a:chExt cx="2561647" cy="1811331"/>
              </a:xfrm>
            </p:grpSpPr>
            <p:sp>
              <p:nvSpPr>
                <p:cNvPr id="25" name="Speech Bubble: Rectangle with Corners Rounded 22">
                  <a:extLst>
                    <a:ext uri="{FF2B5EF4-FFF2-40B4-BE49-F238E27FC236}">
                      <a16:creationId xmlns:a16="http://schemas.microsoft.com/office/drawing/2014/main" id="{5BC87586-EDB7-C1FD-B31E-DB3E382712B3}"/>
                    </a:ext>
                  </a:extLst>
                </p:cNvPr>
                <p:cNvSpPr/>
                <p:nvPr/>
              </p:nvSpPr>
              <p:spPr>
                <a:xfrm>
                  <a:off x="6072415" y="2732937"/>
                  <a:ext cx="1389983" cy="1454873"/>
                </a:xfrm>
                <a:custGeom>
                  <a:avLst/>
                  <a:gdLst>
                    <a:gd name="csX0" fmla="*/ 0 w 1607940"/>
                    <a:gd name="csY0" fmla="*/ 187368 h 1124183"/>
                    <a:gd name="csX1" fmla="*/ 187368 w 1607940"/>
                    <a:gd name="csY1" fmla="*/ 0 h 1124183"/>
                    <a:gd name="csX2" fmla="*/ 267990 w 1607940"/>
                    <a:gd name="csY2" fmla="*/ 0 h 1124183"/>
                    <a:gd name="csX3" fmla="*/ 267990 w 1607940"/>
                    <a:gd name="csY3" fmla="*/ 0 h 1124183"/>
                    <a:gd name="csX4" fmla="*/ 669975 w 1607940"/>
                    <a:gd name="csY4" fmla="*/ 0 h 1124183"/>
                    <a:gd name="csX5" fmla="*/ 1420572 w 1607940"/>
                    <a:gd name="csY5" fmla="*/ 0 h 1124183"/>
                    <a:gd name="csX6" fmla="*/ 1607940 w 1607940"/>
                    <a:gd name="csY6" fmla="*/ 187368 h 1124183"/>
                    <a:gd name="csX7" fmla="*/ 1607940 w 1607940"/>
                    <a:gd name="csY7" fmla="*/ 655773 h 1124183"/>
                    <a:gd name="csX8" fmla="*/ 1607940 w 1607940"/>
                    <a:gd name="csY8" fmla="*/ 655773 h 1124183"/>
                    <a:gd name="csX9" fmla="*/ 1607940 w 1607940"/>
                    <a:gd name="csY9" fmla="*/ 936819 h 1124183"/>
                    <a:gd name="csX10" fmla="*/ 1607940 w 1607940"/>
                    <a:gd name="csY10" fmla="*/ 936815 h 1124183"/>
                    <a:gd name="csX11" fmla="*/ 1420572 w 1607940"/>
                    <a:gd name="csY11" fmla="*/ 1124183 h 1124183"/>
                    <a:gd name="csX12" fmla="*/ 669975 w 1607940"/>
                    <a:gd name="csY12" fmla="*/ 1124183 h 1124183"/>
                    <a:gd name="csX13" fmla="*/ 328647 w 1607940"/>
                    <a:gd name="csY13" fmla="*/ 1454873 h 1124183"/>
                    <a:gd name="csX14" fmla="*/ 267990 w 1607940"/>
                    <a:gd name="csY14" fmla="*/ 1124183 h 1124183"/>
                    <a:gd name="csX15" fmla="*/ 187368 w 1607940"/>
                    <a:gd name="csY15" fmla="*/ 1124183 h 1124183"/>
                    <a:gd name="csX16" fmla="*/ 0 w 1607940"/>
                    <a:gd name="csY16" fmla="*/ 936815 h 1124183"/>
                    <a:gd name="csX17" fmla="*/ 0 w 1607940"/>
                    <a:gd name="csY17" fmla="*/ 936819 h 1124183"/>
                    <a:gd name="csX18" fmla="*/ 0 w 1607940"/>
                    <a:gd name="csY18" fmla="*/ 655773 h 1124183"/>
                    <a:gd name="csX19" fmla="*/ 0 w 1607940"/>
                    <a:gd name="csY19" fmla="*/ 655773 h 1124183"/>
                    <a:gd name="csX20" fmla="*/ 0 w 1607940"/>
                    <a:gd name="csY20" fmla="*/ 187368 h 1124183"/>
                    <a:gd name="csX0" fmla="*/ 0 w 1607940"/>
                    <a:gd name="csY0" fmla="*/ 187368 h 1454873"/>
                    <a:gd name="csX1" fmla="*/ 187368 w 1607940"/>
                    <a:gd name="csY1" fmla="*/ 0 h 1454873"/>
                    <a:gd name="csX2" fmla="*/ 267990 w 1607940"/>
                    <a:gd name="csY2" fmla="*/ 0 h 1454873"/>
                    <a:gd name="csX3" fmla="*/ 267990 w 1607940"/>
                    <a:gd name="csY3" fmla="*/ 0 h 1454873"/>
                    <a:gd name="csX4" fmla="*/ 669975 w 1607940"/>
                    <a:gd name="csY4" fmla="*/ 0 h 1454873"/>
                    <a:gd name="csX5" fmla="*/ 1420572 w 1607940"/>
                    <a:gd name="csY5" fmla="*/ 0 h 1454873"/>
                    <a:gd name="csX6" fmla="*/ 1607940 w 1607940"/>
                    <a:gd name="csY6" fmla="*/ 187368 h 1454873"/>
                    <a:gd name="csX7" fmla="*/ 1607940 w 1607940"/>
                    <a:gd name="csY7" fmla="*/ 655773 h 1454873"/>
                    <a:gd name="csX8" fmla="*/ 1607940 w 1607940"/>
                    <a:gd name="csY8" fmla="*/ 655773 h 1454873"/>
                    <a:gd name="csX9" fmla="*/ 1607940 w 1607940"/>
                    <a:gd name="csY9" fmla="*/ 936819 h 1454873"/>
                    <a:gd name="csX10" fmla="*/ 1607940 w 1607940"/>
                    <a:gd name="csY10" fmla="*/ 936815 h 1454873"/>
                    <a:gd name="csX11" fmla="*/ 1420572 w 1607940"/>
                    <a:gd name="csY11" fmla="*/ 1124183 h 1454873"/>
                    <a:gd name="csX12" fmla="*/ 669975 w 1607940"/>
                    <a:gd name="csY12" fmla="*/ 1124183 h 1454873"/>
                    <a:gd name="csX13" fmla="*/ 328647 w 1607940"/>
                    <a:gd name="csY13" fmla="*/ 1454873 h 1454873"/>
                    <a:gd name="csX14" fmla="*/ 325140 w 1607940"/>
                    <a:gd name="csY14" fmla="*/ 1124183 h 1454873"/>
                    <a:gd name="csX15" fmla="*/ 187368 w 1607940"/>
                    <a:gd name="csY15" fmla="*/ 1124183 h 1454873"/>
                    <a:gd name="csX16" fmla="*/ 0 w 1607940"/>
                    <a:gd name="csY16" fmla="*/ 936815 h 1454873"/>
                    <a:gd name="csX17" fmla="*/ 0 w 1607940"/>
                    <a:gd name="csY17" fmla="*/ 936819 h 1454873"/>
                    <a:gd name="csX18" fmla="*/ 0 w 1607940"/>
                    <a:gd name="csY18" fmla="*/ 655773 h 1454873"/>
                    <a:gd name="csX19" fmla="*/ 0 w 1607940"/>
                    <a:gd name="csY19" fmla="*/ 655773 h 1454873"/>
                    <a:gd name="csX20" fmla="*/ 0 w 1607940"/>
                    <a:gd name="csY20" fmla="*/ 187368 h 1454873"/>
                    <a:gd name="csX0" fmla="*/ 0 w 1607940"/>
                    <a:gd name="csY0" fmla="*/ 187368 h 1454873"/>
                    <a:gd name="csX1" fmla="*/ 187368 w 1607940"/>
                    <a:gd name="csY1" fmla="*/ 0 h 1454873"/>
                    <a:gd name="csX2" fmla="*/ 267990 w 1607940"/>
                    <a:gd name="csY2" fmla="*/ 0 h 1454873"/>
                    <a:gd name="csX3" fmla="*/ 267990 w 1607940"/>
                    <a:gd name="csY3" fmla="*/ 0 h 1454873"/>
                    <a:gd name="csX4" fmla="*/ 669975 w 1607940"/>
                    <a:gd name="csY4" fmla="*/ 0 h 1454873"/>
                    <a:gd name="csX5" fmla="*/ 1420572 w 1607940"/>
                    <a:gd name="csY5" fmla="*/ 0 h 1454873"/>
                    <a:gd name="csX6" fmla="*/ 1607940 w 1607940"/>
                    <a:gd name="csY6" fmla="*/ 187368 h 1454873"/>
                    <a:gd name="csX7" fmla="*/ 1607940 w 1607940"/>
                    <a:gd name="csY7" fmla="*/ 655773 h 1454873"/>
                    <a:gd name="csX8" fmla="*/ 1607940 w 1607940"/>
                    <a:gd name="csY8" fmla="*/ 655773 h 1454873"/>
                    <a:gd name="csX9" fmla="*/ 1607940 w 1607940"/>
                    <a:gd name="csY9" fmla="*/ 936819 h 1454873"/>
                    <a:gd name="csX10" fmla="*/ 1607940 w 1607940"/>
                    <a:gd name="csY10" fmla="*/ 936815 h 1454873"/>
                    <a:gd name="csX11" fmla="*/ 1420572 w 1607940"/>
                    <a:gd name="csY11" fmla="*/ 1124183 h 1454873"/>
                    <a:gd name="csX12" fmla="*/ 589012 w 1607940"/>
                    <a:gd name="csY12" fmla="*/ 1122595 h 1454873"/>
                    <a:gd name="csX13" fmla="*/ 328647 w 1607940"/>
                    <a:gd name="csY13" fmla="*/ 1454873 h 1454873"/>
                    <a:gd name="csX14" fmla="*/ 325140 w 1607940"/>
                    <a:gd name="csY14" fmla="*/ 1124183 h 1454873"/>
                    <a:gd name="csX15" fmla="*/ 187368 w 1607940"/>
                    <a:gd name="csY15" fmla="*/ 1124183 h 1454873"/>
                    <a:gd name="csX16" fmla="*/ 0 w 1607940"/>
                    <a:gd name="csY16" fmla="*/ 936815 h 1454873"/>
                    <a:gd name="csX17" fmla="*/ 0 w 1607940"/>
                    <a:gd name="csY17" fmla="*/ 936819 h 1454873"/>
                    <a:gd name="csX18" fmla="*/ 0 w 1607940"/>
                    <a:gd name="csY18" fmla="*/ 655773 h 1454873"/>
                    <a:gd name="csX19" fmla="*/ 0 w 1607940"/>
                    <a:gd name="csY19" fmla="*/ 655773 h 1454873"/>
                    <a:gd name="csX20" fmla="*/ 0 w 1607940"/>
                    <a:gd name="csY20" fmla="*/ 187368 h 1454873"/>
                    <a:gd name="csX0" fmla="*/ 0 w 1607940"/>
                    <a:gd name="csY0" fmla="*/ 187368 h 1454873"/>
                    <a:gd name="csX1" fmla="*/ 187368 w 1607940"/>
                    <a:gd name="csY1" fmla="*/ 0 h 1454873"/>
                    <a:gd name="csX2" fmla="*/ 267990 w 1607940"/>
                    <a:gd name="csY2" fmla="*/ 0 h 1454873"/>
                    <a:gd name="csX3" fmla="*/ 267990 w 1607940"/>
                    <a:gd name="csY3" fmla="*/ 0 h 1454873"/>
                    <a:gd name="csX4" fmla="*/ 669975 w 1607940"/>
                    <a:gd name="csY4" fmla="*/ 0 h 1454873"/>
                    <a:gd name="csX5" fmla="*/ 1420572 w 1607940"/>
                    <a:gd name="csY5" fmla="*/ 0 h 1454873"/>
                    <a:gd name="csX6" fmla="*/ 1607940 w 1607940"/>
                    <a:gd name="csY6" fmla="*/ 187368 h 1454873"/>
                    <a:gd name="csX7" fmla="*/ 1607940 w 1607940"/>
                    <a:gd name="csY7" fmla="*/ 655773 h 1454873"/>
                    <a:gd name="csX8" fmla="*/ 1607940 w 1607940"/>
                    <a:gd name="csY8" fmla="*/ 655773 h 1454873"/>
                    <a:gd name="csX9" fmla="*/ 1607940 w 1607940"/>
                    <a:gd name="csY9" fmla="*/ 936819 h 1454873"/>
                    <a:gd name="csX10" fmla="*/ 1607940 w 1607940"/>
                    <a:gd name="csY10" fmla="*/ 936815 h 1454873"/>
                    <a:gd name="csX11" fmla="*/ 1420572 w 1607940"/>
                    <a:gd name="csY11" fmla="*/ 1124183 h 1454873"/>
                    <a:gd name="csX12" fmla="*/ 644575 w 1607940"/>
                    <a:gd name="csY12" fmla="*/ 1132120 h 1454873"/>
                    <a:gd name="csX13" fmla="*/ 328647 w 1607940"/>
                    <a:gd name="csY13" fmla="*/ 1454873 h 1454873"/>
                    <a:gd name="csX14" fmla="*/ 325140 w 1607940"/>
                    <a:gd name="csY14" fmla="*/ 1124183 h 1454873"/>
                    <a:gd name="csX15" fmla="*/ 187368 w 1607940"/>
                    <a:gd name="csY15" fmla="*/ 1124183 h 1454873"/>
                    <a:gd name="csX16" fmla="*/ 0 w 1607940"/>
                    <a:gd name="csY16" fmla="*/ 936815 h 1454873"/>
                    <a:gd name="csX17" fmla="*/ 0 w 1607940"/>
                    <a:gd name="csY17" fmla="*/ 936819 h 1454873"/>
                    <a:gd name="csX18" fmla="*/ 0 w 1607940"/>
                    <a:gd name="csY18" fmla="*/ 655773 h 1454873"/>
                    <a:gd name="csX19" fmla="*/ 0 w 1607940"/>
                    <a:gd name="csY19" fmla="*/ 655773 h 1454873"/>
                    <a:gd name="csX20" fmla="*/ 0 w 1607940"/>
                    <a:gd name="csY20" fmla="*/ 187368 h 1454873"/>
                    <a:gd name="csX0" fmla="*/ 0 w 1607940"/>
                    <a:gd name="csY0" fmla="*/ 187368 h 1454873"/>
                    <a:gd name="csX1" fmla="*/ 187368 w 1607940"/>
                    <a:gd name="csY1" fmla="*/ 0 h 1454873"/>
                    <a:gd name="csX2" fmla="*/ 267990 w 1607940"/>
                    <a:gd name="csY2" fmla="*/ 0 h 1454873"/>
                    <a:gd name="csX3" fmla="*/ 267990 w 1607940"/>
                    <a:gd name="csY3" fmla="*/ 0 h 1454873"/>
                    <a:gd name="csX4" fmla="*/ 669975 w 1607940"/>
                    <a:gd name="csY4" fmla="*/ 0 h 1454873"/>
                    <a:gd name="csX5" fmla="*/ 1420572 w 1607940"/>
                    <a:gd name="csY5" fmla="*/ 0 h 1454873"/>
                    <a:gd name="csX6" fmla="*/ 1607940 w 1607940"/>
                    <a:gd name="csY6" fmla="*/ 187368 h 1454873"/>
                    <a:gd name="csX7" fmla="*/ 1607940 w 1607940"/>
                    <a:gd name="csY7" fmla="*/ 655773 h 1454873"/>
                    <a:gd name="csX8" fmla="*/ 1607940 w 1607940"/>
                    <a:gd name="csY8" fmla="*/ 655773 h 1454873"/>
                    <a:gd name="csX9" fmla="*/ 1607940 w 1607940"/>
                    <a:gd name="csY9" fmla="*/ 936819 h 1454873"/>
                    <a:gd name="csX10" fmla="*/ 1607940 w 1607940"/>
                    <a:gd name="csY10" fmla="*/ 936815 h 1454873"/>
                    <a:gd name="csX11" fmla="*/ 1420572 w 1607940"/>
                    <a:gd name="csY11" fmla="*/ 1124183 h 1454873"/>
                    <a:gd name="csX12" fmla="*/ 644575 w 1607940"/>
                    <a:gd name="csY12" fmla="*/ 1132120 h 1454873"/>
                    <a:gd name="csX13" fmla="*/ 328647 w 1607940"/>
                    <a:gd name="csY13" fmla="*/ 1454873 h 1454873"/>
                    <a:gd name="csX14" fmla="*/ 404515 w 1607940"/>
                    <a:gd name="csY14" fmla="*/ 1125771 h 1454873"/>
                    <a:gd name="csX15" fmla="*/ 187368 w 1607940"/>
                    <a:gd name="csY15" fmla="*/ 1124183 h 1454873"/>
                    <a:gd name="csX16" fmla="*/ 0 w 1607940"/>
                    <a:gd name="csY16" fmla="*/ 936815 h 1454873"/>
                    <a:gd name="csX17" fmla="*/ 0 w 1607940"/>
                    <a:gd name="csY17" fmla="*/ 936819 h 1454873"/>
                    <a:gd name="csX18" fmla="*/ 0 w 1607940"/>
                    <a:gd name="csY18" fmla="*/ 655773 h 1454873"/>
                    <a:gd name="csX19" fmla="*/ 0 w 1607940"/>
                    <a:gd name="csY19" fmla="*/ 655773 h 1454873"/>
                    <a:gd name="csX20" fmla="*/ 0 w 1607940"/>
                    <a:gd name="csY20" fmla="*/ 187368 h 1454873"/>
                    <a:gd name="csX0" fmla="*/ 0 w 1607940"/>
                    <a:gd name="csY0" fmla="*/ 187368 h 1454873"/>
                    <a:gd name="csX1" fmla="*/ 187368 w 1607940"/>
                    <a:gd name="csY1" fmla="*/ 0 h 1454873"/>
                    <a:gd name="csX2" fmla="*/ 267990 w 1607940"/>
                    <a:gd name="csY2" fmla="*/ 0 h 1454873"/>
                    <a:gd name="csX3" fmla="*/ 267990 w 1607940"/>
                    <a:gd name="csY3" fmla="*/ 0 h 1454873"/>
                    <a:gd name="csX4" fmla="*/ 669975 w 1607940"/>
                    <a:gd name="csY4" fmla="*/ 0 h 1454873"/>
                    <a:gd name="csX5" fmla="*/ 1420572 w 1607940"/>
                    <a:gd name="csY5" fmla="*/ 0 h 1454873"/>
                    <a:gd name="csX6" fmla="*/ 1607940 w 1607940"/>
                    <a:gd name="csY6" fmla="*/ 187368 h 1454873"/>
                    <a:gd name="csX7" fmla="*/ 1607940 w 1607940"/>
                    <a:gd name="csY7" fmla="*/ 655773 h 1454873"/>
                    <a:gd name="csX8" fmla="*/ 1607940 w 1607940"/>
                    <a:gd name="csY8" fmla="*/ 655773 h 1454873"/>
                    <a:gd name="csX9" fmla="*/ 1607940 w 1607940"/>
                    <a:gd name="csY9" fmla="*/ 936819 h 1454873"/>
                    <a:gd name="csX10" fmla="*/ 1607940 w 1607940"/>
                    <a:gd name="csY10" fmla="*/ 936815 h 1454873"/>
                    <a:gd name="csX11" fmla="*/ 1420572 w 1607940"/>
                    <a:gd name="csY11" fmla="*/ 1124183 h 1454873"/>
                    <a:gd name="csX12" fmla="*/ 644575 w 1607940"/>
                    <a:gd name="csY12" fmla="*/ 1132120 h 1454873"/>
                    <a:gd name="csX13" fmla="*/ 328647 w 1607940"/>
                    <a:gd name="csY13" fmla="*/ 1454873 h 1454873"/>
                    <a:gd name="csX14" fmla="*/ 321965 w 1607940"/>
                    <a:gd name="csY14" fmla="*/ 1119421 h 1454873"/>
                    <a:gd name="csX15" fmla="*/ 187368 w 1607940"/>
                    <a:gd name="csY15" fmla="*/ 1124183 h 1454873"/>
                    <a:gd name="csX16" fmla="*/ 0 w 1607940"/>
                    <a:gd name="csY16" fmla="*/ 936815 h 1454873"/>
                    <a:gd name="csX17" fmla="*/ 0 w 1607940"/>
                    <a:gd name="csY17" fmla="*/ 936819 h 1454873"/>
                    <a:gd name="csX18" fmla="*/ 0 w 1607940"/>
                    <a:gd name="csY18" fmla="*/ 655773 h 1454873"/>
                    <a:gd name="csX19" fmla="*/ 0 w 1607940"/>
                    <a:gd name="csY19" fmla="*/ 655773 h 1454873"/>
                    <a:gd name="csX20" fmla="*/ 0 w 1607940"/>
                    <a:gd name="csY20" fmla="*/ 187368 h 1454873"/>
                    <a:gd name="csX0" fmla="*/ 0 w 1607940"/>
                    <a:gd name="csY0" fmla="*/ 187368 h 1454873"/>
                    <a:gd name="csX1" fmla="*/ 187368 w 1607940"/>
                    <a:gd name="csY1" fmla="*/ 0 h 1454873"/>
                    <a:gd name="csX2" fmla="*/ 267990 w 1607940"/>
                    <a:gd name="csY2" fmla="*/ 0 h 1454873"/>
                    <a:gd name="csX3" fmla="*/ 267990 w 1607940"/>
                    <a:gd name="csY3" fmla="*/ 0 h 1454873"/>
                    <a:gd name="csX4" fmla="*/ 669975 w 1607940"/>
                    <a:gd name="csY4" fmla="*/ 0 h 1454873"/>
                    <a:gd name="csX5" fmla="*/ 1420572 w 1607940"/>
                    <a:gd name="csY5" fmla="*/ 0 h 1454873"/>
                    <a:gd name="csX6" fmla="*/ 1607940 w 1607940"/>
                    <a:gd name="csY6" fmla="*/ 187368 h 1454873"/>
                    <a:gd name="csX7" fmla="*/ 1607940 w 1607940"/>
                    <a:gd name="csY7" fmla="*/ 655773 h 1454873"/>
                    <a:gd name="csX8" fmla="*/ 1607940 w 1607940"/>
                    <a:gd name="csY8" fmla="*/ 655773 h 1454873"/>
                    <a:gd name="csX9" fmla="*/ 1607940 w 1607940"/>
                    <a:gd name="csY9" fmla="*/ 936819 h 1454873"/>
                    <a:gd name="csX10" fmla="*/ 1607940 w 1607940"/>
                    <a:gd name="csY10" fmla="*/ 936815 h 1454873"/>
                    <a:gd name="csX11" fmla="*/ 1420572 w 1607940"/>
                    <a:gd name="csY11" fmla="*/ 1124183 h 1454873"/>
                    <a:gd name="csX12" fmla="*/ 644575 w 1607940"/>
                    <a:gd name="csY12" fmla="*/ 1132120 h 1454873"/>
                    <a:gd name="csX13" fmla="*/ 328647 w 1607940"/>
                    <a:gd name="csY13" fmla="*/ 1454873 h 1454873"/>
                    <a:gd name="csX14" fmla="*/ 321965 w 1607940"/>
                    <a:gd name="csY14" fmla="*/ 1124183 h 1454873"/>
                    <a:gd name="csX15" fmla="*/ 187368 w 1607940"/>
                    <a:gd name="csY15" fmla="*/ 1124183 h 1454873"/>
                    <a:gd name="csX16" fmla="*/ 0 w 1607940"/>
                    <a:gd name="csY16" fmla="*/ 936815 h 1454873"/>
                    <a:gd name="csX17" fmla="*/ 0 w 1607940"/>
                    <a:gd name="csY17" fmla="*/ 936819 h 1454873"/>
                    <a:gd name="csX18" fmla="*/ 0 w 1607940"/>
                    <a:gd name="csY18" fmla="*/ 655773 h 1454873"/>
                    <a:gd name="csX19" fmla="*/ 0 w 1607940"/>
                    <a:gd name="csY19" fmla="*/ 655773 h 1454873"/>
                    <a:gd name="csX20" fmla="*/ 0 w 1607940"/>
                    <a:gd name="csY20" fmla="*/ 187368 h 1454873"/>
                    <a:gd name="csX0" fmla="*/ 0 w 1607940"/>
                    <a:gd name="csY0" fmla="*/ 187368 h 1454873"/>
                    <a:gd name="csX1" fmla="*/ 187368 w 1607940"/>
                    <a:gd name="csY1" fmla="*/ 0 h 1454873"/>
                    <a:gd name="csX2" fmla="*/ 267990 w 1607940"/>
                    <a:gd name="csY2" fmla="*/ 0 h 1454873"/>
                    <a:gd name="csX3" fmla="*/ 267990 w 1607940"/>
                    <a:gd name="csY3" fmla="*/ 0 h 1454873"/>
                    <a:gd name="csX4" fmla="*/ 669975 w 1607940"/>
                    <a:gd name="csY4" fmla="*/ 0 h 1454873"/>
                    <a:gd name="csX5" fmla="*/ 1420572 w 1607940"/>
                    <a:gd name="csY5" fmla="*/ 0 h 1454873"/>
                    <a:gd name="csX6" fmla="*/ 1607940 w 1607940"/>
                    <a:gd name="csY6" fmla="*/ 187368 h 1454873"/>
                    <a:gd name="csX7" fmla="*/ 1607940 w 1607940"/>
                    <a:gd name="csY7" fmla="*/ 655773 h 1454873"/>
                    <a:gd name="csX8" fmla="*/ 1607940 w 1607940"/>
                    <a:gd name="csY8" fmla="*/ 655773 h 1454873"/>
                    <a:gd name="csX9" fmla="*/ 1607940 w 1607940"/>
                    <a:gd name="csY9" fmla="*/ 936819 h 1454873"/>
                    <a:gd name="csX10" fmla="*/ 1607940 w 1607940"/>
                    <a:gd name="csY10" fmla="*/ 936815 h 1454873"/>
                    <a:gd name="csX11" fmla="*/ 1420572 w 1607940"/>
                    <a:gd name="csY11" fmla="*/ 1124183 h 1454873"/>
                    <a:gd name="csX12" fmla="*/ 644575 w 1607940"/>
                    <a:gd name="csY12" fmla="*/ 1132120 h 1454873"/>
                    <a:gd name="csX13" fmla="*/ 328647 w 1607940"/>
                    <a:gd name="csY13" fmla="*/ 1454873 h 1454873"/>
                    <a:gd name="csX14" fmla="*/ 326727 w 1607940"/>
                    <a:gd name="csY14" fmla="*/ 1133708 h 1454873"/>
                    <a:gd name="csX15" fmla="*/ 187368 w 1607940"/>
                    <a:gd name="csY15" fmla="*/ 1124183 h 1454873"/>
                    <a:gd name="csX16" fmla="*/ 0 w 1607940"/>
                    <a:gd name="csY16" fmla="*/ 936815 h 1454873"/>
                    <a:gd name="csX17" fmla="*/ 0 w 1607940"/>
                    <a:gd name="csY17" fmla="*/ 936819 h 1454873"/>
                    <a:gd name="csX18" fmla="*/ 0 w 1607940"/>
                    <a:gd name="csY18" fmla="*/ 655773 h 1454873"/>
                    <a:gd name="csX19" fmla="*/ 0 w 1607940"/>
                    <a:gd name="csY19" fmla="*/ 655773 h 1454873"/>
                    <a:gd name="csX20" fmla="*/ 0 w 1607940"/>
                    <a:gd name="csY20" fmla="*/ 187368 h 145487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  <a:cxn ang="0">
                      <a:pos x="csX14" y="csY14"/>
                    </a:cxn>
                    <a:cxn ang="0">
                      <a:pos x="csX15" y="csY15"/>
                    </a:cxn>
                    <a:cxn ang="0">
                      <a:pos x="csX16" y="csY16"/>
                    </a:cxn>
                    <a:cxn ang="0">
                      <a:pos x="csX17" y="csY17"/>
                    </a:cxn>
                    <a:cxn ang="0">
                      <a:pos x="csX18" y="csY18"/>
                    </a:cxn>
                    <a:cxn ang="0">
                      <a:pos x="csX19" y="csY19"/>
                    </a:cxn>
                    <a:cxn ang="0">
                      <a:pos x="csX20" y="csY20"/>
                    </a:cxn>
                  </a:cxnLst>
                  <a:rect l="l" t="t" r="r" b="b"/>
                  <a:pathLst>
                    <a:path w="1607940" h="1454873">
                      <a:moveTo>
                        <a:pt x="0" y="187368"/>
                      </a:moveTo>
                      <a:cubicBezTo>
                        <a:pt x="0" y="83888"/>
                        <a:pt x="83888" y="0"/>
                        <a:pt x="187368" y="0"/>
                      </a:cubicBezTo>
                      <a:lnTo>
                        <a:pt x="267990" y="0"/>
                      </a:lnTo>
                      <a:lnTo>
                        <a:pt x="267990" y="0"/>
                      </a:lnTo>
                      <a:lnTo>
                        <a:pt x="669975" y="0"/>
                      </a:lnTo>
                      <a:lnTo>
                        <a:pt x="1420572" y="0"/>
                      </a:lnTo>
                      <a:cubicBezTo>
                        <a:pt x="1524052" y="0"/>
                        <a:pt x="1607940" y="83888"/>
                        <a:pt x="1607940" y="187368"/>
                      </a:cubicBezTo>
                      <a:lnTo>
                        <a:pt x="1607940" y="655773"/>
                      </a:lnTo>
                      <a:lnTo>
                        <a:pt x="1607940" y="655773"/>
                      </a:lnTo>
                      <a:lnTo>
                        <a:pt x="1607940" y="936819"/>
                      </a:lnTo>
                      <a:lnTo>
                        <a:pt x="1607940" y="936815"/>
                      </a:lnTo>
                      <a:cubicBezTo>
                        <a:pt x="1607940" y="1040295"/>
                        <a:pt x="1524052" y="1124183"/>
                        <a:pt x="1420572" y="1124183"/>
                      </a:cubicBezTo>
                      <a:lnTo>
                        <a:pt x="644575" y="1132120"/>
                      </a:lnTo>
                      <a:lnTo>
                        <a:pt x="328647" y="1454873"/>
                      </a:lnTo>
                      <a:lnTo>
                        <a:pt x="326727" y="1133708"/>
                      </a:lnTo>
                      <a:lnTo>
                        <a:pt x="187368" y="1124183"/>
                      </a:lnTo>
                      <a:cubicBezTo>
                        <a:pt x="83888" y="1124183"/>
                        <a:pt x="0" y="1040295"/>
                        <a:pt x="0" y="936815"/>
                      </a:cubicBezTo>
                      <a:lnTo>
                        <a:pt x="0" y="936819"/>
                      </a:lnTo>
                      <a:lnTo>
                        <a:pt x="0" y="655773"/>
                      </a:lnTo>
                      <a:lnTo>
                        <a:pt x="0" y="655773"/>
                      </a:lnTo>
                      <a:lnTo>
                        <a:pt x="0" y="18736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Speech Bubble: Rectangle with Corners Rounded 22">
                  <a:extLst>
                    <a:ext uri="{FF2B5EF4-FFF2-40B4-BE49-F238E27FC236}">
                      <a16:creationId xmlns:a16="http://schemas.microsoft.com/office/drawing/2014/main" id="{372BEDE8-84BF-0C81-BB08-5D42EF7B87E4}"/>
                    </a:ext>
                  </a:extLst>
                </p:cNvPr>
                <p:cNvSpPr/>
                <p:nvPr/>
              </p:nvSpPr>
              <p:spPr>
                <a:xfrm flipH="1">
                  <a:off x="7244079" y="3089395"/>
                  <a:ext cx="1389983" cy="1454873"/>
                </a:xfrm>
                <a:custGeom>
                  <a:avLst/>
                  <a:gdLst>
                    <a:gd name="csX0" fmla="*/ 0 w 1607940"/>
                    <a:gd name="csY0" fmla="*/ 187368 h 1124183"/>
                    <a:gd name="csX1" fmla="*/ 187368 w 1607940"/>
                    <a:gd name="csY1" fmla="*/ 0 h 1124183"/>
                    <a:gd name="csX2" fmla="*/ 267990 w 1607940"/>
                    <a:gd name="csY2" fmla="*/ 0 h 1124183"/>
                    <a:gd name="csX3" fmla="*/ 267990 w 1607940"/>
                    <a:gd name="csY3" fmla="*/ 0 h 1124183"/>
                    <a:gd name="csX4" fmla="*/ 669975 w 1607940"/>
                    <a:gd name="csY4" fmla="*/ 0 h 1124183"/>
                    <a:gd name="csX5" fmla="*/ 1420572 w 1607940"/>
                    <a:gd name="csY5" fmla="*/ 0 h 1124183"/>
                    <a:gd name="csX6" fmla="*/ 1607940 w 1607940"/>
                    <a:gd name="csY6" fmla="*/ 187368 h 1124183"/>
                    <a:gd name="csX7" fmla="*/ 1607940 w 1607940"/>
                    <a:gd name="csY7" fmla="*/ 655773 h 1124183"/>
                    <a:gd name="csX8" fmla="*/ 1607940 w 1607940"/>
                    <a:gd name="csY8" fmla="*/ 655773 h 1124183"/>
                    <a:gd name="csX9" fmla="*/ 1607940 w 1607940"/>
                    <a:gd name="csY9" fmla="*/ 936819 h 1124183"/>
                    <a:gd name="csX10" fmla="*/ 1607940 w 1607940"/>
                    <a:gd name="csY10" fmla="*/ 936815 h 1124183"/>
                    <a:gd name="csX11" fmla="*/ 1420572 w 1607940"/>
                    <a:gd name="csY11" fmla="*/ 1124183 h 1124183"/>
                    <a:gd name="csX12" fmla="*/ 669975 w 1607940"/>
                    <a:gd name="csY12" fmla="*/ 1124183 h 1124183"/>
                    <a:gd name="csX13" fmla="*/ 328647 w 1607940"/>
                    <a:gd name="csY13" fmla="*/ 1454873 h 1124183"/>
                    <a:gd name="csX14" fmla="*/ 267990 w 1607940"/>
                    <a:gd name="csY14" fmla="*/ 1124183 h 1124183"/>
                    <a:gd name="csX15" fmla="*/ 187368 w 1607940"/>
                    <a:gd name="csY15" fmla="*/ 1124183 h 1124183"/>
                    <a:gd name="csX16" fmla="*/ 0 w 1607940"/>
                    <a:gd name="csY16" fmla="*/ 936815 h 1124183"/>
                    <a:gd name="csX17" fmla="*/ 0 w 1607940"/>
                    <a:gd name="csY17" fmla="*/ 936819 h 1124183"/>
                    <a:gd name="csX18" fmla="*/ 0 w 1607940"/>
                    <a:gd name="csY18" fmla="*/ 655773 h 1124183"/>
                    <a:gd name="csX19" fmla="*/ 0 w 1607940"/>
                    <a:gd name="csY19" fmla="*/ 655773 h 1124183"/>
                    <a:gd name="csX20" fmla="*/ 0 w 1607940"/>
                    <a:gd name="csY20" fmla="*/ 187368 h 1124183"/>
                    <a:gd name="csX0" fmla="*/ 0 w 1607940"/>
                    <a:gd name="csY0" fmla="*/ 187368 h 1454873"/>
                    <a:gd name="csX1" fmla="*/ 187368 w 1607940"/>
                    <a:gd name="csY1" fmla="*/ 0 h 1454873"/>
                    <a:gd name="csX2" fmla="*/ 267990 w 1607940"/>
                    <a:gd name="csY2" fmla="*/ 0 h 1454873"/>
                    <a:gd name="csX3" fmla="*/ 267990 w 1607940"/>
                    <a:gd name="csY3" fmla="*/ 0 h 1454873"/>
                    <a:gd name="csX4" fmla="*/ 669975 w 1607940"/>
                    <a:gd name="csY4" fmla="*/ 0 h 1454873"/>
                    <a:gd name="csX5" fmla="*/ 1420572 w 1607940"/>
                    <a:gd name="csY5" fmla="*/ 0 h 1454873"/>
                    <a:gd name="csX6" fmla="*/ 1607940 w 1607940"/>
                    <a:gd name="csY6" fmla="*/ 187368 h 1454873"/>
                    <a:gd name="csX7" fmla="*/ 1607940 w 1607940"/>
                    <a:gd name="csY7" fmla="*/ 655773 h 1454873"/>
                    <a:gd name="csX8" fmla="*/ 1607940 w 1607940"/>
                    <a:gd name="csY8" fmla="*/ 655773 h 1454873"/>
                    <a:gd name="csX9" fmla="*/ 1607940 w 1607940"/>
                    <a:gd name="csY9" fmla="*/ 936819 h 1454873"/>
                    <a:gd name="csX10" fmla="*/ 1607940 w 1607940"/>
                    <a:gd name="csY10" fmla="*/ 936815 h 1454873"/>
                    <a:gd name="csX11" fmla="*/ 1420572 w 1607940"/>
                    <a:gd name="csY11" fmla="*/ 1124183 h 1454873"/>
                    <a:gd name="csX12" fmla="*/ 669975 w 1607940"/>
                    <a:gd name="csY12" fmla="*/ 1124183 h 1454873"/>
                    <a:gd name="csX13" fmla="*/ 328647 w 1607940"/>
                    <a:gd name="csY13" fmla="*/ 1454873 h 1454873"/>
                    <a:gd name="csX14" fmla="*/ 325140 w 1607940"/>
                    <a:gd name="csY14" fmla="*/ 1124183 h 1454873"/>
                    <a:gd name="csX15" fmla="*/ 187368 w 1607940"/>
                    <a:gd name="csY15" fmla="*/ 1124183 h 1454873"/>
                    <a:gd name="csX16" fmla="*/ 0 w 1607940"/>
                    <a:gd name="csY16" fmla="*/ 936815 h 1454873"/>
                    <a:gd name="csX17" fmla="*/ 0 w 1607940"/>
                    <a:gd name="csY17" fmla="*/ 936819 h 1454873"/>
                    <a:gd name="csX18" fmla="*/ 0 w 1607940"/>
                    <a:gd name="csY18" fmla="*/ 655773 h 1454873"/>
                    <a:gd name="csX19" fmla="*/ 0 w 1607940"/>
                    <a:gd name="csY19" fmla="*/ 655773 h 1454873"/>
                    <a:gd name="csX20" fmla="*/ 0 w 1607940"/>
                    <a:gd name="csY20" fmla="*/ 187368 h 1454873"/>
                    <a:gd name="csX0" fmla="*/ 0 w 1607940"/>
                    <a:gd name="csY0" fmla="*/ 187368 h 1454873"/>
                    <a:gd name="csX1" fmla="*/ 187368 w 1607940"/>
                    <a:gd name="csY1" fmla="*/ 0 h 1454873"/>
                    <a:gd name="csX2" fmla="*/ 267990 w 1607940"/>
                    <a:gd name="csY2" fmla="*/ 0 h 1454873"/>
                    <a:gd name="csX3" fmla="*/ 267990 w 1607940"/>
                    <a:gd name="csY3" fmla="*/ 0 h 1454873"/>
                    <a:gd name="csX4" fmla="*/ 669975 w 1607940"/>
                    <a:gd name="csY4" fmla="*/ 0 h 1454873"/>
                    <a:gd name="csX5" fmla="*/ 1420572 w 1607940"/>
                    <a:gd name="csY5" fmla="*/ 0 h 1454873"/>
                    <a:gd name="csX6" fmla="*/ 1607940 w 1607940"/>
                    <a:gd name="csY6" fmla="*/ 187368 h 1454873"/>
                    <a:gd name="csX7" fmla="*/ 1607940 w 1607940"/>
                    <a:gd name="csY7" fmla="*/ 655773 h 1454873"/>
                    <a:gd name="csX8" fmla="*/ 1607940 w 1607940"/>
                    <a:gd name="csY8" fmla="*/ 655773 h 1454873"/>
                    <a:gd name="csX9" fmla="*/ 1607940 w 1607940"/>
                    <a:gd name="csY9" fmla="*/ 936819 h 1454873"/>
                    <a:gd name="csX10" fmla="*/ 1607940 w 1607940"/>
                    <a:gd name="csY10" fmla="*/ 936815 h 1454873"/>
                    <a:gd name="csX11" fmla="*/ 1420572 w 1607940"/>
                    <a:gd name="csY11" fmla="*/ 1124183 h 1454873"/>
                    <a:gd name="csX12" fmla="*/ 589012 w 1607940"/>
                    <a:gd name="csY12" fmla="*/ 1122595 h 1454873"/>
                    <a:gd name="csX13" fmla="*/ 328647 w 1607940"/>
                    <a:gd name="csY13" fmla="*/ 1454873 h 1454873"/>
                    <a:gd name="csX14" fmla="*/ 325140 w 1607940"/>
                    <a:gd name="csY14" fmla="*/ 1124183 h 1454873"/>
                    <a:gd name="csX15" fmla="*/ 187368 w 1607940"/>
                    <a:gd name="csY15" fmla="*/ 1124183 h 1454873"/>
                    <a:gd name="csX16" fmla="*/ 0 w 1607940"/>
                    <a:gd name="csY16" fmla="*/ 936815 h 1454873"/>
                    <a:gd name="csX17" fmla="*/ 0 w 1607940"/>
                    <a:gd name="csY17" fmla="*/ 936819 h 1454873"/>
                    <a:gd name="csX18" fmla="*/ 0 w 1607940"/>
                    <a:gd name="csY18" fmla="*/ 655773 h 1454873"/>
                    <a:gd name="csX19" fmla="*/ 0 w 1607940"/>
                    <a:gd name="csY19" fmla="*/ 655773 h 1454873"/>
                    <a:gd name="csX20" fmla="*/ 0 w 1607940"/>
                    <a:gd name="csY20" fmla="*/ 187368 h 1454873"/>
                    <a:gd name="csX0" fmla="*/ 0 w 1607940"/>
                    <a:gd name="csY0" fmla="*/ 187368 h 1454873"/>
                    <a:gd name="csX1" fmla="*/ 187368 w 1607940"/>
                    <a:gd name="csY1" fmla="*/ 0 h 1454873"/>
                    <a:gd name="csX2" fmla="*/ 267990 w 1607940"/>
                    <a:gd name="csY2" fmla="*/ 0 h 1454873"/>
                    <a:gd name="csX3" fmla="*/ 267990 w 1607940"/>
                    <a:gd name="csY3" fmla="*/ 0 h 1454873"/>
                    <a:gd name="csX4" fmla="*/ 669975 w 1607940"/>
                    <a:gd name="csY4" fmla="*/ 0 h 1454873"/>
                    <a:gd name="csX5" fmla="*/ 1420572 w 1607940"/>
                    <a:gd name="csY5" fmla="*/ 0 h 1454873"/>
                    <a:gd name="csX6" fmla="*/ 1607940 w 1607940"/>
                    <a:gd name="csY6" fmla="*/ 187368 h 1454873"/>
                    <a:gd name="csX7" fmla="*/ 1607940 w 1607940"/>
                    <a:gd name="csY7" fmla="*/ 655773 h 1454873"/>
                    <a:gd name="csX8" fmla="*/ 1607940 w 1607940"/>
                    <a:gd name="csY8" fmla="*/ 655773 h 1454873"/>
                    <a:gd name="csX9" fmla="*/ 1607940 w 1607940"/>
                    <a:gd name="csY9" fmla="*/ 936819 h 1454873"/>
                    <a:gd name="csX10" fmla="*/ 1607940 w 1607940"/>
                    <a:gd name="csY10" fmla="*/ 936815 h 1454873"/>
                    <a:gd name="csX11" fmla="*/ 1420572 w 1607940"/>
                    <a:gd name="csY11" fmla="*/ 1124183 h 1454873"/>
                    <a:gd name="csX12" fmla="*/ 644575 w 1607940"/>
                    <a:gd name="csY12" fmla="*/ 1132120 h 1454873"/>
                    <a:gd name="csX13" fmla="*/ 328647 w 1607940"/>
                    <a:gd name="csY13" fmla="*/ 1454873 h 1454873"/>
                    <a:gd name="csX14" fmla="*/ 325140 w 1607940"/>
                    <a:gd name="csY14" fmla="*/ 1124183 h 1454873"/>
                    <a:gd name="csX15" fmla="*/ 187368 w 1607940"/>
                    <a:gd name="csY15" fmla="*/ 1124183 h 1454873"/>
                    <a:gd name="csX16" fmla="*/ 0 w 1607940"/>
                    <a:gd name="csY16" fmla="*/ 936815 h 1454873"/>
                    <a:gd name="csX17" fmla="*/ 0 w 1607940"/>
                    <a:gd name="csY17" fmla="*/ 936819 h 1454873"/>
                    <a:gd name="csX18" fmla="*/ 0 w 1607940"/>
                    <a:gd name="csY18" fmla="*/ 655773 h 1454873"/>
                    <a:gd name="csX19" fmla="*/ 0 w 1607940"/>
                    <a:gd name="csY19" fmla="*/ 655773 h 1454873"/>
                    <a:gd name="csX20" fmla="*/ 0 w 1607940"/>
                    <a:gd name="csY20" fmla="*/ 187368 h 1454873"/>
                    <a:gd name="csX0" fmla="*/ 0 w 1607940"/>
                    <a:gd name="csY0" fmla="*/ 187368 h 1454873"/>
                    <a:gd name="csX1" fmla="*/ 187368 w 1607940"/>
                    <a:gd name="csY1" fmla="*/ 0 h 1454873"/>
                    <a:gd name="csX2" fmla="*/ 267990 w 1607940"/>
                    <a:gd name="csY2" fmla="*/ 0 h 1454873"/>
                    <a:gd name="csX3" fmla="*/ 267990 w 1607940"/>
                    <a:gd name="csY3" fmla="*/ 0 h 1454873"/>
                    <a:gd name="csX4" fmla="*/ 669975 w 1607940"/>
                    <a:gd name="csY4" fmla="*/ 0 h 1454873"/>
                    <a:gd name="csX5" fmla="*/ 1420572 w 1607940"/>
                    <a:gd name="csY5" fmla="*/ 0 h 1454873"/>
                    <a:gd name="csX6" fmla="*/ 1607940 w 1607940"/>
                    <a:gd name="csY6" fmla="*/ 187368 h 1454873"/>
                    <a:gd name="csX7" fmla="*/ 1607940 w 1607940"/>
                    <a:gd name="csY7" fmla="*/ 655773 h 1454873"/>
                    <a:gd name="csX8" fmla="*/ 1607940 w 1607940"/>
                    <a:gd name="csY8" fmla="*/ 655773 h 1454873"/>
                    <a:gd name="csX9" fmla="*/ 1607940 w 1607940"/>
                    <a:gd name="csY9" fmla="*/ 936819 h 1454873"/>
                    <a:gd name="csX10" fmla="*/ 1607940 w 1607940"/>
                    <a:gd name="csY10" fmla="*/ 936815 h 1454873"/>
                    <a:gd name="csX11" fmla="*/ 1420572 w 1607940"/>
                    <a:gd name="csY11" fmla="*/ 1124183 h 1454873"/>
                    <a:gd name="csX12" fmla="*/ 644575 w 1607940"/>
                    <a:gd name="csY12" fmla="*/ 1132120 h 1454873"/>
                    <a:gd name="csX13" fmla="*/ 328647 w 1607940"/>
                    <a:gd name="csY13" fmla="*/ 1454873 h 1454873"/>
                    <a:gd name="csX14" fmla="*/ 404515 w 1607940"/>
                    <a:gd name="csY14" fmla="*/ 1125771 h 1454873"/>
                    <a:gd name="csX15" fmla="*/ 187368 w 1607940"/>
                    <a:gd name="csY15" fmla="*/ 1124183 h 1454873"/>
                    <a:gd name="csX16" fmla="*/ 0 w 1607940"/>
                    <a:gd name="csY16" fmla="*/ 936815 h 1454873"/>
                    <a:gd name="csX17" fmla="*/ 0 w 1607940"/>
                    <a:gd name="csY17" fmla="*/ 936819 h 1454873"/>
                    <a:gd name="csX18" fmla="*/ 0 w 1607940"/>
                    <a:gd name="csY18" fmla="*/ 655773 h 1454873"/>
                    <a:gd name="csX19" fmla="*/ 0 w 1607940"/>
                    <a:gd name="csY19" fmla="*/ 655773 h 1454873"/>
                    <a:gd name="csX20" fmla="*/ 0 w 1607940"/>
                    <a:gd name="csY20" fmla="*/ 187368 h 1454873"/>
                    <a:gd name="csX0" fmla="*/ 0 w 1607940"/>
                    <a:gd name="csY0" fmla="*/ 187368 h 1454873"/>
                    <a:gd name="csX1" fmla="*/ 187368 w 1607940"/>
                    <a:gd name="csY1" fmla="*/ 0 h 1454873"/>
                    <a:gd name="csX2" fmla="*/ 267990 w 1607940"/>
                    <a:gd name="csY2" fmla="*/ 0 h 1454873"/>
                    <a:gd name="csX3" fmla="*/ 267990 w 1607940"/>
                    <a:gd name="csY3" fmla="*/ 0 h 1454873"/>
                    <a:gd name="csX4" fmla="*/ 669975 w 1607940"/>
                    <a:gd name="csY4" fmla="*/ 0 h 1454873"/>
                    <a:gd name="csX5" fmla="*/ 1420572 w 1607940"/>
                    <a:gd name="csY5" fmla="*/ 0 h 1454873"/>
                    <a:gd name="csX6" fmla="*/ 1607940 w 1607940"/>
                    <a:gd name="csY6" fmla="*/ 187368 h 1454873"/>
                    <a:gd name="csX7" fmla="*/ 1607940 w 1607940"/>
                    <a:gd name="csY7" fmla="*/ 655773 h 1454873"/>
                    <a:gd name="csX8" fmla="*/ 1607940 w 1607940"/>
                    <a:gd name="csY8" fmla="*/ 655773 h 1454873"/>
                    <a:gd name="csX9" fmla="*/ 1607940 w 1607940"/>
                    <a:gd name="csY9" fmla="*/ 936819 h 1454873"/>
                    <a:gd name="csX10" fmla="*/ 1607940 w 1607940"/>
                    <a:gd name="csY10" fmla="*/ 936815 h 1454873"/>
                    <a:gd name="csX11" fmla="*/ 1420572 w 1607940"/>
                    <a:gd name="csY11" fmla="*/ 1124183 h 1454873"/>
                    <a:gd name="csX12" fmla="*/ 644575 w 1607940"/>
                    <a:gd name="csY12" fmla="*/ 1132120 h 1454873"/>
                    <a:gd name="csX13" fmla="*/ 328647 w 1607940"/>
                    <a:gd name="csY13" fmla="*/ 1454873 h 1454873"/>
                    <a:gd name="csX14" fmla="*/ 321965 w 1607940"/>
                    <a:gd name="csY14" fmla="*/ 1119421 h 1454873"/>
                    <a:gd name="csX15" fmla="*/ 187368 w 1607940"/>
                    <a:gd name="csY15" fmla="*/ 1124183 h 1454873"/>
                    <a:gd name="csX16" fmla="*/ 0 w 1607940"/>
                    <a:gd name="csY16" fmla="*/ 936815 h 1454873"/>
                    <a:gd name="csX17" fmla="*/ 0 w 1607940"/>
                    <a:gd name="csY17" fmla="*/ 936819 h 1454873"/>
                    <a:gd name="csX18" fmla="*/ 0 w 1607940"/>
                    <a:gd name="csY18" fmla="*/ 655773 h 1454873"/>
                    <a:gd name="csX19" fmla="*/ 0 w 1607940"/>
                    <a:gd name="csY19" fmla="*/ 655773 h 1454873"/>
                    <a:gd name="csX20" fmla="*/ 0 w 1607940"/>
                    <a:gd name="csY20" fmla="*/ 187368 h 1454873"/>
                    <a:gd name="csX0" fmla="*/ 0 w 1607940"/>
                    <a:gd name="csY0" fmla="*/ 187368 h 1454873"/>
                    <a:gd name="csX1" fmla="*/ 187368 w 1607940"/>
                    <a:gd name="csY1" fmla="*/ 0 h 1454873"/>
                    <a:gd name="csX2" fmla="*/ 267990 w 1607940"/>
                    <a:gd name="csY2" fmla="*/ 0 h 1454873"/>
                    <a:gd name="csX3" fmla="*/ 267990 w 1607940"/>
                    <a:gd name="csY3" fmla="*/ 0 h 1454873"/>
                    <a:gd name="csX4" fmla="*/ 669975 w 1607940"/>
                    <a:gd name="csY4" fmla="*/ 0 h 1454873"/>
                    <a:gd name="csX5" fmla="*/ 1420572 w 1607940"/>
                    <a:gd name="csY5" fmla="*/ 0 h 1454873"/>
                    <a:gd name="csX6" fmla="*/ 1607940 w 1607940"/>
                    <a:gd name="csY6" fmla="*/ 187368 h 1454873"/>
                    <a:gd name="csX7" fmla="*/ 1607940 w 1607940"/>
                    <a:gd name="csY7" fmla="*/ 655773 h 1454873"/>
                    <a:gd name="csX8" fmla="*/ 1607940 w 1607940"/>
                    <a:gd name="csY8" fmla="*/ 655773 h 1454873"/>
                    <a:gd name="csX9" fmla="*/ 1607940 w 1607940"/>
                    <a:gd name="csY9" fmla="*/ 936819 h 1454873"/>
                    <a:gd name="csX10" fmla="*/ 1607940 w 1607940"/>
                    <a:gd name="csY10" fmla="*/ 936815 h 1454873"/>
                    <a:gd name="csX11" fmla="*/ 1420572 w 1607940"/>
                    <a:gd name="csY11" fmla="*/ 1124183 h 1454873"/>
                    <a:gd name="csX12" fmla="*/ 644575 w 1607940"/>
                    <a:gd name="csY12" fmla="*/ 1132120 h 1454873"/>
                    <a:gd name="csX13" fmla="*/ 328647 w 1607940"/>
                    <a:gd name="csY13" fmla="*/ 1454873 h 1454873"/>
                    <a:gd name="csX14" fmla="*/ 321965 w 1607940"/>
                    <a:gd name="csY14" fmla="*/ 1124183 h 1454873"/>
                    <a:gd name="csX15" fmla="*/ 187368 w 1607940"/>
                    <a:gd name="csY15" fmla="*/ 1124183 h 1454873"/>
                    <a:gd name="csX16" fmla="*/ 0 w 1607940"/>
                    <a:gd name="csY16" fmla="*/ 936815 h 1454873"/>
                    <a:gd name="csX17" fmla="*/ 0 w 1607940"/>
                    <a:gd name="csY17" fmla="*/ 936819 h 1454873"/>
                    <a:gd name="csX18" fmla="*/ 0 w 1607940"/>
                    <a:gd name="csY18" fmla="*/ 655773 h 1454873"/>
                    <a:gd name="csX19" fmla="*/ 0 w 1607940"/>
                    <a:gd name="csY19" fmla="*/ 655773 h 1454873"/>
                    <a:gd name="csX20" fmla="*/ 0 w 1607940"/>
                    <a:gd name="csY20" fmla="*/ 187368 h 1454873"/>
                    <a:gd name="csX0" fmla="*/ 0 w 1607940"/>
                    <a:gd name="csY0" fmla="*/ 187368 h 1454873"/>
                    <a:gd name="csX1" fmla="*/ 187368 w 1607940"/>
                    <a:gd name="csY1" fmla="*/ 0 h 1454873"/>
                    <a:gd name="csX2" fmla="*/ 267990 w 1607940"/>
                    <a:gd name="csY2" fmla="*/ 0 h 1454873"/>
                    <a:gd name="csX3" fmla="*/ 267990 w 1607940"/>
                    <a:gd name="csY3" fmla="*/ 0 h 1454873"/>
                    <a:gd name="csX4" fmla="*/ 669975 w 1607940"/>
                    <a:gd name="csY4" fmla="*/ 0 h 1454873"/>
                    <a:gd name="csX5" fmla="*/ 1420572 w 1607940"/>
                    <a:gd name="csY5" fmla="*/ 0 h 1454873"/>
                    <a:gd name="csX6" fmla="*/ 1607940 w 1607940"/>
                    <a:gd name="csY6" fmla="*/ 187368 h 1454873"/>
                    <a:gd name="csX7" fmla="*/ 1607940 w 1607940"/>
                    <a:gd name="csY7" fmla="*/ 655773 h 1454873"/>
                    <a:gd name="csX8" fmla="*/ 1607940 w 1607940"/>
                    <a:gd name="csY8" fmla="*/ 655773 h 1454873"/>
                    <a:gd name="csX9" fmla="*/ 1607940 w 1607940"/>
                    <a:gd name="csY9" fmla="*/ 936819 h 1454873"/>
                    <a:gd name="csX10" fmla="*/ 1607940 w 1607940"/>
                    <a:gd name="csY10" fmla="*/ 936815 h 1454873"/>
                    <a:gd name="csX11" fmla="*/ 1420572 w 1607940"/>
                    <a:gd name="csY11" fmla="*/ 1124183 h 1454873"/>
                    <a:gd name="csX12" fmla="*/ 644575 w 1607940"/>
                    <a:gd name="csY12" fmla="*/ 1132120 h 1454873"/>
                    <a:gd name="csX13" fmla="*/ 328647 w 1607940"/>
                    <a:gd name="csY13" fmla="*/ 1454873 h 1454873"/>
                    <a:gd name="csX14" fmla="*/ 326727 w 1607940"/>
                    <a:gd name="csY14" fmla="*/ 1133708 h 1454873"/>
                    <a:gd name="csX15" fmla="*/ 187368 w 1607940"/>
                    <a:gd name="csY15" fmla="*/ 1124183 h 1454873"/>
                    <a:gd name="csX16" fmla="*/ 0 w 1607940"/>
                    <a:gd name="csY16" fmla="*/ 936815 h 1454873"/>
                    <a:gd name="csX17" fmla="*/ 0 w 1607940"/>
                    <a:gd name="csY17" fmla="*/ 936819 h 1454873"/>
                    <a:gd name="csX18" fmla="*/ 0 w 1607940"/>
                    <a:gd name="csY18" fmla="*/ 655773 h 1454873"/>
                    <a:gd name="csX19" fmla="*/ 0 w 1607940"/>
                    <a:gd name="csY19" fmla="*/ 655773 h 1454873"/>
                    <a:gd name="csX20" fmla="*/ 0 w 1607940"/>
                    <a:gd name="csY20" fmla="*/ 187368 h 145487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  <a:cxn ang="0">
                      <a:pos x="csX14" y="csY14"/>
                    </a:cxn>
                    <a:cxn ang="0">
                      <a:pos x="csX15" y="csY15"/>
                    </a:cxn>
                    <a:cxn ang="0">
                      <a:pos x="csX16" y="csY16"/>
                    </a:cxn>
                    <a:cxn ang="0">
                      <a:pos x="csX17" y="csY17"/>
                    </a:cxn>
                    <a:cxn ang="0">
                      <a:pos x="csX18" y="csY18"/>
                    </a:cxn>
                    <a:cxn ang="0">
                      <a:pos x="csX19" y="csY19"/>
                    </a:cxn>
                    <a:cxn ang="0">
                      <a:pos x="csX20" y="csY20"/>
                    </a:cxn>
                  </a:cxnLst>
                  <a:rect l="l" t="t" r="r" b="b"/>
                  <a:pathLst>
                    <a:path w="1607940" h="1454873">
                      <a:moveTo>
                        <a:pt x="0" y="187368"/>
                      </a:moveTo>
                      <a:cubicBezTo>
                        <a:pt x="0" y="83888"/>
                        <a:pt x="83888" y="0"/>
                        <a:pt x="187368" y="0"/>
                      </a:cubicBezTo>
                      <a:lnTo>
                        <a:pt x="267990" y="0"/>
                      </a:lnTo>
                      <a:lnTo>
                        <a:pt x="267990" y="0"/>
                      </a:lnTo>
                      <a:lnTo>
                        <a:pt x="669975" y="0"/>
                      </a:lnTo>
                      <a:lnTo>
                        <a:pt x="1420572" y="0"/>
                      </a:lnTo>
                      <a:cubicBezTo>
                        <a:pt x="1524052" y="0"/>
                        <a:pt x="1607940" y="83888"/>
                        <a:pt x="1607940" y="187368"/>
                      </a:cubicBezTo>
                      <a:lnTo>
                        <a:pt x="1607940" y="655773"/>
                      </a:lnTo>
                      <a:lnTo>
                        <a:pt x="1607940" y="655773"/>
                      </a:lnTo>
                      <a:lnTo>
                        <a:pt x="1607940" y="936819"/>
                      </a:lnTo>
                      <a:lnTo>
                        <a:pt x="1607940" y="936815"/>
                      </a:lnTo>
                      <a:cubicBezTo>
                        <a:pt x="1607940" y="1040295"/>
                        <a:pt x="1524052" y="1124183"/>
                        <a:pt x="1420572" y="1124183"/>
                      </a:cubicBezTo>
                      <a:lnTo>
                        <a:pt x="644575" y="1132120"/>
                      </a:lnTo>
                      <a:lnTo>
                        <a:pt x="328647" y="1454873"/>
                      </a:lnTo>
                      <a:lnTo>
                        <a:pt x="326727" y="1133708"/>
                      </a:lnTo>
                      <a:lnTo>
                        <a:pt x="187368" y="1124183"/>
                      </a:lnTo>
                      <a:cubicBezTo>
                        <a:pt x="83888" y="1124183"/>
                        <a:pt x="0" y="1040295"/>
                        <a:pt x="0" y="936815"/>
                      </a:cubicBezTo>
                      <a:lnTo>
                        <a:pt x="0" y="936819"/>
                      </a:lnTo>
                      <a:lnTo>
                        <a:pt x="0" y="655773"/>
                      </a:lnTo>
                      <a:lnTo>
                        <a:pt x="0" y="655773"/>
                      </a:lnTo>
                      <a:lnTo>
                        <a:pt x="0" y="18736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FCC12EAE-8CA9-D192-6263-430662520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2933" y="2768600"/>
                <a:ext cx="1253949" cy="1063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marL="457200" indent="-393192" algn="l" rtl="0" eaLnBrk="1" fontAlgn="base" hangingPunct="1">
                  <a:spcBef>
                    <a:spcPts val="520"/>
                  </a:spcBef>
                  <a:spcAft>
                    <a:spcPct val="0"/>
                  </a:spcAft>
                  <a:buClr>
                    <a:srgbClr val="971D20"/>
                  </a:buClr>
                  <a:buSzPct val="100000"/>
                  <a:buFont typeface="System Font Regular"/>
                  <a:buChar char="●"/>
                  <a:defRPr sz="26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914400" indent="-356616" algn="l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Font typeface="Courier New" panose="02070309020205020404" pitchFamily="49" charset="0"/>
                  <a:buChar char="o"/>
                  <a:defRPr sz="26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371600" indent="-338328" algn="l" rtl="0" eaLnBrk="1" fontAlgn="base" hangingPunct="1">
                  <a:spcBef>
                    <a:spcPts val="340"/>
                  </a:spcBef>
                  <a:spcAft>
                    <a:spcPct val="0"/>
                  </a:spcAft>
                  <a:buClr>
                    <a:srgbClr val="E8BF3C"/>
                  </a:buClr>
                  <a:buFont typeface="Wingdings" pitchFamily="2" charset="2"/>
                  <a:buChar char="§"/>
                  <a:defRPr sz="26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828800" indent="-320040" algn="l" rtl="0" eaLnBrk="1" fontAlgn="base" hangingPunct="1">
                  <a:lnSpc>
                    <a:spcPct val="9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rgbClr val="971D20"/>
                  </a:buClr>
                  <a:buFont typeface="Arial" panose="020B0604020202020204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2286000" indent="-310896" algn="l" rtl="0" eaLnBrk="1" fontAlgn="base" hangingPunct="1">
                  <a:lnSpc>
                    <a:spcPct val="90000"/>
                  </a:lnSpc>
                  <a:spcBef>
                    <a:spcPts val="27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Courier New" panose="02070309020205020404" pitchFamily="49" charset="0"/>
                  <a:buChar char="o"/>
                  <a:defRPr sz="26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4008" indent="0" algn="ctr">
                  <a:buNone/>
                </a:pPr>
                <a:r>
                  <a:rPr lang="en-US" altLang="en-US" sz="5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</a:p>
            </p:txBody>
          </p:sp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F29C63D-4550-E43F-53D1-6C71F07F71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4079" y="3124200"/>
                <a:ext cx="1349465" cy="1063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marL="457200" indent="-393192" algn="l" rtl="0" eaLnBrk="1" fontAlgn="base" hangingPunct="1">
                  <a:spcBef>
                    <a:spcPts val="520"/>
                  </a:spcBef>
                  <a:spcAft>
                    <a:spcPct val="0"/>
                  </a:spcAft>
                  <a:buClr>
                    <a:srgbClr val="971D20"/>
                  </a:buClr>
                  <a:buSzPct val="100000"/>
                  <a:buFont typeface="System Font Regular"/>
                  <a:buChar char="●"/>
                  <a:defRPr sz="26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914400" indent="-356616" algn="l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Font typeface="Courier New" panose="02070309020205020404" pitchFamily="49" charset="0"/>
                  <a:buChar char="o"/>
                  <a:defRPr sz="26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371600" indent="-338328" algn="l" rtl="0" eaLnBrk="1" fontAlgn="base" hangingPunct="1">
                  <a:spcBef>
                    <a:spcPts val="340"/>
                  </a:spcBef>
                  <a:spcAft>
                    <a:spcPct val="0"/>
                  </a:spcAft>
                  <a:buClr>
                    <a:srgbClr val="E8BF3C"/>
                  </a:buClr>
                  <a:buFont typeface="Wingdings" pitchFamily="2" charset="2"/>
                  <a:buChar char="§"/>
                  <a:defRPr sz="26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828800" indent="-320040" algn="l" rtl="0" eaLnBrk="1" fontAlgn="base" hangingPunct="1">
                  <a:lnSpc>
                    <a:spcPct val="9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rgbClr val="971D20"/>
                  </a:buClr>
                  <a:buFont typeface="Arial" panose="020B0604020202020204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2286000" indent="-310896" algn="l" rtl="0" eaLnBrk="1" fontAlgn="base" hangingPunct="1">
                  <a:lnSpc>
                    <a:spcPct val="90000"/>
                  </a:lnSpc>
                  <a:spcBef>
                    <a:spcPts val="27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Courier New" panose="02070309020205020404" pitchFamily="49" charset="0"/>
                  <a:buChar char="o"/>
                  <a:defRPr sz="26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4008" indent="0" algn="ctr">
                  <a:buNone/>
                </a:pPr>
                <a:r>
                  <a:rPr lang="en-US" altLang="en-US" sz="5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5353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90D77-BE60-DF91-F106-8409906CC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hotograph of a hand holding a digital thermometer with a blank display screen.">
            <a:extLst>
              <a:ext uri="{FF2B5EF4-FFF2-40B4-BE49-F238E27FC236}">
                <a16:creationId xmlns:a16="http://schemas.microsoft.com/office/drawing/2014/main" id="{C88793FE-5C59-35D8-F6A6-2D8DED8DBD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43" t="2277" r="-3943" b="-2277"/>
          <a:stretch>
            <a:fillRect/>
          </a:stretch>
        </p:blipFill>
        <p:spPr>
          <a:xfrm>
            <a:off x="2291788" y="485101"/>
            <a:ext cx="1965048" cy="13100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 descr="Photograph of a vintage-style analog alarm clock.">
            <a:extLst>
              <a:ext uri="{FF2B5EF4-FFF2-40B4-BE49-F238E27FC236}">
                <a16:creationId xmlns:a16="http://schemas.microsoft.com/office/drawing/2014/main" id="{3E12544B-3162-C832-0F45-704AC92E1D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292" t="2465" r="215" b="6042"/>
          <a:stretch>
            <a:fillRect/>
          </a:stretch>
        </p:blipFill>
        <p:spPr>
          <a:xfrm>
            <a:off x="405648" y="485101"/>
            <a:ext cx="1965047" cy="29567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 descr="Photograph of a vinyl record spinning on a turntable.">
            <a:extLst>
              <a:ext uri="{FF2B5EF4-FFF2-40B4-BE49-F238E27FC236}">
                <a16:creationId xmlns:a16="http://schemas.microsoft.com/office/drawing/2014/main" id="{659BE336-9C02-7C5C-EFC4-DDE5A81DA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928" y="3348367"/>
            <a:ext cx="1972615" cy="13100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 descr="Photograph of a hand holding an open Motorola flip phone.">
            <a:extLst>
              <a:ext uri="{FF2B5EF4-FFF2-40B4-BE49-F238E27FC236}">
                <a16:creationId xmlns:a16="http://schemas.microsoft.com/office/drawing/2014/main" id="{0607EA7F-5B43-CA0A-4E25-7FA2CA3DE79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596" t="14880" r="13305" b="6110"/>
          <a:stretch>
            <a:fillRect/>
          </a:stretch>
        </p:blipFill>
        <p:spPr>
          <a:xfrm>
            <a:off x="2405441" y="1765299"/>
            <a:ext cx="1857741" cy="28931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 descr="Photograph of a person standing in a living room wearing a virtual reality headset and holding two VR controllers.">
            <a:extLst>
              <a:ext uri="{FF2B5EF4-FFF2-40B4-BE49-F238E27FC236}">
                <a16:creationId xmlns:a16="http://schemas.microsoft.com/office/drawing/2014/main" id="{D94D2F4B-6A6F-00D2-4ACC-ED27C07E8EB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655" t="15094" r="12186" b="2747"/>
          <a:stretch>
            <a:fillRect/>
          </a:stretch>
        </p:blipFill>
        <p:spPr>
          <a:xfrm>
            <a:off x="4191764" y="485101"/>
            <a:ext cx="1658171" cy="29475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 descr="Photograph of a pair of over-ear headphones, held by two hands.">
            <a:extLst>
              <a:ext uri="{FF2B5EF4-FFF2-40B4-BE49-F238E27FC236}">
                <a16:creationId xmlns:a16="http://schemas.microsoft.com/office/drawing/2014/main" id="{B7F9E250-B28C-18DE-A834-95D169940C7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2810" t="5597" r="16370" b="10478"/>
          <a:stretch>
            <a:fillRect/>
          </a:stretch>
        </p:blipFill>
        <p:spPr>
          <a:xfrm>
            <a:off x="4191763" y="3348367"/>
            <a:ext cx="1658171" cy="13100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B6F568-3D8D-9B0F-E541-9377FBCB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723" y="291364"/>
            <a:ext cx="3243063" cy="150001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Thinking About</a:t>
            </a:r>
            <a:br>
              <a:rPr lang="en-US" dirty="0"/>
            </a:br>
            <a:r>
              <a:rPr lang="en-US" dirty="0"/>
              <a:t>Technology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D582F21-3E59-DFAD-BAD8-9429A7F0D0A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014723" y="1791374"/>
            <a:ext cx="2563612" cy="2867025"/>
          </a:xfrm>
        </p:spPr>
        <p:txBody>
          <a:bodyPr/>
          <a:lstStyle/>
          <a:p>
            <a:r>
              <a:rPr lang="en-US" altLang="en-US" dirty="0"/>
              <a:t>What do you </a:t>
            </a:r>
            <a:r>
              <a:rPr lang="en-US" altLang="en-US" b="1" dirty="0"/>
              <a:t>notice</a:t>
            </a:r>
            <a:r>
              <a:rPr lang="en-US" altLang="en-US" dirty="0"/>
              <a:t>?</a:t>
            </a:r>
          </a:p>
          <a:p>
            <a:r>
              <a:rPr lang="en-US" altLang="en-US" dirty="0"/>
              <a:t>What do you </a:t>
            </a:r>
            <a:r>
              <a:rPr lang="en-US" altLang="en-US" b="1" dirty="0"/>
              <a:t>wonder</a:t>
            </a:r>
            <a:r>
              <a:rPr lang="en-US" alt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564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Questions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r>
              <a:rPr lang="en-US" altLang="en-US" dirty="0"/>
              <a:t>How are waves used in communication?</a:t>
            </a:r>
          </a:p>
          <a:p>
            <a:r>
              <a:rPr lang="en-US" dirty="0"/>
              <a:t>Why does modern technology tend to use digital signals rather than analog signals</a:t>
            </a:r>
            <a:r>
              <a:rPr lang="en-US" altLang="en-US" dirty="0"/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8287"/>
            <a:ext cx="7885112" cy="1875081"/>
          </a:xfrm>
        </p:spPr>
        <p:txBody>
          <a:bodyPr rtlCol="0">
            <a:normAutofit fontScale="92500" lnSpcReduction="10000"/>
          </a:bodyPr>
          <a:lstStyle/>
          <a:p>
            <a:r>
              <a:rPr lang="en-US" dirty="0"/>
              <a:t>Identify modern communication devices that use digital signals.</a:t>
            </a:r>
          </a:p>
          <a:p>
            <a:r>
              <a:rPr lang="en-US" dirty="0"/>
              <a:t>Explain how waves can be used for communication.</a:t>
            </a:r>
          </a:p>
          <a:p>
            <a:r>
              <a:rPr lang="en-US" dirty="0"/>
              <a:t>Defend the claim that digital signals are more reliable than analog signals.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F18DD-7C34-323F-B3E3-ADB073F89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897D1-04DF-2053-63FB-A70B6E6B1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Telephone Game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BBB819F-6A43-F5DC-1D47-6F987C7ADFC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Form a line.</a:t>
            </a:r>
          </a:p>
          <a:p>
            <a:r>
              <a:rPr lang="en-US" dirty="0"/>
              <a:t>Whisper what you heard to the</a:t>
            </a:r>
            <a:br>
              <a:rPr lang="en-US" dirty="0"/>
            </a:br>
            <a:r>
              <a:rPr lang="en-US" dirty="0"/>
              <a:t>next person in line.</a:t>
            </a:r>
          </a:p>
          <a:p>
            <a:endParaRPr lang="en-US" dirty="0"/>
          </a:p>
          <a:p>
            <a:pPr marL="64008" indent="0">
              <a:buNone/>
            </a:pPr>
            <a:endParaRPr lang="en-US" dirty="0"/>
          </a:p>
          <a:p>
            <a:pPr marL="64008" indent="0" algn="ctr">
              <a:buNone/>
            </a:pPr>
            <a:r>
              <a:rPr lang="en-US" dirty="0"/>
              <a:t>The last person announces the phrase.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76513A-C84F-CD5D-9B2D-CB758051D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6635">
            <a:off x="6901874" y="655331"/>
            <a:ext cx="1413905" cy="196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00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99633-2C66-9CF2-7E3F-E31029BC1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66C33-BB07-41B8-22AE-424896A6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Telephone Game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8228845-17F4-26A6-8BAD-78E7C0CAAB7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What was the original phrase?</a:t>
            </a:r>
          </a:p>
          <a:p>
            <a:r>
              <a:rPr lang="en-US" i="1" dirty="0"/>
              <a:t>Signals are energy.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D91483-C68B-D81D-C2BD-AB0CC6912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6635">
            <a:off x="6901874" y="655331"/>
            <a:ext cx="1413905" cy="196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DFE78-F854-1C42-2A6D-8EF5D6931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CFAE3-9D45-9A4E-9F3F-F727435BC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Decoding Game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F579FB2-7DAD-5399-4401-DA6DE66D43A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Use the Binary Decoder to</a:t>
            </a:r>
            <a:br>
              <a:rPr lang="en-US" dirty="0"/>
            </a:br>
            <a:r>
              <a:rPr lang="en-US" dirty="0"/>
              <a:t>decode the letter on each card.</a:t>
            </a:r>
          </a:p>
          <a:p>
            <a:pPr lvl="1"/>
            <a:r>
              <a:rPr lang="en-US" dirty="0"/>
              <a:t>Be sure to record your results in order.</a:t>
            </a:r>
          </a:p>
          <a:p>
            <a:pPr lvl="1"/>
            <a:r>
              <a:rPr lang="en-US" dirty="0"/>
              <a:t>There are 26 cards, including 2 spaces.</a:t>
            </a:r>
          </a:p>
          <a:p>
            <a:r>
              <a:rPr lang="en-US" dirty="0"/>
              <a:t>Pass the card to the next person along the path.</a:t>
            </a:r>
          </a:p>
          <a:p>
            <a:endParaRPr lang="en-US" dirty="0"/>
          </a:p>
          <a:p>
            <a:pPr marL="64008" indent="0" algn="ctr">
              <a:buNone/>
            </a:pPr>
            <a:r>
              <a:rPr lang="en-US" sz="2400" dirty="0"/>
              <a:t>When everyone agrees, announce the</a:t>
            </a:r>
            <a:br>
              <a:rPr lang="en-US" sz="2400" dirty="0"/>
            </a:br>
            <a:r>
              <a:rPr lang="en-US" sz="2400" dirty="0"/>
              <a:t>decoded message as a whole class.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E1AAB-639E-F198-8576-5E30ED4DC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9" t="427" r="186" b="655"/>
          <a:stretch>
            <a:fillRect/>
          </a:stretch>
        </p:blipFill>
        <p:spPr>
          <a:xfrm rot="455714">
            <a:off x="6049964" y="679451"/>
            <a:ext cx="2554287" cy="138112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15500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8518D-F1DE-DA4B-0B96-31FC567B8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4D46-9EA0-EEEB-5386-AE0E2883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Decoding Game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138397E-88CC-7206-F571-44AD46137A9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What was the coded message?</a:t>
            </a:r>
          </a:p>
          <a:p>
            <a:r>
              <a:rPr lang="en-US" i="1" dirty="0"/>
              <a:t>TECHNOLOGY TRANSFERS SIGNALS.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75DD5-86F9-23AE-890A-B3B38983E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9" t="427" r="186" b="655"/>
          <a:stretch>
            <a:fillRect/>
          </a:stretch>
        </p:blipFill>
        <p:spPr>
          <a:xfrm rot="455714">
            <a:off x="6049964" y="679451"/>
            <a:ext cx="2554287" cy="138112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6757442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99821D3-5AB0-46A2-A88B-DF1F5B2F96C5}" vid="{BF5A499D-F8D2-49C6-962D-9AF7F62A082E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99821D3-5AB0-46A2-A88B-DF1F5B2F96C5}" vid="{6DD89F41-01E6-4C88-840F-270122FD5FDE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1187</TotalTime>
  <Words>1233</Words>
  <Application>Microsoft Macintosh PowerPoint</Application>
  <PresentationFormat>On-screen Show (16:9)</PresentationFormat>
  <Paragraphs>121</Paragraphs>
  <Slides>23</Slides>
  <Notes>12</Notes>
  <HiddenSlides>4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Signal Wars: Analog vs. Digital Showdown</vt:lpstr>
      <vt:lpstr>Thinking About Technology</vt:lpstr>
      <vt:lpstr>Essential Questions</vt:lpstr>
      <vt:lpstr>Learning Objectives</vt:lpstr>
      <vt:lpstr>Telephone Game</vt:lpstr>
      <vt:lpstr>Telephone Game</vt:lpstr>
      <vt:lpstr>Decoding Game</vt:lpstr>
      <vt:lpstr>Decoding Game</vt:lpstr>
      <vt:lpstr>Reflection</vt:lpstr>
      <vt:lpstr>Analog vs. Digital</vt:lpstr>
      <vt:lpstr>Analog vs. Digital</vt:lpstr>
      <vt:lpstr>Analog vs. Digital</vt:lpstr>
      <vt:lpstr>Analog vs. Digital: Venn Diagram</vt:lpstr>
      <vt:lpstr>Analog vs. Digital</vt:lpstr>
      <vt:lpstr>Analog vs. Digital</vt:lpstr>
      <vt:lpstr>Build the Robot</vt:lpstr>
      <vt:lpstr>Deconstruct and Improve</vt:lpstr>
      <vt:lpstr>Looking Within</vt:lpstr>
      <vt:lpstr>Analog X-ray Images</vt:lpstr>
      <vt:lpstr>PowerPoint Presentation</vt:lpstr>
      <vt:lpstr>Medical Imaging</vt:lpstr>
      <vt:lpstr>Group Presentations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 Wars</dc:title>
  <dc:subject/>
  <dc:creator>K20 Center</dc:creator>
  <cp:keywords/>
  <dc:description/>
  <cp:lastModifiedBy>Gracia, Ann M.</cp:lastModifiedBy>
  <cp:revision>3</cp:revision>
  <dcterms:created xsi:type="dcterms:W3CDTF">2026-04-07T16:46:16Z</dcterms:created>
  <dcterms:modified xsi:type="dcterms:W3CDTF">2026-06-16T14:55:29Z</dcterms:modified>
  <cp:category/>
</cp:coreProperties>
</file>