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1BKEu9q+PyVboWP4u9gP65W8T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38" d="100"/>
          <a:sy n="138" d="100"/>
        </p:scale>
        <p:origin x="843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3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HcEEAnwOt2c&amp;list=PL-aUhEQeaZXLMF3fItNDxiuSkEr0pq0c2&amp;index=4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700" i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Heritage Auctions. (1865). Civil War Union signed carte de viste of drummer boy Johnny Clem. Wikimedia Commons. Retrieved from https://commons.wikimedia.org/wiki/File:John_Clem_signed_CDV.jpg</a:t>
            </a:r>
            <a:endParaRPr sz="700" i="1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endParaRPr sz="1200">
              <a:solidFill>
                <a:srgbClr val="292929"/>
              </a:solidFill>
            </a:endParaRPr>
          </a:p>
        </p:txBody>
      </p:sp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700" i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Squyer, H.S. (1885). Portrait of Harriet Tubman. National Portrait Gallery. Retrieved from https://commons.wikimedia.org/wiki/File:Harriet_Tubman_by_Squyer,_NPG,_c1885.jpg</a:t>
            </a:r>
            <a:endParaRPr sz="700" i="1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endParaRPr sz="1200">
              <a:solidFill>
                <a:srgbClr val="292929"/>
              </a:solidFill>
            </a:endParaRPr>
          </a:p>
        </p:txBody>
      </p:sp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700" i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N.a. (n.d.). Portrait of Stand Watie as leader of the Treaty Party of the Cherokee Nation. Wikimedia Commons. Retrieved from https://en.wikipedia.org/wiki/Stand_Watie#/media/File:Stand_Watie.jpg</a:t>
            </a:r>
            <a:endParaRPr sz="700" i="1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endParaRPr sz="1200">
              <a:solidFill>
                <a:srgbClr val="292929"/>
              </a:solidFill>
            </a:endParaRPr>
          </a:p>
        </p:txBody>
      </p:sp>
      <p:sp>
        <p:nvSpPr>
          <p:cNvPr id="150" name="Google Shape;1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 i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N.a. (2006 August). Man silhouette. Wikimedia Commons. Retrieved from https://commons.wikimedia.org/wiki/File:Man_silhouette.svg</a:t>
            </a: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700" i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Brady, M. (1865). Gen. Michael Corcoran. U.S. National Archives and Records Administration. Retrieved from https://commons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700" i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Ritchie, J. (c. 1864). William Harvey Carney. National Museum of African American History &amp; Culture. Retrieved from https://commons.wikimedia.org/wiki/File:William_Harvey_Carney_c1864.jpg</a:t>
            </a:r>
            <a:endParaRPr sz="700" i="1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endParaRPr sz="1200">
              <a:solidFill>
                <a:srgbClr val="292929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700" i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N.A. (1875). Mathew Brady. Brady-Handy Photograph Collection, Library of Congress. Retrieved from https://commons.wikimedia.org/wiki/File:Mathew_Brady_circa_1875.png</a:t>
            </a:r>
            <a:endParaRPr sz="700" i="1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endParaRPr sz="1200">
              <a:solidFill>
                <a:srgbClr val="292929"/>
              </a:solidFill>
            </a:endParaRPr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 i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N.a. (2006 August). Man silhouette. Wikimedia Commons. Retrieved from https://commons.wikimedia.org/wiki/File:Man_silhouette.svg</a:t>
            </a:r>
            <a:endParaRPr/>
          </a:p>
        </p:txBody>
      </p:sp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700" i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TradingCardsNPS. (2012, May 18). Civil War Soldier, Spy, and Author. Wikimedia Commons. Retrieved from https://commons.wikimedia.org/wiki/File:Civil_War_Soldier,_Spy,_and_Author_(7223011484).jpg</a:t>
            </a:r>
            <a:endParaRPr sz="700" i="1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endParaRPr sz="1200">
              <a:solidFill>
                <a:srgbClr val="292929"/>
              </a:solidFill>
            </a:endParaRPr>
          </a:p>
        </p:txBody>
      </p:sp>
      <p:sp>
        <p:nvSpPr>
          <p:cNvPr id="200" name="Google Shape;2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Why-Lighting. Strategies.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https://learn.k20center.ou.edu/strategy/128</a:t>
            </a:r>
            <a:endParaRPr/>
          </a:p>
        </p:txBody>
      </p:sp>
      <p:sp>
        <p:nvSpPr>
          <p:cNvPr id="220" name="Google Shape;2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Jigsaw. Strategies.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https://learn.k20center.ou.edu/strategy/179</a:t>
            </a:r>
            <a:endParaRPr sz="12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Two-Voice Poem. Strategies.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https://learn.k20center.ou.edu/strategy/133</a:t>
            </a:r>
            <a:endParaRPr/>
          </a:p>
        </p:txBody>
      </p:sp>
      <p:sp>
        <p:nvSpPr>
          <p:cNvPr id="234" name="Google Shape;2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8361d9642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8361d9642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Bell Ringers and Exit Tickets. Strategies.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https://learn.k20center.ou.edu/strategy/125</a:t>
            </a: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Historical Mingle. Strategies.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https://learn.k20center.ou.edu/strategy/184</a:t>
            </a:r>
            <a:endParaRPr sz="1200">
              <a:solidFill>
                <a:srgbClr val="2929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Historical Mingle. Strategies.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https://learn.k20center.ou.edu/strategy/184</a:t>
            </a:r>
            <a:endParaRPr sz="1200">
              <a:solidFill>
                <a:srgbClr val="2929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</a:rPr>
              <a:t>K20 Center. (n.d.). Historical Mingle. Strategies. </a:t>
            </a:r>
            <a:r>
              <a:rPr lang="en-US" sz="12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https://learn.k20center.ou.edu/strategy/184</a:t>
            </a:r>
            <a:endParaRPr sz="1200"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YouTube. (n.d.). K20 2-minute timer. YouTube.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https://www.youtube.com/watch?v=HcEEAnwOt2c&amp;list=PL-aUhEQeaZXLMF3fItNDxiuSkEr0pq0c2&amp;index=4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29292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700" i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Gardner, A. (1863, Nov. 8). Abraham Lincoln, the sixteenth president of the United States. Retrieved from https://commons.wikimedia.org/wiki/File:Abraham_Lincoln_November_1863.jpg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700" i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Vannerson, J. (1864, March). Portrait of Gen. Robert E. Lee, officer of the Confederate Army. The Library of Congress Prints &amp; Photographs Online Catalog. Retrieved from https://commons.wikimedia.org/wiki/File:Robert_Edward_Lee.jpg</a:t>
            </a:r>
            <a:endParaRPr/>
          </a:p>
        </p:txBody>
      </p:sp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7" name="Google Shape;5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arriet_Tubman_by_Squyer,_NPG,_c1885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m.wikipedia.org/wiki/Fichier:Stand_Watie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illiam_Harvey_Carney_c1864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thew_Brady_1875_cropped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radingcardsnpsyahoocom/722301148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cEEAnwOt2c?list=PL-aUhEQeaZXLMF3fItNDxiuSkEr0pq0c2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Abraham_Lincoln_head_on_shoulders_photo_portrait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obert_Edward_Lee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Blue or Gray?</a:t>
            </a:r>
            <a:endParaRPr dirty="0"/>
          </a:p>
        </p:txBody>
      </p:sp>
      <p:sp>
        <p:nvSpPr>
          <p:cNvPr id="76" name="Google Shape;76;p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Perspectives in the Civil War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John Lincoln Clem</a:t>
            </a:r>
            <a:endParaRPr dirty="0"/>
          </a:p>
        </p:txBody>
      </p:sp>
      <p:sp>
        <p:nvSpPr>
          <p:cNvPr id="137" name="Google Shape;137;p1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Who had this role?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have you done?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 do you feel about the Civil War?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Why do you feel this way about the war? </a:t>
            </a:r>
            <a:endParaRPr/>
          </a:p>
          <a:p>
            <a:pPr marL="231775" lvl="0" indent="-79375" algn="l" rtl="0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38" name="Google Shape;138;p10"/>
          <p:cNvSpPr txBox="1"/>
          <p:nvPr/>
        </p:nvSpPr>
        <p:spPr>
          <a:xfrm>
            <a:off x="5394326" y="4354152"/>
            <a:ext cx="26520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500"/>
              <a:buFont typeface="Calibri"/>
              <a:buNone/>
            </a:pP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Heritage Auctions. (1865). Civil War Union signed carte de viste of drummer boy Johnny Clem. </a:t>
            </a:r>
            <a:r>
              <a:rPr lang="en-US" sz="500" b="0" i="1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Wikimedia Commons</a:t>
            </a: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. Retrieved from https://commons.wikimedia.org/wiki/File:John_Clem_signed_CDV.jpg</a:t>
            </a:r>
            <a:endParaRPr/>
          </a:p>
        </p:txBody>
      </p:sp>
      <p:pic>
        <p:nvPicPr>
          <p:cNvPr id="139" name="Google Shape;13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7450" y="528066"/>
            <a:ext cx="2380096" cy="3822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Harriet Tubman</a:t>
            </a:r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Who had this role?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have you done?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 do you feel about the Civil War?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Why do you feel this way about the war? </a:t>
            </a:r>
            <a:endParaRPr/>
          </a:p>
          <a:p>
            <a:pPr marL="231775" lvl="0" indent="-79375" algn="l" rtl="0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46" name="Google Shape;146;p11"/>
          <p:cNvSpPr txBox="1"/>
          <p:nvPr/>
        </p:nvSpPr>
        <p:spPr>
          <a:xfrm>
            <a:off x="5288624" y="4354152"/>
            <a:ext cx="275774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500"/>
              <a:buFont typeface="Calibri"/>
              <a:buNone/>
            </a:pP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Squyer, H.S. (1885). Portrait of Harriet Tubman. </a:t>
            </a:r>
            <a:r>
              <a:rPr lang="en-US" sz="500" b="0" i="1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National Portrait Gallery</a:t>
            </a: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. Retrieved from https://commons.wikimedia.org/wiki/File:Harriet_Tubman_by_Squyer,_NPG,_c1885.jpg</a:t>
            </a:r>
            <a:endParaRPr/>
          </a:p>
        </p:txBody>
      </p:sp>
      <p:pic>
        <p:nvPicPr>
          <p:cNvPr id="147" name="Google Shape;147;p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4633" y="524172"/>
            <a:ext cx="2865729" cy="3820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4122" y="515163"/>
            <a:ext cx="3486750" cy="382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Stand Watie</a:t>
            </a:r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Who had this role?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have you done?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 do you feel about the Civil War?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Why do you feel this way about the war? </a:t>
            </a:r>
            <a:endParaRPr/>
          </a:p>
          <a:p>
            <a:pPr marL="231775" lvl="0" indent="-79375" algn="l" rtl="0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55" name="Google Shape;155;p12"/>
          <p:cNvSpPr txBox="1"/>
          <p:nvPr/>
        </p:nvSpPr>
        <p:spPr>
          <a:xfrm>
            <a:off x="5288624" y="4354152"/>
            <a:ext cx="297907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500"/>
              <a:buFont typeface="Calibri"/>
              <a:buNone/>
            </a:pP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N.a. (n.d.). Portrait of Stand Watie as leader of the Treaty Party of the Cherokee Nation. </a:t>
            </a:r>
            <a:r>
              <a:rPr lang="en-US" sz="500" b="0" i="1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Wikimedia Commons</a:t>
            </a: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. Retrieved from https://en.wikipedia.org/wiki/Stand_Watie#/media/File:Stand_Watie.jpg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George Kye</a:t>
            </a:r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Who had this role?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What have you done?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How do you feel about the Civil War?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Why do you feel this way about the war?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Why do we think there is no known photo of George Kye?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What does this tell us about society?</a:t>
            </a:r>
            <a:endParaRPr/>
          </a:p>
        </p:txBody>
      </p:sp>
      <p:sp>
        <p:nvSpPr>
          <p:cNvPr id="162" name="Google Shape;162;p13"/>
          <p:cNvSpPr txBox="1"/>
          <p:nvPr/>
        </p:nvSpPr>
        <p:spPr>
          <a:xfrm>
            <a:off x="5288624" y="4354152"/>
            <a:ext cx="275774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500"/>
              <a:buFont typeface="Calibri"/>
              <a:buNone/>
            </a:pP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N.a. (2006 August). Man silhouette. Wikimedia Commons. Retrieved from https://commons.wikimedia.org/wiki/File:Man_silhouette.svg</a:t>
            </a:r>
            <a:endParaRPr/>
          </a:p>
        </p:txBody>
      </p:sp>
      <p:pic>
        <p:nvPicPr>
          <p:cNvPr id="163" name="Google Shape;16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4212" y="1213161"/>
            <a:ext cx="2866150" cy="313198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3"/>
          <p:cNvSpPr txBox="1"/>
          <p:nvPr/>
        </p:nvSpPr>
        <p:spPr>
          <a:xfrm>
            <a:off x="5886450" y="2070411"/>
            <a:ext cx="1428750" cy="3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Known Photo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4084" y="528066"/>
            <a:ext cx="3266826" cy="382941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Michael Corcoran</a:t>
            </a:r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Who had this role?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have you done?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 do you feel about the Civil War?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Why do you feel this way about the war? </a:t>
            </a:r>
            <a:endParaRPr/>
          </a:p>
          <a:p>
            <a:pPr marL="231775" lvl="0" indent="-79375" algn="l" rtl="0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5288624" y="4354152"/>
            <a:ext cx="286477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500"/>
              <a:buFont typeface="Calibri"/>
              <a:buNone/>
            </a:pP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Brady, M. (1865). Gen. Michael Corcoran. U.S. National Archives and Records Administration. Retrieved from https://commons.wikimedia.org/wiki/File:Gen._Michael_Corcoran_-_NARA_-_528494.jpg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William Harvey Carney</a:t>
            </a:r>
            <a:endParaRPr dirty="0"/>
          </a:p>
        </p:txBody>
      </p:sp>
      <p:sp>
        <p:nvSpPr>
          <p:cNvPr id="178" name="Google Shape;178;p1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Who had this role?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have you done?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 do you feel about the Civil War?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Why do you feel this way about the war? </a:t>
            </a:r>
            <a:endParaRPr/>
          </a:p>
          <a:p>
            <a:pPr marL="231775" lvl="0" indent="-79375" algn="l" rtl="0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79" name="Google Shape;179;p15"/>
          <p:cNvSpPr txBox="1"/>
          <p:nvPr/>
        </p:nvSpPr>
        <p:spPr>
          <a:xfrm>
            <a:off x="5477948" y="4354152"/>
            <a:ext cx="256842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500"/>
              <a:buFont typeface="Calibri"/>
              <a:buNone/>
            </a:pP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Ritchie, J. (c. 1864). William Harvey Carney. </a:t>
            </a:r>
            <a:r>
              <a:rPr lang="en-US" sz="500" b="0" i="1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National Museum of African American History &amp; Culture</a:t>
            </a: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. Retrieved from https://commons.wikimedia.org/wiki/File:William_Harvey_Carney_c1864.jpg</a:t>
            </a:r>
            <a:endParaRPr/>
          </a:p>
        </p:txBody>
      </p:sp>
      <p:pic>
        <p:nvPicPr>
          <p:cNvPr id="180" name="Google Shape;180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7948" y="515163"/>
            <a:ext cx="2379097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4633" y="528066"/>
            <a:ext cx="2865730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Mathew Brady</a:t>
            </a:r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Who had this role?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have you done?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 do you feel about the Civil War?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Why do you feel this way about the war? </a:t>
            </a:r>
            <a:endParaRPr/>
          </a:p>
          <a:p>
            <a:pPr marL="231775" lvl="0" indent="-79375" algn="l" rtl="0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88" name="Google Shape;188;p16"/>
          <p:cNvSpPr txBox="1"/>
          <p:nvPr/>
        </p:nvSpPr>
        <p:spPr>
          <a:xfrm>
            <a:off x="5288624" y="4354152"/>
            <a:ext cx="275774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500"/>
              <a:buFont typeface="Calibri"/>
              <a:buNone/>
            </a:pP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N.A. (1875). Mathew Brady. </a:t>
            </a:r>
            <a:r>
              <a:rPr lang="en-US" sz="500" b="0" i="1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Brady-Handy Photograph Collection, Library of Congress</a:t>
            </a: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. Retrieved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500"/>
              <a:buFont typeface="Calibri"/>
              <a:buNone/>
            </a:pP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from https://commons.wikimedia.org/wiki/File:Mathew_Brady_circa_1875.png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Mary Jane Richards</a:t>
            </a:r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body" idx="1"/>
          </p:nvPr>
        </p:nvSpPr>
        <p:spPr>
          <a:xfrm>
            <a:off x="457200" y="1440063"/>
            <a:ext cx="4038600" cy="3481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Who had this role? 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What have you done? 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How do you feel about the Civil War?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Why do you feel this way about the war? 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Why do we think there is no known photo of Mary Jane Richards?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What does this tell us about society?</a:t>
            </a:r>
            <a:endParaRPr dirty="0"/>
          </a:p>
        </p:txBody>
      </p:sp>
      <p:sp>
        <p:nvSpPr>
          <p:cNvPr id="195" name="Google Shape;195;p17"/>
          <p:cNvSpPr txBox="1"/>
          <p:nvPr/>
        </p:nvSpPr>
        <p:spPr>
          <a:xfrm>
            <a:off x="5288624" y="4354152"/>
            <a:ext cx="275774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500"/>
              <a:buFont typeface="Calibri"/>
              <a:buNone/>
            </a:pP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N.a. (2006 August). Man silhouette. Wikimedia Commons. Retrieved from https://commons.wikimedia.org/wiki/File:Man_silhouette.svg</a:t>
            </a:r>
            <a:endParaRPr/>
          </a:p>
        </p:txBody>
      </p:sp>
      <p:pic>
        <p:nvPicPr>
          <p:cNvPr id="196" name="Google Shape;19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4212" y="1213161"/>
            <a:ext cx="2866150" cy="313198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7"/>
          <p:cNvSpPr txBox="1"/>
          <p:nvPr/>
        </p:nvSpPr>
        <p:spPr>
          <a:xfrm>
            <a:off x="5886450" y="2070411"/>
            <a:ext cx="1428750" cy="3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Known Photo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6037" y="524166"/>
            <a:ext cx="2730336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Loreta Janeta Velázquez</a:t>
            </a:r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Who had this role? 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What have you done? 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How do you feel about the Civil War?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Why do you feel this way about the war? 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Why is this the only image we have of Loreta Janeta Velázquez?</a:t>
            </a:r>
            <a:endParaRPr dirty="0"/>
          </a:p>
        </p:txBody>
      </p:sp>
      <p:sp>
        <p:nvSpPr>
          <p:cNvPr id="205" name="Google Shape;205;p18"/>
          <p:cNvSpPr txBox="1"/>
          <p:nvPr/>
        </p:nvSpPr>
        <p:spPr>
          <a:xfrm>
            <a:off x="5288624" y="4354152"/>
            <a:ext cx="286477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500"/>
              <a:buFont typeface="Calibri"/>
              <a:buNone/>
            </a:pP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TradingCardsNPS. (2012, May 18). Civil War Soldier, Spy, and Author. </a:t>
            </a:r>
            <a:r>
              <a:rPr lang="en-US" sz="500" b="0" i="1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Wikimedia Commons. </a:t>
            </a: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Retrieved from https://commons.wikimedia.org/wiki/File:Civil_War_Soldier,_Spy,_and_Author_(7223011484).jpg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Analysis</a:t>
            </a:r>
            <a:endParaRPr dirty="0"/>
          </a:p>
        </p:txBody>
      </p:sp>
      <p:sp>
        <p:nvSpPr>
          <p:cNvPr id="211" name="Google Shape;211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0573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Now that we have discussed each person, look at your graphic organizer.</a:t>
            </a:r>
            <a:endParaRPr dirty="0"/>
          </a:p>
          <a:p>
            <a:pPr marL="205730" lvl="0" indent="-205730" algn="l" rtl="0"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Do you notice any similarities or trends? </a:t>
            </a:r>
            <a:endParaRPr dirty="0"/>
          </a:p>
          <a:p>
            <a:pPr marL="205730" lvl="0" indent="-205730" algn="l" rtl="0"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Are there similarities between particular people and which side of the Civil War they fought for? </a:t>
            </a:r>
            <a:endParaRPr dirty="0"/>
          </a:p>
          <a:p>
            <a:pPr marL="205730" lvl="0" indent="-205730" algn="l" rtl="0"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Circle, underline, or highlight any interesting connections you can find. </a:t>
            </a:r>
            <a:endParaRPr dirty="0"/>
          </a:p>
          <a:p>
            <a:pPr marL="205730" lvl="0" indent="-40630" algn="l" rtl="0">
              <a:spcBef>
                <a:spcPts val="11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82" name="Google Shape;82;p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</a:pPr>
            <a:r>
              <a:rPr lang="en-US" dirty="0"/>
              <a:t>Why do people fight? 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</a:pPr>
            <a:r>
              <a:rPr lang="en-US" dirty="0"/>
              <a:t>What is worth fighting for? </a:t>
            </a:r>
            <a:endParaRPr dirty="0"/>
          </a:p>
          <a:p>
            <a:pPr marL="205730" lvl="0" indent="-40630" algn="l" rtl="0">
              <a:spcBef>
                <a:spcPts val="11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Analysis</a:t>
            </a:r>
            <a:endParaRPr dirty="0"/>
          </a:p>
        </p:txBody>
      </p:sp>
      <p:sp>
        <p:nvSpPr>
          <p:cNvPr id="217" name="Google Shape;217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438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Char char="•"/>
            </a:pPr>
            <a:r>
              <a:rPr lang="en-US" dirty="0"/>
              <a:t>Share what you found!</a:t>
            </a:r>
            <a:endParaRPr dirty="0"/>
          </a:p>
          <a:p>
            <a:pPr marL="205730" lvl="0" indent="-406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Why-Lighting Activity</a:t>
            </a:r>
            <a:endParaRPr/>
          </a:p>
        </p:txBody>
      </p:sp>
      <p:sp>
        <p:nvSpPr>
          <p:cNvPr id="223" name="Google Shape;223;p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0573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partner read your assigned document.</a:t>
            </a:r>
            <a:endParaRPr dirty="0"/>
          </a:p>
          <a:p>
            <a:pPr marL="205730" lvl="0" indent="-205730" algn="l" rtl="0"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are the expert on this document.</a:t>
            </a:r>
            <a:endParaRPr dirty="0"/>
          </a:p>
          <a:p>
            <a:pPr marL="205730" lvl="0" indent="-205730" algn="l" rtl="0"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Why-Light your document:</a:t>
            </a:r>
            <a:endParaRPr dirty="0"/>
          </a:p>
          <a:p>
            <a:pPr marL="480034" lvl="1" indent="-185155" algn="l" rtl="0">
              <a:spcBef>
                <a:spcPts val="112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en-US" sz="2000" dirty="0"/>
              <a:t>Highlight information you think is important.</a:t>
            </a:r>
            <a:endParaRPr sz="2000" dirty="0"/>
          </a:p>
          <a:p>
            <a:pPr marL="480034" lvl="1" indent="-185155" algn="l" rtl="0">
              <a:spcBef>
                <a:spcPts val="112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en-US" sz="2000" dirty="0"/>
              <a:t>Write in the margins why you highlighted this information.</a:t>
            </a:r>
            <a:endParaRPr sz="2000" dirty="0"/>
          </a:p>
          <a:p>
            <a:pPr marL="205730" lvl="0" indent="-40630" algn="l" rtl="0">
              <a:spcBef>
                <a:spcPts val="11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  <p:pic>
        <p:nvPicPr>
          <p:cNvPr id="224" name="Google Shape;224;p21" title="Why-Light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2775" y="0"/>
            <a:ext cx="1537226" cy="153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Jigsaw Activity</a:t>
            </a:r>
            <a:endParaRPr dirty="0"/>
          </a:p>
        </p:txBody>
      </p:sp>
      <p:sp>
        <p:nvSpPr>
          <p:cNvPr id="230" name="Google Shape;230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0573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Work with your group—each person has read a different article. </a:t>
            </a:r>
            <a:endParaRPr dirty="0"/>
          </a:p>
          <a:p>
            <a:pPr marL="205730" lvl="0" indent="-205730" algn="l" rtl="0"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your expertise with your group.</a:t>
            </a:r>
            <a:endParaRPr dirty="0"/>
          </a:p>
          <a:p>
            <a:pPr marL="205730" lvl="0" indent="-205730" algn="l" rtl="0"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As others share, complete your Jigsaw graphic organizer, making notes over each reading.</a:t>
            </a:r>
            <a:endParaRPr dirty="0"/>
          </a:p>
          <a:p>
            <a:pPr marL="205730" lvl="0" indent="-40630" algn="l" rtl="0">
              <a:spcBef>
                <a:spcPts val="11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  <p:pic>
        <p:nvPicPr>
          <p:cNvPr id="231" name="Google Shape;231;p22" title="Jigsa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075" y="57650"/>
            <a:ext cx="1462850" cy="14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Two-Voice Poem</a:t>
            </a:r>
            <a:endParaRPr dirty="0"/>
          </a:p>
        </p:txBody>
      </p:sp>
      <p:sp>
        <p:nvSpPr>
          <p:cNvPr id="237" name="Google Shape;237;p2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05730" lvl="0" indent="-20573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Based on the Historical Mingle activity and your readings from the Jigsaw, write a Two-Voice Poem showcasing two different Civil War perspectives. </a:t>
            </a:r>
            <a:endParaRPr dirty="0"/>
          </a:p>
          <a:p>
            <a:pPr marL="205730" lvl="0" indent="-205730" algn="l" rtl="0"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One of these perspectives should be from the point of view of a woman, immigrant, African American (free or enslaved), or Native American. </a:t>
            </a:r>
            <a:endParaRPr dirty="0"/>
          </a:p>
          <a:p>
            <a:pPr marL="205730" lvl="0" indent="-205730" algn="l" rtl="0"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Remember to be factual and respectful in your representation. </a:t>
            </a:r>
            <a:endParaRPr dirty="0"/>
          </a:p>
        </p:txBody>
      </p:sp>
      <p:pic>
        <p:nvPicPr>
          <p:cNvPr id="238" name="Google Shape;238;p23" title="Two Voice Poe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331" y="41600"/>
            <a:ext cx="2283900" cy="128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8361d9642a_0_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Exit Ticket</a:t>
            </a:r>
            <a:endParaRPr dirty="0"/>
          </a:p>
        </p:txBody>
      </p:sp>
      <p:sp>
        <p:nvSpPr>
          <p:cNvPr id="244" name="Google Shape;244;g28361d9642a_0_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On a sheet of paper answer the following questions: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do people fight?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worth fighting for?</a:t>
            </a:r>
            <a:endParaRPr dirty="0"/>
          </a:p>
        </p:txBody>
      </p:sp>
      <p:pic>
        <p:nvPicPr>
          <p:cNvPr id="245" name="Google Shape;245;g28361d9642a_0_6" title="Bell Ringers and Exit Ticke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9250" y="213558"/>
            <a:ext cx="2084750" cy="107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</a:pPr>
            <a:r>
              <a:rPr lang="en-US" dirty="0"/>
              <a:t>Describe various perspectives and motives of persons involved in the U.S. Civil War. </a:t>
            </a:r>
            <a:endParaRPr dirty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</a:pPr>
            <a:r>
              <a:rPr lang="en-US" dirty="0"/>
              <a:t>Understand the impact and contributions of specific groups during the conflict</a:t>
            </a:r>
            <a:r>
              <a:rPr lang="en-US" sz="3200" dirty="0"/>
              <a:t>.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Historical Mingle</a:t>
            </a:r>
            <a:endParaRPr dirty="0"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4214388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will receive a card with a photo and biographical information. </a:t>
            </a:r>
            <a:endParaRPr dirty="0"/>
          </a:p>
          <a:p>
            <a:pPr marL="571500" lvl="0" indent="-457200" algn="l" rtl="0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Assume the role of this real Civil War figure. </a:t>
            </a:r>
            <a:endParaRPr dirty="0"/>
          </a:p>
          <a:p>
            <a:pPr marL="571500" lvl="0" indent="-457200" algn="l" rtl="0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Take 2–3 minutes to read through your role. </a:t>
            </a:r>
            <a:endParaRPr dirty="0"/>
          </a:p>
          <a:p>
            <a:pPr marL="0" lvl="0" indent="0" algn="l" rtl="0">
              <a:spcBef>
                <a:spcPts val="11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80936">
            <a:off x="5555612" y="878711"/>
            <a:ext cx="2405883" cy="3117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Historical Mingle</a:t>
            </a:r>
            <a:endParaRPr dirty="0"/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1492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 goal of this activity is to “meet” new people who also lived through the Civil War. </a:t>
            </a:r>
            <a:endParaRPr dirty="0"/>
          </a:p>
          <a:p>
            <a:pPr marL="571500" lvl="0" indent="-482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You should: </a:t>
            </a:r>
            <a:endParaRPr dirty="0"/>
          </a:p>
          <a:p>
            <a:pPr marL="939800" lvl="1" indent="-3683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/>
              <a:t>Get up from your seat</a:t>
            </a:r>
            <a:endParaRPr sz="2000" dirty="0"/>
          </a:p>
          <a:p>
            <a:pPr marL="939800" lvl="1" indent="-3683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/>
              <a:t>Meet with someone else </a:t>
            </a:r>
            <a:endParaRPr sz="2000" dirty="0"/>
          </a:p>
          <a:p>
            <a:pPr marL="939800" lvl="1" indent="-3683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/>
              <a:t>Introduce yourself</a:t>
            </a:r>
            <a:endParaRPr sz="2000" dirty="0"/>
          </a:p>
          <a:p>
            <a:pPr marL="939800" lvl="1" indent="-3683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/>
              <a:t>Talk about yourself and your experiences in the Civil War </a:t>
            </a:r>
            <a:endParaRPr sz="2000" dirty="0"/>
          </a:p>
          <a:p>
            <a:pPr marL="0" lvl="0" indent="0" algn="l" rtl="0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02" name="Google Shape;10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80936">
            <a:off x="5555612" y="878711"/>
            <a:ext cx="2405883" cy="3117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Questions to Ask</a:t>
            </a:r>
            <a:endParaRPr dirty="0"/>
          </a:p>
        </p:txBody>
      </p:sp>
      <p:sp>
        <p:nvSpPr>
          <p:cNvPr id="108" name="Google Shape;108;p6"/>
          <p:cNvSpPr txBox="1">
            <a:spLocks noGrp="1"/>
          </p:cNvSpPr>
          <p:nvPr>
            <p:ph type="body" idx="1"/>
          </p:nvPr>
        </p:nvSpPr>
        <p:spPr>
          <a:xfrm>
            <a:off x="351700" y="1479400"/>
            <a:ext cx="8032200" cy="3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482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“What do you do?” </a:t>
            </a:r>
            <a:endParaRPr sz="3000" dirty="0"/>
          </a:p>
          <a:p>
            <a:pPr marL="571500" lvl="0" indent="-482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“Where are you from originally?” </a:t>
            </a:r>
            <a:endParaRPr sz="3000" dirty="0"/>
          </a:p>
          <a:p>
            <a:pPr marL="571500" lvl="0" indent="-482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“What have your experiences been like during the Civil War?” </a:t>
            </a:r>
            <a:endParaRPr sz="3000" dirty="0"/>
          </a:p>
          <a:p>
            <a:pPr marL="571500" lvl="0" indent="-482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“For which side are you fighting?” </a:t>
            </a:r>
            <a:endParaRPr sz="3000" dirty="0"/>
          </a:p>
          <a:p>
            <a:pPr marL="571500" lvl="0" indent="-482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“Have you seen any battles?“</a:t>
            </a:r>
            <a:endParaRPr sz="3000" dirty="0"/>
          </a:p>
          <a:p>
            <a:pPr marL="571500" lvl="0" indent="-482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“Can you vote? If so, which presidential candidate did you vote for?” </a:t>
            </a:r>
            <a:endParaRPr sz="3000" dirty="0"/>
          </a:p>
        </p:txBody>
      </p:sp>
      <p:pic>
        <p:nvPicPr>
          <p:cNvPr id="2" name="Online Media 1" descr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0024A6CB-FA2F-91B0-9940-A8ACB5E7E2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91975" y="303200"/>
            <a:ext cx="2540000" cy="143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Discussion</a:t>
            </a:r>
            <a:endParaRPr dirty="0"/>
          </a:p>
        </p:txBody>
      </p:sp>
      <p:sp>
        <p:nvSpPr>
          <p:cNvPr id="115" name="Google Shape;115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Historical Roles Graphic Organizer to fill in information about each person in the Historical Mingle. </a:t>
            </a:r>
            <a:endParaRPr dirty="0"/>
          </a:p>
          <a:p>
            <a:pPr marL="571500" lvl="0" indent="-457200" algn="l" rtl="0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We will discuss each person individually. </a:t>
            </a:r>
            <a:endParaRPr dirty="0"/>
          </a:p>
          <a:p>
            <a:pPr marL="571500" lvl="0" indent="-457200" algn="l" rtl="0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we discuss, if you portrayed this person in the activity, share out information about your person and which side they may have taken in the war. </a:t>
            </a:r>
            <a:endParaRPr dirty="0"/>
          </a:p>
          <a:p>
            <a:pPr marL="0" lvl="0" indent="0" algn="l" rtl="0">
              <a:spcBef>
                <a:spcPts val="11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Abraham Lincoln</a:t>
            </a:r>
            <a:endParaRPr dirty="0"/>
          </a:p>
        </p:txBody>
      </p:sp>
      <p:sp>
        <p:nvSpPr>
          <p:cNvPr id="121" name="Google Shape;121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600" dirty="0"/>
              <a:t>Who had this role? </a:t>
            </a:r>
            <a:endParaRPr sz="26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600" dirty="0"/>
              <a:t>What have you done? </a:t>
            </a:r>
            <a:endParaRPr sz="26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600" dirty="0"/>
              <a:t>How do you feel about the Civil War?</a:t>
            </a:r>
            <a:endParaRPr sz="26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600" dirty="0"/>
              <a:t>Why do you feel this way about the war? </a:t>
            </a:r>
            <a:endParaRPr sz="2600" dirty="0"/>
          </a:p>
          <a:p>
            <a:pPr marL="231775" lvl="0" indent="-79375" algn="l" rtl="0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122" name="Google Shape;122;p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2425" y="528066"/>
            <a:ext cx="2910149" cy="382219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8"/>
          <p:cNvSpPr txBox="1"/>
          <p:nvPr/>
        </p:nvSpPr>
        <p:spPr>
          <a:xfrm>
            <a:off x="5288624" y="4354152"/>
            <a:ext cx="275774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500"/>
              <a:buFont typeface="Calibri"/>
              <a:buNone/>
            </a:pP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Gardner, A. (1863, Nov. 8). Abraham Lincoln, the sixteenth president of the United States. Retrieved from https://commons.wikimedia.org/wiki/File:Abraham_Lincoln_November_1863.jpg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General Robert E. Lee</a:t>
            </a:r>
            <a:endParaRPr dirty="0"/>
          </a:p>
        </p:txBody>
      </p:sp>
      <p:sp>
        <p:nvSpPr>
          <p:cNvPr id="129" name="Google Shape;129;p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Who had this role? 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have you done? 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How do you feel about the Civil War?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Why do you feel this way about the war? </a:t>
            </a:r>
            <a:endParaRPr dirty="0"/>
          </a:p>
          <a:p>
            <a:pPr marL="231775" lvl="0" indent="-79375" algn="l" rtl="0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130" name="Google Shape;130;p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6517" y="528066"/>
            <a:ext cx="2581963" cy="382219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 txBox="1"/>
          <p:nvPr/>
        </p:nvSpPr>
        <p:spPr>
          <a:xfrm>
            <a:off x="5288624" y="4354152"/>
            <a:ext cx="275774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500"/>
              <a:buFont typeface="Calibri"/>
              <a:buNone/>
            </a:pP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Vannerson, J. (1864, March). Portrait of Gen. Robert E. Lee, officer of the Confederate Army. </a:t>
            </a:r>
            <a:r>
              <a:rPr lang="en-US" sz="500" b="0" i="1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The Library of Congress Prints &amp; Photographs Online Catalog</a:t>
            </a:r>
            <a:r>
              <a:rPr lang="en-US" sz="5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. Retrieved from https://commons.wikimedia.org/wiki/File:Robert_Edward_Lee.jpg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2057</Words>
  <Application>Microsoft Office PowerPoint</Application>
  <PresentationFormat>On-screen Show (16:9)</PresentationFormat>
  <Paragraphs>148</Paragraphs>
  <Slides>24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Constantia</vt:lpstr>
      <vt:lpstr>Arial</vt:lpstr>
      <vt:lpstr>Georgia</vt:lpstr>
      <vt:lpstr>Calibri</vt:lpstr>
      <vt:lpstr>LEARN theme</vt:lpstr>
      <vt:lpstr>LEARN theme</vt:lpstr>
      <vt:lpstr>Blue or Gray?</vt:lpstr>
      <vt:lpstr>Essential Questions</vt:lpstr>
      <vt:lpstr>Lesson Objectives</vt:lpstr>
      <vt:lpstr>Historical Mingle</vt:lpstr>
      <vt:lpstr>Historical Mingle</vt:lpstr>
      <vt:lpstr>Questions to Ask</vt:lpstr>
      <vt:lpstr>Discussion</vt:lpstr>
      <vt:lpstr>Abraham Lincoln</vt:lpstr>
      <vt:lpstr>General Robert E. Lee</vt:lpstr>
      <vt:lpstr>John Lincoln Clem</vt:lpstr>
      <vt:lpstr>Harriet Tubman</vt:lpstr>
      <vt:lpstr>Stand Watie</vt:lpstr>
      <vt:lpstr>George Kye</vt:lpstr>
      <vt:lpstr>Michael Corcoran</vt:lpstr>
      <vt:lpstr>William Harvey Carney</vt:lpstr>
      <vt:lpstr>Mathew Brady</vt:lpstr>
      <vt:lpstr>Mary Jane Richards</vt:lpstr>
      <vt:lpstr>Loreta Janeta Velázquez</vt:lpstr>
      <vt:lpstr>Analysis</vt:lpstr>
      <vt:lpstr>Analysis</vt:lpstr>
      <vt:lpstr>Why-Lighting Activity</vt:lpstr>
      <vt:lpstr>Jigsaw Activity</vt:lpstr>
      <vt:lpstr>Two-Voice Poem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 Gray?</dc:title>
  <dc:creator>Walters, Darrin J.</dc:creator>
  <cp:lastModifiedBy>Corredor, Andres J.</cp:lastModifiedBy>
  <cp:revision>2</cp:revision>
  <dcterms:created xsi:type="dcterms:W3CDTF">2020-02-18T20:09:56Z</dcterms:created>
  <dcterms:modified xsi:type="dcterms:W3CDTF">2024-09-19T15:15:06Z</dcterms:modified>
</cp:coreProperties>
</file>