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45"/>
  </p:notesMasterIdLst>
  <p:sldIdLst>
    <p:sldId id="256" r:id="rId3"/>
    <p:sldId id="270" r:id="rId4"/>
    <p:sldId id="262" r:id="rId5"/>
    <p:sldId id="263" r:id="rId6"/>
    <p:sldId id="272" r:id="rId7"/>
    <p:sldId id="273" r:id="rId8"/>
    <p:sldId id="281" r:id="rId9"/>
    <p:sldId id="283" r:id="rId10"/>
    <p:sldId id="286" r:id="rId11"/>
    <p:sldId id="275" r:id="rId12"/>
    <p:sldId id="289" r:id="rId13"/>
    <p:sldId id="276" r:id="rId14"/>
    <p:sldId id="290" r:id="rId15"/>
    <p:sldId id="277" r:id="rId16"/>
    <p:sldId id="291" r:id="rId17"/>
    <p:sldId id="293" r:id="rId18"/>
    <p:sldId id="329" r:id="rId19"/>
    <p:sldId id="331" r:id="rId20"/>
    <p:sldId id="296" r:id="rId21"/>
    <p:sldId id="391" r:id="rId22"/>
    <p:sldId id="350" r:id="rId23"/>
    <p:sldId id="357" r:id="rId24"/>
    <p:sldId id="352" r:id="rId25"/>
    <p:sldId id="358" r:id="rId26"/>
    <p:sldId id="353" r:id="rId27"/>
    <p:sldId id="359" r:id="rId28"/>
    <p:sldId id="300" r:id="rId29"/>
    <p:sldId id="301" r:id="rId30"/>
    <p:sldId id="390" r:id="rId31"/>
    <p:sldId id="363" r:id="rId32"/>
    <p:sldId id="373" r:id="rId33"/>
    <p:sldId id="372" r:id="rId34"/>
    <p:sldId id="374" r:id="rId35"/>
    <p:sldId id="375" r:id="rId36"/>
    <p:sldId id="311" r:id="rId37"/>
    <p:sldId id="312" r:id="rId38"/>
    <p:sldId id="313" r:id="rId39"/>
    <p:sldId id="314" r:id="rId40"/>
    <p:sldId id="376" r:id="rId41"/>
    <p:sldId id="377" r:id="rId42"/>
    <p:sldId id="315" r:id="rId43"/>
    <p:sldId id="379" r:id="rId4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A2E"/>
    <a:srgbClr val="D6BBEB"/>
    <a:srgbClr val="0A2033"/>
    <a:srgbClr val="DF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11" autoAdjust="0"/>
    <p:restoredTop sz="83954" autoAdjust="0"/>
  </p:normalViewPr>
  <p:slideViewPr>
    <p:cSldViewPr snapToGrid="0">
      <p:cViewPr varScale="1">
        <p:scale>
          <a:sx n="102" d="100"/>
          <a:sy n="102" d="100"/>
        </p:scale>
        <p:origin x="88" y="1276"/>
      </p:cViewPr>
      <p:guideLst/>
    </p:cSldViewPr>
  </p:slideViewPr>
  <p:outlineViewPr>
    <p:cViewPr>
      <p:scale>
        <a:sx n="33" d="100"/>
        <a:sy n="33" d="100"/>
      </p:scale>
      <p:origin x="0" y="-263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04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kfq0aR3ASs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rQ2Mrg6Vg0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086" TargetMode="External"/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086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HcEEAnwOt2c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765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546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564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Khan Academy. (2015, July 14).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Factoring polynomials as (</a:t>
            </a:r>
            <a:r>
              <a:rPr lang="en-US" sz="1400" b="0" i="1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x+a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)(</a:t>
            </a:r>
            <a:r>
              <a:rPr lang="en-US" sz="1400" b="0" i="1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x+b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)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https://www.youtube.com/watch?v=1kfq0aR3ASs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906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(2023, March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Civil engineer and rectangular prisms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https://www.youtube.com/watch?v=qrQ2Mrg6Vg0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015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Quiz, quiz, trade.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https://learn.k20center.ou.edu/strategy/3086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648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42F49-961F-5EFD-E271-1CF6D0D4D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5F1405-972B-DB21-0667-D15D064758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C1F93-1C78-A1E2-778A-D28117B30F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Quiz, quiz, trade.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https://learn.k20center.ou.edu/strategy/3086</a:t>
            </a:r>
            <a:endParaRPr lang="en-US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2-minute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https://www.youtube.com/watch?v=HcEEAnwOt2c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379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1kfq0aR3ASs?feature=oembed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s://www.youtube.com/watch?v=1kfq0aR3ASs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qrQ2Mrg6Vg0?feature=oembed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s://www.youtube.com/watch?v=qrQ2Mrg6Vg0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cEEAnwOt2c?feature=oembed" TargetMode="External"/><Relationship Id="rId6" Type="http://schemas.openxmlformats.org/officeDocument/2006/relationships/hyperlink" Target="https://www.youtube.com/watch?v=HcEEAnwOt2c" TargetMode="Externa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B62DA-A841-D946-FD9F-868EDD1BB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8C851-C025-B3EB-C91A-C688F45D9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Sums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8B89040-5521-1029-A97A-1787AB59A0A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In the 3</a:t>
            </a:r>
            <a:r>
              <a:rPr lang="en-US" altLang="en-US" baseline="30000" dirty="0"/>
              <a:t>rd</a:t>
            </a:r>
            <a:r>
              <a:rPr lang="en-US" altLang="en-US" dirty="0"/>
              <a:t> column of your table, find the sum</a:t>
            </a:r>
            <a:br>
              <a:rPr lang="en-US" altLang="en-US" dirty="0"/>
            </a:br>
            <a:r>
              <a:rPr lang="en-US" altLang="en-US" dirty="0"/>
              <a:t>of your factor pairs.</a:t>
            </a:r>
          </a:p>
          <a:p>
            <a:r>
              <a:rPr lang="en-US" altLang="en-US" dirty="0"/>
              <a:t>Write the sum as both positive and negative. Why?</a:t>
            </a:r>
          </a:p>
          <a:p>
            <a:pPr lvl="1"/>
            <a:r>
              <a:rPr lang="en-US" altLang="en-US" b="1" dirty="0">
                <a:solidFill>
                  <a:schemeClr val="accent1"/>
                </a:solidFill>
              </a:rPr>
              <a:t>Number:</a:t>
            </a:r>
            <a:r>
              <a:rPr lang="en-US" altLang="en-US" dirty="0"/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= (+1) · (+1) = (–1) · (–1)</a:t>
            </a:r>
          </a:p>
          <a:p>
            <a:pPr lvl="2"/>
            <a:r>
              <a:rPr lang="en-US" altLang="en-US" dirty="0"/>
              <a:t>In both cases, the signs are the same.</a:t>
            </a:r>
          </a:p>
          <a:p>
            <a:pPr lvl="1"/>
            <a:r>
              <a:rPr lang="en-US" altLang="en-US" dirty="0"/>
              <a:t>The sum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(+1) + (+1) = +2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altLang="en-US" dirty="0"/>
              <a:t>The sum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(–1) + (–1) = –2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.</a:t>
            </a:r>
            <a:endParaRPr lang="en-US" alt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25C6EF7-1B8A-5AA9-9D4D-A86184C3A91C}"/>
              </a:ext>
            </a:extLst>
          </p:cNvPr>
          <p:cNvGrpSpPr/>
          <p:nvPr/>
        </p:nvGrpSpPr>
        <p:grpSpPr>
          <a:xfrm>
            <a:off x="7748817" y="455613"/>
            <a:ext cx="914400" cy="914400"/>
            <a:chOff x="4811751" y="274638"/>
            <a:chExt cx="914400" cy="9144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F310B8A-2F5D-2CA5-B264-E4DEA7C671D0}"/>
                </a:ext>
              </a:extLst>
            </p:cNvPr>
            <p:cNvSpPr/>
            <p:nvPr/>
          </p:nvSpPr>
          <p:spPr>
            <a:xfrm>
              <a:off x="4811751" y="274638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Cross 3">
              <a:extLst>
                <a:ext uri="{FF2B5EF4-FFF2-40B4-BE49-F238E27FC236}">
                  <a16:creationId xmlns:a16="http://schemas.microsoft.com/office/drawing/2014/main" id="{CBBEF90A-D5B9-754C-A778-F04440564E58}"/>
                </a:ext>
              </a:extLst>
            </p:cNvPr>
            <p:cNvSpPr/>
            <p:nvPr/>
          </p:nvSpPr>
          <p:spPr>
            <a:xfrm>
              <a:off x="4957008" y="419895"/>
              <a:ext cx="623887" cy="623887"/>
            </a:xfrm>
            <a:prstGeom prst="plus">
              <a:avLst>
                <a:gd name="adj" fmla="val 3732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493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17F91-CF64-7286-8F42-5CF13E6B1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5FA0D-5B7C-3E74-0575-6A2D68164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Sums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95FEB57-384A-FE27-F63C-2EE37B961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851360"/>
              </p:ext>
            </p:extLst>
          </p:nvPr>
        </p:nvGraphicFramePr>
        <p:xfrm>
          <a:off x="628650" y="1268413"/>
          <a:ext cx="7886698" cy="3236788"/>
        </p:xfrm>
        <a:graphic>
          <a:graphicData uri="http://schemas.openxmlformats.org/drawingml/2006/table">
            <a:tbl>
              <a:tblPr firstRow="1">
                <a:tableStyleId>{BEDF182F-1DE7-4F13-8AA3-002D9E3B458A}</a:tableStyleId>
              </a:tblPr>
              <a:tblGrid>
                <a:gridCol w="1322932">
                  <a:extLst>
                    <a:ext uri="{9D8B030D-6E8A-4147-A177-3AD203B41FA5}">
                      <a16:colId xmlns:a16="http://schemas.microsoft.com/office/drawing/2014/main" val="198538458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272058138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89339741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835570403"/>
                    </a:ext>
                  </a:extLst>
                </a:gridCol>
              </a:tblGrid>
              <a:tr h="7207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Number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(Area)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Factor Pair(s)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(Dimensions)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Sum</a:t>
                      </a:r>
                      <a:b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Difference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1174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1, 1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–2, 2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97550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1, 4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4683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2, 2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94971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1, 6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09422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2, 3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428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3747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A4D85-D0A6-E6D4-9707-37D48EE7E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63C14-D9D1-9984-9D50-D712DF765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Sums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7EE7759-5E64-F944-40BA-C12F1A19FE3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1"/>
                </a:solidFill>
              </a:rPr>
              <a:t>Number:</a:t>
            </a:r>
            <a:r>
              <a:rPr lang="en-US" altLang="en-US" dirty="0"/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= (+1) · (+4) = (–1) · (–4)</a:t>
            </a:r>
          </a:p>
          <a:p>
            <a:pPr lvl="1"/>
            <a:r>
              <a:rPr lang="en-US" altLang="en-US" dirty="0"/>
              <a:t>The sum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(+1) + (+4) = +5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altLang="en-US" dirty="0"/>
              <a:t>The sum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(–1) + (–4) = –5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b="1" dirty="0">
                <a:solidFill>
                  <a:schemeClr val="accent1"/>
                </a:solidFill>
              </a:rPr>
              <a:t>Number:</a:t>
            </a:r>
            <a:r>
              <a:rPr lang="en-US" altLang="en-US" dirty="0"/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= (+2) · (+2) = (–2) · (–2)</a:t>
            </a:r>
          </a:p>
          <a:p>
            <a:pPr lvl="1"/>
            <a:r>
              <a:rPr lang="en-US" altLang="en-US" dirty="0"/>
              <a:t>The sum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(+2) + (+2) = +4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altLang="en-US" dirty="0"/>
              <a:t>The sum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(–2) + (–2) = –4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028BFA5-3E28-D622-DCCD-440402543F01}"/>
              </a:ext>
            </a:extLst>
          </p:cNvPr>
          <p:cNvGrpSpPr/>
          <p:nvPr/>
        </p:nvGrpSpPr>
        <p:grpSpPr>
          <a:xfrm>
            <a:off x="7748817" y="455613"/>
            <a:ext cx="914400" cy="914400"/>
            <a:chOff x="4811751" y="274638"/>
            <a:chExt cx="914400" cy="9144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F1BDA84-93F0-8663-205A-F5833744106B}"/>
                </a:ext>
              </a:extLst>
            </p:cNvPr>
            <p:cNvSpPr/>
            <p:nvPr/>
          </p:nvSpPr>
          <p:spPr>
            <a:xfrm>
              <a:off x="4811751" y="274638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ross 4">
              <a:extLst>
                <a:ext uri="{FF2B5EF4-FFF2-40B4-BE49-F238E27FC236}">
                  <a16:creationId xmlns:a16="http://schemas.microsoft.com/office/drawing/2014/main" id="{07A07742-E5F7-7F65-6CED-2EEEB6827B8D}"/>
                </a:ext>
              </a:extLst>
            </p:cNvPr>
            <p:cNvSpPr/>
            <p:nvPr/>
          </p:nvSpPr>
          <p:spPr>
            <a:xfrm>
              <a:off x="4957008" y="419895"/>
              <a:ext cx="623887" cy="623887"/>
            </a:xfrm>
            <a:prstGeom prst="plus">
              <a:avLst>
                <a:gd name="adj" fmla="val 3732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7847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F94F9-3585-5677-48C0-A913B6F6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385C1-2195-CB2A-2ED7-C34C63BD7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Sums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59B9C05-9CE6-2AB1-19E4-4FEFF7D012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58599"/>
              </p:ext>
            </p:extLst>
          </p:nvPr>
        </p:nvGraphicFramePr>
        <p:xfrm>
          <a:off x="628650" y="1268413"/>
          <a:ext cx="7886698" cy="3236788"/>
        </p:xfrm>
        <a:graphic>
          <a:graphicData uri="http://schemas.openxmlformats.org/drawingml/2006/table">
            <a:tbl>
              <a:tblPr firstRow="1">
                <a:tableStyleId>{BEDF182F-1DE7-4F13-8AA3-002D9E3B458A}</a:tableStyleId>
              </a:tblPr>
              <a:tblGrid>
                <a:gridCol w="1322932">
                  <a:extLst>
                    <a:ext uri="{9D8B030D-6E8A-4147-A177-3AD203B41FA5}">
                      <a16:colId xmlns:a16="http://schemas.microsoft.com/office/drawing/2014/main" val="198538458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272058138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89339741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835570403"/>
                    </a:ext>
                  </a:extLst>
                </a:gridCol>
              </a:tblGrid>
              <a:tr h="7207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Number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(Area)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Factor Pair(s)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(Dimensions)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Sum</a:t>
                      </a:r>
                      <a:b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Difference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1174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1, 1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–2, 2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97550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1, 4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–5, 5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4683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2, 2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–4, 4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94971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1, 6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09422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2, 3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428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2922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791BB-B0F9-DCB6-F646-C76400DA9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AFD80-83F6-F910-A960-B73B9074C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Sums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93A3B97-0CE1-246D-6B0D-8F3DA893B0E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Find the remaining sums to complete the 3</a:t>
            </a:r>
            <a:r>
              <a:rPr lang="en-US" altLang="en-US" baseline="30000" dirty="0"/>
              <a:t>rd</a:t>
            </a:r>
            <a:r>
              <a:rPr lang="en-US" altLang="en-US" dirty="0"/>
              <a:t> column.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E0BA78-8CAE-1A0F-1422-7761F8D095D8}"/>
              </a:ext>
            </a:extLst>
          </p:cNvPr>
          <p:cNvGrpSpPr/>
          <p:nvPr/>
        </p:nvGrpSpPr>
        <p:grpSpPr>
          <a:xfrm>
            <a:off x="7748817" y="455613"/>
            <a:ext cx="914400" cy="914400"/>
            <a:chOff x="4811751" y="274638"/>
            <a:chExt cx="914400" cy="9144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A079037-76D4-AC62-1C5E-9E2483760D8D}"/>
                </a:ext>
              </a:extLst>
            </p:cNvPr>
            <p:cNvSpPr/>
            <p:nvPr/>
          </p:nvSpPr>
          <p:spPr>
            <a:xfrm>
              <a:off x="4811751" y="274638"/>
              <a:ext cx="914400" cy="9144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Cross 4">
              <a:extLst>
                <a:ext uri="{FF2B5EF4-FFF2-40B4-BE49-F238E27FC236}">
                  <a16:creationId xmlns:a16="http://schemas.microsoft.com/office/drawing/2014/main" id="{3C2F8CCE-352A-C6F4-4DA8-53AD5B0F6C1C}"/>
                </a:ext>
              </a:extLst>
            </p:cNvPr>
            <p:cNvSpPr/>
            <p:nvPr/>
          </p:nvSpPr>
          <p:spPr>
            <a:xfrm>
              <a:off x="4957008" y="419895"/>
              <a:ext cx="623887" cy="623887"/>
            </a:xfrm>
            <a:prstGeom prst="plus">
              <a:avLst>
                <a:gd name="adj" fmla="val 3732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8613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EAD30-762F-E28B-5BF5-59A450100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E9B9B-1720-E20E-791D-9486ED481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Differences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EE8A56B-B033-9682-E2D1-C7A8D583B89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5589"/>
            <a:ext cx="7886700" cy="3262312"/>
          </a:xfrm>
        </p:spPr>
        <p:txBody>
          <a:bodyPr/>
          <a:lstStyle/>
          <a:p>
            <a:r>
              <a:rPr lang="en-US" altLang="en-US" dirty="0"/>
              <a:t>In the 4</a:t>
            </a:r>
            <a:r>
              <a:rPr lang="en-US" altLang="en-US" baseline="30000" dirty="0"/>
              <a:t>th</a:t>
            </a:r>
            <a:r>
              <a:rPr lang="en-US" altLang="en-US" dirty="0"/>
              <a:t> column of your table, find the difference</a:t>
            </a:r>
            <a:br>
              <a:rPr lang="en-US" altLang="en-US" dirty="0"/>
            </a:br>
            <a:r>
              <a:rPr lang="en-US" altLang="en-US" dirty="0"/>
              <a:t>of your factor pairs.</a:t>
            </a:r>
          </a:p>
          <a:p>
            <a:r>
              <a:rPr lang="en-US" altLang="en-US" dirty="0"/>
              <a:t>Write the difference as both positive and negative.</a:t>
            </a:r>
          </a:p>
          <a:p>
            <a:pPr lvl="1"/>
            <a:r>
              <a:rPr lang="en-US" altLang="en-US" b="1" dirty="0">
                <a:solidFill>
                  <a:schemeClr val="accent1"/>
                </a:solidFill>
              </a:rPr>
              <a:t>Number:</a:t>
            </a:r>
            <a:r>
              <a:rPr lang="en-US" altLang="en-US" dirty="0"/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= (+1) · (+1) = (–1) · (–1)</a:t>
            </a:r>
            <a:endParaRPr lang="en-US" altLang="en-US" dirty="0"/>
          </a:p>
          <a:p>
            <a:pPr lvl="1"/>
            <a:r>
              <a:rPr lang="en-US" altLang="en-US" dirty="0"/>
              <a:t>The difference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(+1) – (+1) = 0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altLang="en-US" dirty="0"/>
              <a:t>The difference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(–1) – (–1) = 0</a:t>
            </a:r>
            <a:r>
              <a:rPr lang="en-US" altLang="en-US" dirty="0"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D26DE27-0128-2B89-7735-D6FFA92A4AB5}"/>
              </a:ext>
            </a:extLst>
          </p:cNvPr>
          <p:cNvGrpSpPr/>
          <p:nvPr/>
        </p:nvGrpSpPr>
        <p:grpSpPr>
          <a:xfrm>
            <a:off x="7883873" y="407601"/>
            <a:ext cx="914400" cy="914400"/>
            <a:chOff x="6310329" y="620370"/>
            <a:chExt cx="914400" cy="9144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596FC50-006E-0E0F-608B-A457A9CE7D90}"/>
                </a:ext>
              </a:extLst>
            </p:cNvPr>
            <p:cNvSpPr/>
            <p:nvPr/>
          </p:nvSpPr>
          <p:spPr>
            <a:xfrm>
              <a:off x="6310329" y="620370"/>
              <a:ext cx="914400" cy="9144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48051EE-A0D1-9C91-9A9F-0BBAA988E0A5}"/>
                </a:ext>
              </a:extLst>
            </p:cNvPr>
            <p:cNvSpPr/>
            <p:nvPr/>
          </p:nvSpPr>
          <p:spPr>
            <a:xfrm>
              <a:off x="6455586" y="997401"/>
              <a:ext cx="623887" cy="16033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16228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30E2B-BAB9-2C57-DFD3-23F5D9241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192E2-F7CA-BC42-F537-63B12CD0F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Differences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7D5C7F3-BAD1-E010-9ABD-0B7FE577D9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921459"/>
              </p:ext>
            </p:extLst>
          </p:nvPr>
        </p:nvGraphicFramePr>
        <p:xfrm>
          <a:off x="628650" y="1268413"/>
          <a:ext cx="7886698" cy="3236788"/>
        </p:xfrm>
        <a:graphic>
          <a:graphicData uri="http://schemas.openxmlformats.org/drawingml/2006/table">
            <a:tbl>
              <a:tblPr firstRow="1">
                <a:tableStyleId>{BEDF182F-1DE7-4F13-8AA3-002D9E3B458A}</a:tableStyleId>
              </a:tblPr>
              <a:tblGrid>
                <a:gridCol w="1322932">
                  <a:extLst>
                    <a:ext uri="{9D8B030D-6E8A-4147-A177-3AD203B41FA5}">
                      <a16:colId xmlns:a16="http://schemas.microsoft.com/office/drawing/2014/main" val="198538458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272058138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89339741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835570403"/>
                    </a:ext>
                  </a:extLst>
                </a:gridCol>
              </a:tblGrid>
              <a:tr h="7207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Number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(Area)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Factor Pair(s)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(Dimensions)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Sum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Difference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1174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1, 1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–2, 2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97550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1, 4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–5, 5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4683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2, 2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–4, 4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94971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1, 6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–7, 7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09422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2, 3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–5, 5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428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3372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F2AE0-F9BD-C71C-C03D-A7962FAB4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5FD10-B085-8556-440C-DE17C3179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Differences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CFC8C74-E4DE-0DF6-9C8A-517036EF9C0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5589"/>
            <a:ext cx="7886700" cy="3262312"/>
          </a:xfrm>
        </p:spPr>
        <p:txBody>
          <a:bodyPr/>
          <a:lstStyle/>
          <a:p>
            <a:r>
              <a:rPr lang="en-US" altLang="en-US" b="1" dirty="0">
                <a:solidFill>
                  <a:schemeClr val="accent1"/>
                </a:solidFill>
              </a:rPr>
              <a:t>Number:</a:t>
            </a:r>
            <a:r>
              <a:rPr lang="en-US" altLang="en-US" dirty="0"/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= (+1) · (+4) = (–1) · (–4)</a:t>
            </a:r>
          </a:p>
          <a:p>
            <a:pPr lvl="1"/>
            <a:r>
              <a:rPr lang="en-US" altLang="en-US" dirty="0"/>
              <a:t>The difference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(+1) – (+4) = –3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altLang="en-US" dirty="0"/>
              <a:t>The difference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(–1) – (–4) = +3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b="1" dirty="0">
                <a:solidFill>
                  <a:schemeClr val="accent1"/>
                </a:solidFill>
              </a:rPr>
              <a:t>Number:</a:t>
            </a:r>
            <a:r>
              <a:rPr lang="en-US" altLang="en-US" dirty="0"/>
              <a:t>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= (+2) · (+2) = (–2) · (–2)</a:t>
            </a:r>
          </a:p>
          <a:p>
            <a:pPr lvl="1"/>
            <a:r>
              <a:rPr lang="en-US" altLang="en-US" dirty="0"/>
              <a:t>The difference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(+2) – (+2) = 0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altLang="en-US" dirty="0"/>
              <a:t>The difference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(–2) – (–2) = 0</a:t>
            </a:r>
            <a:r>
              <a:rPr lang="en-US" altLang="en-US" dirty="0"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9269A4B-34A4-6146-F3F8-682D8F221F8D}"/>
              </a:ext>
            </a:extLst>
          </p:cNvPr>
          <p:cNvGrpSpPr/>
          <p:nvPr/>
        </p:nvGrpSpPr>
        <p:grpSpPr>
          <a:xfrm>
            <a:off x="7883873" y="407601"/>
            <a:ext cx="914400" cy="914400"/>
            <a:chOff x="6310329" y="620370"/>
            <a:chExt cx="914400" cy="9144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6648C-DBC3-D019-C785-F1E6776CCF79}"/>
                </a:ext>
              </a:extLst>
            </p:cNvPr>
            <p:cNvSpPr/>
            <p:nvPr/>
          </p:nvSpPr>
          <p:spPr>
            <a:xfrm>
              <a:off x="6310329" y="620370"/>
              <a:ext cx="914400" cy="9144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82FE865-DE4E-0751-34A5-CF9D44387076}"/>
                </a:ext>
              </a:extLst>
            </p:cNvPr>
            <p:cNvSpPr/>
            <p:nvPr/>
          </p:nvSpPr>
          <p:spPr>
            <a:xfrm>
              <a:off x="6455586" y="997401"/>
              <a:ext cx="623887" cy="16033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1143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DF887-BE93-96D5-75E8-1F92D4107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D8DEF-C9A6-2931-7040-63BDBCDA4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Differences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202D966-3E4F-DA3D-065D-816159E2E0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21746"/>
              </p:ext>
            </p:extLst>
          </p:nvPr>
        </p:nvGraphicFramePr>
        <p:xfrm>
          <a:off x="628650" y="1268413"/>
          <a:ext cx="7886698" cy="3236788"/>
        </p:xfrm>
        <a:graphic>
          <a:graphicData uri="http://schemas.openxmlformats.org/drawingml/2006/table">
            <a:tbl>
              <a:tblPr firstRow="1">
                <a:tableStyleId>{BEDF182F-1DE7-4F13-8AA3-002D9E3B458A}</a:tableStyleId>
              </a:tblPr>
              <a:tblGrid>
                <a:gridCol w="1322932">
                  <a:extLst>
                    <a:ext uri="{9D8B030D-6E8A-4147-A177-3AD203B41FA5}">
                      <a16:colId xmlns:a16="http://schemas.microsoft.com/office/drawing/2014/main" val="198538458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272058138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89339741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835570403"/>
                    </a:ext>
                  </a:extLst>
                </a:gridCol>
              </a:tblGrid>
              <a:tr h="7207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Number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(Area)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Factor Pair(s)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(Dimensions)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Sum</a:t>
                      </a:r>
                      <a:b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Difference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1174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1, 1</a:t>
                      </a:r>
                      <a:endParaRPr lang="en-US" sz="20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–2, 2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97550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1, 4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–5, 5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–3, 3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4683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2, 2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–4, 4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94971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1, 6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–7, 7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09422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2, 3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–5, 5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428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8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C3FF0-8DA3-E1DC-8E93-58AEB1783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EE4A4-7F8B-E982-51A2-57C3E7532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Pairs: Differences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462B68A-38C4-106C-60A3-CD9FA2C65F3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Find the remaining differences to complete</a:t>
            </a:r>
            <a:br>
              <a:rPr lang="en-US" altLang="en-US" dirty="0"/>
            </a:br>
            <a:r>
              <a:rPr lang="en-US" altLang="en-US" dirty="0"/>
              <a:t>the 4</a:t>
            </a:r>
            <a:r>
              <a:rPr lang="en-US" altLang="en-US" baseline="30000" dirty="0"/>
              <a:t>th</a:t>
            </a:r>
            <a:r>
              <a:rPr lang="en-US" altLang="en-US" dirty="0"/>
              <a:t> (last) column.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758BC2-A370-2496-CAFB-BBE0C38D7F1A}"/>
              </a:ext>
            </a:extLst>
          </p:cNvPr>
          <p:cNvGrpSpPr/>
          <p:nvPr/>
        </p:nvGrpSpPr>
        <p:grpSpPr>
          <a:xfrm>
            <a:off x="7883873" y="407601"/>
            <a:ext cx="914400" cy="914400"/>
            <a:chOff x="6310329" y="620370"/>
            <a:chExt cx="914400" cy="9144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62DA35C-A0E1-17A4-2AEF-EB2B18F73E5A}"/>
                </a:ext>
              </a:extLst>
            </p:cNvPr>
            <p:cNvSpPr/>
            <p:nvPr/>
          </p:nvSpPr>
          <p:spPr>
            <a:xfrm>
              <a:off x="6310329" y="620370"/>
              <a:ext cx="914400" cy="9144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12351AC-6D1D-3599-DC02-4151FD3E754E}"/>
                </a:ext>
              </a:extLst>
            </p:cNvPr>
            <p:cNvSpPr/>
            <p:nvPr/>
          </p:nvSpPr>
          <p:spPr>
            <a:xfrm>
              <a:off x="6455586" y="997401"/>
              <a:ext cx="623887" cy="16033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512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It Down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Factoring Trinomials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361E5-AF49-FE4C-48A8-A30A1D2A6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93125-0D86-6535-97B6-FF77D4A80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Pair?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A669F77-0132-3A8A-43C3-1EA26984EAB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two numbers multiply to </a:t>
            </a:r>
            <a:r>
              <a:rPr lang="en-US" altLang="en-US" b="1" dirty="0">
                <a:solidFill>
                  <a:schemeClr val="accent3"/>
                </a:solidFill>
              </a:rPr>
              <a:t>[the first number]</a:t>
            </a:r>
            <a:r>
              <a:rPr lang="en-US" altLang="en-US" dirty="0"/>
              <a:t> and</a:t>
            </a:r>
            <a:br>
              <a:rPr lang="en-US" altLang="en-US" dirty="0"/>
            </a:br>
            <a:r>
              <a:rPr lang="en-US" altLang="en-US" dirty="0"/>
              <a:t>add/subtract to </a:t>
            </a:r>
            <a:r>
              <a:rPr lang="en-US" altLang="en-US" b="1" dirty="0">
                <a:solidFill>
                  <a:srgbClr val="E6BA2E"/>
                </a:solidFill>
              </a:rPr>
              <a:t>[the second number]</a:t>
            </a:r>
            <a:r>
              <a:rPr lang="en-US" altLang="en-US" dirty="0"/>
              <a:t>?</a:t>
            </a:r>
            <a:endParaRPr lang="en-US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6DEF9A4-2BF0-785D-1157-4CC782D7F48E}"/>
              </a:ext>
            </a:extLst>
          </p:cNvPr>
          <p:cNvGrpSpPr/>
          <p:nvPr/>
        </p:nvGrpSpPr>
        <p:grpSpPr>
          <a:xfrm>
            <a:off x="2028411" y="2314115"/>
            <a:ext cx="5240219" cy="1000580"/>
            <a:chOff x="2028411" y="2062231"/>
            <a:chExt cx="5240219" cy="1000580"/>
          </a:xfrm>
        </p:grpSpPr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723EC3CA-7FE1-4F62-D558-EB84E82A5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2503" y="2062231"/>
              <a:ext cx="534238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·</a:t>
              </a: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AEA33949-AA5C-0925-8C18-08754C0CF5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5" y="2062232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12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AF6077A-0499-BF07-5237-FFF32D833F1A}"/>
                </a:ext>
              </a:extLst>
            </p:cNvPr>
            <p:cNvSpPr/>
            <p:nvPr/>
          </p:nvSpPr>
          <p:spPr>
            <a:xfrm>
              <a:off x="2028411" y="2062231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62E61A6-84EB-ECD3-6B5B-43D4A6D98286}"/>
                </a:ext>
              </a:extLst>
            </p:cNvPr>
            <p:cNvSpPr/>
            <p:nvPr/>
          </p:nvSpPr>
          <p:spPr>
            <a:xfrm>
              <a:off x="3900496" y="2062231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7F08B39-C737-B49E-65D5-83A276812FAD}"/>
              </a:ext>
            </a:extLst>
          </p:cNvPr>
          <p:cNvGrpSpPr/>
          <p:nvPr/>
        </p:nvGrpSpPr>
        <p:grpSpPr>
          <a:xfrm>
            <a:off x="2028409" y="3531092"/>
            <a:ext cx="5240224" cy="1000581"/>
            <a:chOff x="2028409" y="3279208"/>
            <a:chExt cx="5240224" cy="100058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1975A55-AA2D-0CC8-5D11-44F65B3180A2}"/>
                </a:ext>
              </a:extLst>
            </p:cNvPr>
            <p:cNvSpPr/>
            <p:nvPr/>
          </p:nvSpPr>
          <p:spPr>
            <a:xfrm>
              <a:off x="2028409" y="3279210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FDD1260-822F-C1B0-EF6A-3FA435F71735}"/>
                </a:ext>
              </a:extLst>
            </p:cNvPr>
            <p:cNvSpPr/>
            <p:nvPr/>
          </p:nvSpPr>
          <p:spPr>
            <a:xfrm>
              <a:off x="3900499" y="3279210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81AF260A-4516-E775-2567-70A01694A5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9512" y="3279208"/>
              <a:ext cx="547229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35FF5983-BAF8-E410-00AC-D7406B2E69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8" y="3279209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7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0FA879A-EF89-CDA1-DBC6-D2DB3CE8A3ED}"/>
              </a:ext>
            </a:extLst>
          </p:cNvPr>
          <p:cNvSpPr/>
          <p:nvPr/>
        </p:nvSpPr>
        <p:spPr>
          <a:xfrm>
            <a:off x="5970339" y="2314114"/>
            <a:ext cx="2225394" cy="10005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31A066-C54B-8F8A-E568-F711D2092A9E}"/>
              </a:ext>
            </a:extLst>
          </p:cNvPr>
          <p:cNvSpPr/>
          <p:nvPr/>
        </p:nvSpPr>
        <p:spPr>
          <a:xfrm>
            <a:off x="5970339" y="3581419"/>
            <a:ext cx="2225394" cy="100057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5407149-A06F-80B7-53FE-416A42F2C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0339" y="2314114"/>
            <a:ext cx="2225394" cy="100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i="1" dirty="0"/>
              <a:t>the first number</a:t>
            </a:r>
            <a:endParaRPr lang="en-US" altLang="en-US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4C57475-4118-87BF-6FCE-E79040663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0339" y="3581419"/>
            <a:ext cx="2225395" cy="100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i="1" dirty="0"/>
              <a:t>the second number</a:t>
            </a:r>
            <a:endParaRPr lang="en-US" altLang="en-US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7B0F9C2-5FEF-3F66-49EB-18AC3657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96" y="3531093"/>
            <a:ext cx="1281101" cy="100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4800" dirty="0"/>
              <a:t>?</a:t>
            </a:r>
            <a:endParaRPr lang="en-US" alt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5157F897-8057-6311-06F5-0D46E9A7F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407" y="3531092"/>
            <a:ext cx="1281101" cy="100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4800" dirty="0"/>
              <a:t>?</a:t>
            </a:r>
            <a:endParaRPr lang="en-US" alt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E09E82B-C65A-B98E-027E-8893DCB1F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96" y="2314113"/>
            <a:ext cx="1281101" cy="100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4800" dirty="0"/>
              <a:t>?</a:t>
            </a:r>
            <a:endParaRPr lang="en-US" alt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C844BAD-97F3-D125-BD1D-B68A28836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407" y="2314112"/>
            <a:ext cx="1281101" cy="1000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4800" dirty="0"/>
              <a:t>?</a:t>
            </a:r>
            <a:endParaRPr lang="en-US" altLang="en-US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105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202B8-2E68-4F01-3F6A-FC3D723CC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7DE84-F7CD-779E-D550-52D42FF5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Pair?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8DF57E9-CBDB-A186-28B5-4576A6C00DE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two numbers multiply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en-US" dirty="0"/>
              <a:t> and</a:t>
            </a:r>
            <a:br>
              <a:rPr lang="en-US" altLang="en-US" dirty="0"/>
            </a:br>
            <a:r>
              <a:rPr lang="en-US" altLang="en-US" dirty="0"/>
              <a:t>add/subtract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dirty="0"/>
              <a:t>?</a:t>
            </a:r>
            <a:endParaRPr lang="en-US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094DAF7-9D72-48AE-C3CC-AEB4306ED9A0}"/>
              </a:ext>
            </a:extLst>
          </p:cNvPr>
          <p:cNvGrpSpPr/>
          <p:nvPr/>
        </p:nvGrpSpPr>
        <p:grpSpPr>
          <a:xfrm>
            <a:off x="2028411" y="2314115"/>
            <a:ext cx="5240219" cy="1000580"/>
            <a:chOff x="2028411" y="2062231"/>
            <a:chExt cx="5240219" cy="1000580"/>
          </a:xfrm>
        </p:grpSpPr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04973F47-FB06-0EB5-9F0D-001A1241E6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2503" y="2062231"/>
              <a:ext cx="534238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·</a:t>
              </a: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D03E6CFE-AFCE-D04D-5DDC-D7D44ABF54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5" y="2062232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12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465385F-7E4F-06D4-A79A-86751A2EA440}"/>
                </a:ext>
              </a:extLst>
            </p:cNvPr>
            <p:cNvSpPr/>
            <p:nvPr/>
          </p:nvSpPr>
          <p:spPr>
            <a:xfrm>
              <a:off x="2028411" y="2062231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ACCDBB5-4F8A-A9B3-CEB7-EB1A93E69E63}"/>
                </a:ext>
              </a:extLst>
            </p:cNvPr>
            <p:cNvSpPr/>
            <p:nvPr/>
          </p:nvSpPr>
          <p:spPr>
            <a:xfrm>
              <a:off x="3900496" y="2062231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A7565E8-21FD-3C97-C144-55FB256D3E69}"/>
              </a:ext>
            </a:extLst>
          </p:cNvPr>
          <p:cNvGrpSpPr/>
          <p:nvPr/>
        </p:nvGrpSpPr>
        <p:grpSpPr>
          <a:xfrm>
            <a:off x="2028409" y="3531092"/>
            <a:ext cx="5240224" cy="1000581"/>
            <a:chOff x="2028409" y="3279208"/>
            <a:chExt cx="5240224" cy="100058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75CA4A7-AC1C-E9EE-F7CA-7E29DADD177D}"/>
                </a:ext>
              </a:extLst>
            </p:cNvPr>
            <p:cNvSpPr/>
            <p:nvPr/>
          </p:nvSpPr>
          <p:spPr>
            <a:xfrm>
              <a:off x="2028409" y="3279210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9280568-280B-818C-D2E6-A58AC0DC7723}"/>
                </a:ext>
              </a:extLst>
            </p:cNvPr>
            <p:cNvSpPr/>
            <p:nvPr/>
          </p:nvSpPr>
          <p:spPr>
            <a:xfrm>
              <a:off x="3900499" y="3279210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DB68C0C6-426B-56B9-8B6A-A957396D32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9512" y="3279208"/>
              <a:ext cx="547229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99F5B326-23DB-8CDC-31CF-492016E570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8" y="3279209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6652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4D4C5-B2C8-4799-E387-16D795032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7BC41-023B-A175-9F12-CE3618802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Pair?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CE75207-8DAF-745C-C6D1-4813AADAA35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two numbers multiply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en-US" dirty="0"/>
              <a:t> and</a:t>
            </a:r>
            <a:br>
              <a:rPr lang="en-US" altLang="en-US" dirty="0"/>
            </a:br>
            <a:r>
              <a:rPr lang="en-US" altLang="en-US" dirty="0"/>
              <a:t>add/subtract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en-US" dirty="0"/>
              <a:t>?</a:t>
            </a:r>
            <a:endParaRPr lang="en-US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9971D7A-B238-4535-EA1C-A054B6621D6C}"/>
              </a:ext>
            </a:extLst>
          </p:cNvPr>
          <p:cNvGrpSpPr/>
          <p:nvPr/>
        </p:nvGrpSpPr>
        <p:grpSpPr>
          <a:xfrm>
            <a:off x="2028411" y="2314115"/>
            <a:ext cx="5240219" cy="1000580"/>
            <a:chOff x="2028411" y="2062231"/>
            <a:chExt cx="5240219" cy="1000580"/>
          </a:xfrm>
        </p:grpSpPr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56A25584-58FC-B925-8BEC-E032A49A87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2503" y="2062231"/>
              <a:ext cx="534238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·</a:t>
              </a: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6386D07C-472F-15C0-21E6-22A9EEB2D0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5" y="2062232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12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F42D6F1-D725-6F6D-B8C9-59CB1A4270A3}"/>
                </a:ext>
              </a:extLst>
            </p:cNvPr>
            <p:cNvSpPr/>
            <p:nvPr/>
          </p:nvSpPr>
          <p:spPr>
            <a:xfrm>
              <a:off x="2028411" y="2062231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B789A05-35B5-0DED-C5C2-5C57BA0FB052}"/>
                </a:ext>
              </a:extLst>
            </p:cNvPr>
            <p:cNvSpPr/>
            <p:nvPr/>
          </p:nvSpPr>
          <p:spPr>
            <a:xfrm>
              <a:off x="3900496" y="2062231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7F304CD-FC75-A93B-92C6-105C36531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924" y="2315904"/>
            <a:ext cx="1281104" cy="99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FB78587-4881-6B70-AFF2-6BF8A48D07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012" y="2311343"/>
            <a:ext cx="1281104" cy="100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8DF9B8-420F-E047-00C6-6916650F2256}"/>
              </a:ext>
            </a:extLst>
          </p:cNvPr>
          <p:cNvGrpSpPr/>
          <p:nvPr/>
        </p:nvGrpSpPr>
        <p:grpSpPr>
          <a:xfrm>
            <a:off x="2028409" y="3531092"/>
            <a:ext cx="5240224" cy="1000581"/>
            <a:chOff x="2028409" y="3279208"/>
            <a:chExt cx="5240224" cy="100058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8F8B8B0-50CC-3558-05BD-CD56972DF2E1}"/>
                </a:ext>
              </a:extLst>
            </p:cNvPr>
            <p:cNvSpPr/>
            <p:nvPr/>
          </p:nvSpPr>
          <p:spPr>
            <a:xfrm>
              <a:off x="2028409" y="3279210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FC15FBF-906B-AA91-61CF-13F78FC46902}"/>
                </a:ext>
              </a:extLst>
            </p:cNvPr>
            <p:cNvSpPr/>
            <p:nvPr/>
          </p:nvSpPr>
          <p:spPr>
            <a:xfrm>
              <a:off x="3900499" y="3279210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B149008D-DE9F-271E-CB18-08CCD74A39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9512" y="3279208"/>
              <a:ext cx="547229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4575AEBD-522F-5719-E964-4DAF46B737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8" y="3279209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7</a:t>
              </a:r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4106C52-0870-38EA-9ED7-AE9DA1E14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407" y="3531092"/>
            <a:ext cx="1281104" cy="99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FDE1C97-4D24-0599-B460-3CA0D841F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95" y="3526531"/>
            <a:ext cx="1281104" cy="100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647870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A0536-50D8-E20E-647F-564F2323A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64105-B3EA-2C0F-0DAE-98E6556BD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Pair?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C4985CF-50AA-39DE-61E4-D2CF02416ED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two numbers multiply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–12</a:t>
            </a:r>
            <a:r>
              <a:rPr lang="en-US" altLang="en-US" dirty="0"/>
              <a:t> and</a:t>
            </a:r>
            <a:br>
              <a:rPr lang="en-US" altLang="en-US" dirty="0"/>
            </a:br>
            <a:r>
              <a:rPr lang="en-US" altLang="en-US" dirty="0"/>
              <a:t>add/subtract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dirty="0"/>
              <a:t>?</a:t>
            </a:r>
            <a:endParaRPr lang="en-US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C0E7E19-5AC8-004B-C9C2-428B2448165B}"/>
              </a:ext>
            </a:extLst>
          </p:cNvPr>
          <p:cNvGrpSpPr/>
          <p:nvPr/>
        </p:nvGrpSpPr>
        <p:grpSpPr>
          <a:xfrm>
            <a:off x="2028411" y="2314115"/>
            <a:ext cx="5240219" cy="1000580"/>
            <a:chOff x="2028411" y="2062231"/>
            <a:chExt cx="5240219" cy="1000580"/>
          </a:xfrm>
        </p:grpSpPr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143887D4-F0D4-0A7E-3B82-4DBC3E571E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2503" y="2062231"/>
              <a:ext cx="534238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·</a:t>
              </a: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14C12589-3D46-47FE-0B0E-C760C68AE7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5" y="2062232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–12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04947B2-DF51-3C51-7A33-E7A8B7778C95}"/>
                </a:ext>
              </a:extLst>
            </p:cNvPr>
            <p:cNvSpPr/>
            <p:nvPr/>
          </p:nvSpPr>
          <p:spPr>
            <a:xfrm>
              <a:off x="2028411" y="2062231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1B9D20A-7DCB-E9A6-65FF-948A497CABE2}"/>
                </a:ext>
              </a:extLst>
            </p:cNvPr>
            <p:cNvSpPr/>
            <p:nvPr/>
          </p:nvSpPr>
          <p:spPr>
            <a:xfrm>
              <a:off x="3900496" y="2062231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581136-75FC-E58B-2BDF-7B9183E610D5}"/>
              </a:ext>
            </a:extLst>
          </p:cNvPr>
          <p:cNvGrpSpPr/>
          <p:nvPr/>
        </p:nvGrpSpPr>
        <p:grpSpPr>
          <a:xfrm>
            <a:off x="2028409" y="3531092"/>
            <a:ext cx="5240224" cy="1000581"/>
            <a:chOff x="2028409" y="3279208"/>
            <a:chExt cx="5240224" cy="100058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2280FF-D6FF-13CA-669A-90FCFC4C6C69}"/>
                </a:ext>
              </a:extLst>
            </p:cNvPr>
            <p:cNvSpPr/>
            <p:nvPr/>
          </p:nvSpPr>
          <p:spPr>
            <a:xfrm>
              <a:off x="2028409" y="3279210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4294579-843D-4C56-2F09-32B5AA3B0A42}"/>
                </a:ext>
              </a:extLst>
            </p:cNvPr>
            <p:cNvSpPr/>
            <p:nvPr/>
          </p:nvSpPr>
          <p:spPr>
            <a:xfrm>
              <a:off x="3900499" y="3279210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888E8103-025B-02C7-5EF0-A0A2AC0405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9512" y="3279208"/>
              <a:ext cx="547229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12D14951-9444-52F8-41CC-C97CDBD66D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8" y="3279209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442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9E5C5-6BE1-FD96-7370-175A349EE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A40E8-755B-EDC3-D2BF-B78C23DDB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Pair?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E241323-9140-2EEE-841D-AB4F598B210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two numbers multiply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–12</a:t>
            </a:r>
            <a:r>
              <a:rPr lang="en-US" altLang="en-US" dirty="0"/>
              <a:t> and</a:t>
            </a:r>
            <a:br>
              <a:rPr lang="en-US" altLang="en-US" dirty="0"/>
            </a:br>
            <a:r>
              <a:rPr lang="en-US" altLang="en-US" dirty="0"/>
              <a:t>add/subtract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dirty="0"/>
              <a:t>?</a:t>
            </a:r>
            <a:endParaRPr lang="en-US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66830D0-1CB5-7AD0-8B1D-95D13A7CDB2E}"/>
              </a:ext>
            </a:extLst>
          </p:cNvPr>
          <p:cNvGrpSpPr/>
          <p:nvPr/>
        </p:nvGrpSpPr>
        <p:grpSpPr>
          <a:xfrm>
            <a:off x="2028411" y="2314115"/>
            <a:ext cx="5240219" cy="1000580"/>
            <a:chOff x="2028411" y="2062231"/>
            <a:chExt cx="5240219" cy="1000580"/>
          </a:xfrm>
        </p:grpSpPr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054A1FDC-055A-9F47-C5E1-0A9D3F6C0C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2503" y="2062231"/>
              <a:ext cx="534238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·</a:t>
              </a: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A89BFC74-22C1-65A7-C926-9FABDBE51E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5" y="2062232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–12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22047A9-0A98-9B33-9177-985A01E725C6}"/>
                </a:ext>
              </a:extLst>
            </p:cNvPr>
            <p:cNvSpPr/>
            <p:nvPr/>
          </p:nvSpPr>
          <p:spPr>
            <a:xfrm>
              <a:off x="2028411" y="2062231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F02665-6E15-3A44-4584-3C20EAE5BAF3}"/>
                </a:ext>
              </a:extLst>
            </p:cNvPr>
            <p:cNvSpPr/>
            <p:nvPr/>
          </p:nvSpPr>
          <p:spPr>
            <a:xfrm>
              <a:off x="3900496" y="2062231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24899A5-62AC-39EB-CD96-4D1CD3E25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924" y="2315904"/>
            <a:ext cx="1281104" cy="99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–3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AD3A574-C07C-C8A0-57AB-04145DAC5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012" y="2311343"/>
            <a:ext cx="1281104" cy="100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CB42FE4-6E83-5482-1650-434980C48975}"/>
              </a:ext>
            </a:extLst>
          </p:cNvPr>
          <p:cNvGrpSpPr/>
          <p:nvPr/>
        </p:nvGrpSpPr>
        <p:grpSpPr>
          <a:xfrm>
            <a:off x="2028409" y="3531092"/>
            <a:ext cx="5240224" cy="1000581"/>
            <a:chOff x="2028409" y="3279208"/>
            <a:chExt cx="5240224" cy="100058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5E6404A-F923-DE42-D823-63E8DC3275F4}"/>
                </a:ext>
              </a:extLst>
            </p:cNvPr>
            <p:cNvSpPr/>
            <p:nvPr/>
          </p:nvSpPr>
          <p:spPr>
            <a:xfrm>
              <a:off x="2028409" y="3279210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C4C104E-06EF-B18E-0DF3-1A5383EEC0B4}"/>
                </a:ext>
              </a:extLst>
            </p:cNvPr>
            <p:cNvSpPr/>
            <p:nvPr/>
          </p:nvSpPr>
          <p:spPr>
            <a:xfrm>
              <a:off x="3900499" y="3279210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32708789-EEFE-2366-0869-C3DE007CA1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9512" y="3279208"/>
              <a:ext cx="547229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7A0F0842-0384-46DB-82C2-C47771D751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8" y="3279209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1</a:t>
              </a:r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EED2071-6E53-89B9-320F-BFF1D5C24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407" y="3531092"/>
            <a:ext cx="1281104" cy="99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–3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B09AE90-2CBA-4DE6-40AD-975F07185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95" y="3526531"/>
            <a:ext cx="1281104" cy="100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80607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8FCBB-C475-B83C-1A46-A601A0DF5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40E7-3D5D-90A5-A314-76A7E502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Pair?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96DEBF7-1BDA-F203-DC78-536CFE48F7D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two numbers multiply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–20</a:t>
            </a:r>
            <a:r>
              <a:rPr lang="en-US" altLang="en-US" dirty="0"/>
              <a:t> and</a:t>
            </a:r>
            <a:br>
              <a:rPr lang="en-US" altLang="en-US" dirty="0"/>
            </a:br>
            <a:r>
              <a:rPr lang="en-US" altLang="en-US" dirty="0"/>
              <a:t>add/subtract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–8</a:t>
            </a:r>
            <a:r>
              <a:rPr lang="en-US" altLang="en-US" dirty="0"/>
              <a:t>?</a:t>
            </a:r>
            <a:endParaRPr lang="en-US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EB15BF4-F1F8-5DAF-7CD0-00365E124638}"/>
              </a:ext>
            </a:extLst>
          </p:cNvPr>
          <p:cNvGrpSpPr/>
          <p:nvPr/>
        </p:nvGrpSpPr>
        <p:grpSpPr>
          <a:xfrm>
            <a:off x="2028411" y="2314115"/>
            <a:ext cx="5240219" cy="1000580"/>
            <a:chOff x="2028411" y="2062231"/>
            <a:chExt cx="5240219" cy="1000580"/>
          </a:xfrm>
        </p:grpSpPr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F8B5B986-F950-6AEF-73FF-5AD00AC61B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2503" y="2062231"/>
              <a:ext cx="534238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·</a:t>
              </a: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705AAF9B-4D7C-E3BC-AB50-51FFE6478A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5" y="2062232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–20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7923D05-C6BD-CD1D-B9C1-5F894F7B6973}"/>
                </a:ext>
              </a:extLst>
            </p:cNvPr>
            <p:cNvSpPr/>
            <p:nvPr/>
          </p:nvSpPr>
          <p:spPr>
            <a:xfrm>
              <a:off x="2028411" y="2062231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05DAAD7-125A-0939-B9F7-F2CE849FA349}"/>
                </a:ext>
              </a:extLst>
            </p:cNvPr>
            <p:cNvSpPr/>
            <p:nvPr/>
          </p:nvSpPr>
          <p:spPr>
            <a:xfrm>
              <a:off x="3900496" y="2062231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9989A03-E3BB-9507-F8D3-782F39FB0986}"/>
              </a:ext>
            </a:extLst>
          </p:cNvPr>
          <p:cNvGrpSpPr/>
          <p:nvPr/>
        </p:nvGrpSpPr>
        <p:grpSpPr>
          <a:xfrm>
            <a:off x="2028409" y="3531092"/>
            <a:ext cx="5240224" cy="1000581"/>
            <a:chOff x="2028409" y="3279208"/>
            <a:chExt cx="5240224" cy="100058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5CF249-1E67-2E67-AEC3-F5322244C68C}"/>
                </a:ext>
              </a:extLst>
            </p:cNvPr>
            <p:cNvSpPr/>
            <p:nvPr/>
          </p:nvSpPr>
          <p:spPr>
            <a:xfrm>
              <a:off x="2028409" y="3279210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81A6A8-587A-2DD1-B0FC-16315DA381BD}"/>
                </a:ext>
              </a:extLst>
            </p:cNvPr>
            <p:cNvSpPr/>
            <p:nvPr/>
          </p:nvSpPr>
          <p:spPr>
            <a:xfrm>
              <a:off x="3900499" y="3279210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3F8E7F29-F796-9910-847D-769C2A344F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9512" y="3279208"/>
              <a:ext cx="547229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7BE22733-827D-F27E-7B6B-90E460B910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8" y="3279209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–8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9900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EA219-943D-B63E-8343-16932C594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D44B5-9045-A236-6457-FEF6E967F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Which Pair?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15114E6-CFFA-58EC-E7BD-00E7DDCF0BC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dirty="0"/>
              <a:t>What two numbers multiply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–20</a:t>
            </a:r>
            <a:r>
              <a:rPr lang="en-US" altLang="en-US" dirty="0"/>
              <a:t> and</a:t>
            </a:r>
            <a:br>
              <a:rPr lang="en-US" altLang="en-US" dirty="0"/>
            </a:br>
            <a:r>
              <a:rPr lang="en-US" altLang="en-US" dirty="0"/>
              <a:t>add/subtract to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–8</a:t>
            </a:r>
            <a:r>
              <a:rPr lang="en-US" altLang="en-US" dirty="0"/>
              <a:t>?</a:t>
            </a:r>
            <a:endParaRPr lang="en-US" alt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3E27505-146C-50C9-F886-34E12CD9EE8E}"/>
              </a:ext>
            </a:extLst>
          </p:cNvPr>
          <p:cNvGrpSpPr/>
          <p:nvPr/>
        </p:nvGrpSpPr>
        <p:grpSpPr>
          <a:xfrm>
            <a:off x="2028411" y="2314115"/>
            <a:ext cx="5240219" cy="1000580"/>
            <a:chOff x="2028411" y="2062231"/>
            <a:chExt cx="5240219" cy="1000580"/>
          </a:xfrm>
        </p:grpSpPr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F46BAC2C-7B65-7C36-F887-0F471E88FD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22503" y="2062231"/>
              <a:ext cx="534238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·</a:t>
              </a: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EF806DC2-DB98-6B66-4CC2-E95D241821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5" y="2062232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–20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8CEB08-F918-32AB-8675-5D4810B505C2}"/>
                </a:ext>
              </a:extLst>
            </p:cNvPr>
            <p:cNvSpPr/>
            <p:nvPr/>
          </p:nvSpPr>
          <p:spPr>
            <a:xfrm>
              <a:off x="2028411" y="2062231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5372BE-3D9B-6490-1679-FC5211C28597}"/>
                </a:ext>
              </a:extLst>
            </p:cNvPr>
            <p:cNvSpPr/>
            <p:nvPr/>
          </p:nvSpPr>
          <p:spPr>
            <a:xfrm>
              <a:off x="3900496" y="2062231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AF886DB-A10D-5B8F-A8F4-780F4DACE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924" y="2315904"/>
            <a:ext cx="1281104" cy="99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3EB649F-EB76-269A-B123-C3A8DB96B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012" y="2311343"/>
            <a:ext cx="1281104" cy="100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–10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8C8111-DEA0-2B2D-7365-7B9E911377A9}"/>
              </a:ext>
            </a:extLst>
          </p:cNvPr>
          <p:cNvGrpSpPr/>
          <p:nvPr/>
        </p:nvGrpSpPr>
        <p:grpSpPr>
          <a:xfrm>
            <a:off x="2028409" y="3531092"/>
            <a:ext cx="5240224" cy="1000581"/>
            <a:chOff x="2028409" y="3279208"/>
            <a:chExt cx="5240224" cy="100058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D56818C-9FE4-999E-BBB5-B1F201765E81}"/>
                </a:ext>
              </a:extLst>
            </p:cNvPr>
            <p:cNvSpPr/>
            <p:nvPr/>
          </p:nvSpPr>
          <p:spPr>
            <a:xfrm>
              <a:off x="2028409" y="3279210"/>
              <a:ext cx="1281104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B9BAEDF-3A7C-CE79-B551-FF59BDE20549}"/>
                </a:ext>
              </a:extLst>
            </p:cNvPr>
            <p:cNvSpPr/>
            <p:nvPr/>
          </p:nvSpPr>
          <p:spPr>
            <a:xfrm>
              <a:off x="3900499" y="3279210"/>
              <a:ext cx="1281101" cy="1000579"/>
            </a:xfrm>
            <a:prstGeom prst="rect">
              <a:avLst/>
            </a:prstGeom>
            <a:solidFill>
              <a:srgbClr val="DFEBF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49348550-1534-A0A7-5FC8-B1802E5E41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9512" y="3279208"/>
              <a:ext cx="547229" cy="1000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 algn="ctr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52E52991-4009-DB21-DCEA-CD527DB4F6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5358" y="3279209"/>
              <a:ext cx="2043275" cy="1000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marL="457200" indent="-393192" algn="l" rtl="0" eaLnBrk="1" fontAlgn="base" hangingPunct="1">
                <a:spcBef>
                  <a:spcPts val="520"/>
                </a:spcBef>
                <a:spcAft>
                  <a:spcPct val="0"/>
                </a:spcAft>
                <a:buClr>
                  <a:srgbClr val="971D20"/>
                </a:buClr>
                <a:buSzPct val="100000"/>
                <a:buFont typeface="System Font Regular"/>
                <a:buChar char="●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1pPr>
              <a:lvl2pPr marL="914400" indent="-356616" algn="l" rtl="0" eaLnBrk="1" fontAlgn="base" hangingPunct="1">
                <a:spcBef>
                  <a:spcPts val="400"/>
                </a:spcBef>
                <a:spcAft>
                  <a:spcPct val="0"/>
                </a:spcAft>
                <a:buClr>
                  <a:schemeClr val="accent1"/>
                </a:buClr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2pPr>
              <a:lvl3pPr marL="1371600" indent="-338328" algn="l" rtl="0" eaLnBrk="1" fontAlgn="base" hangingPunct="1">
                <a:spcBef>
                  <a:spcPts val="340"/>
                </a:spcBef>
                <a:spcAft>
                  <a:spcPct val="0"/>
                </a:spcAft>
                <a:buClr>
                  <a:srgbClr val="E8BF3C"/>
                </a:buClr>
                <a:buFont typeface="Wingdings" pitchFamily="2" charset="2"/>
                <a:buChar char="§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3pPr>
              <a:lvl4pPr marL="1828800" indent="-320040" algn="l" rtl="0" eaLnBrk="1" fontAlgn="base" hangingPunct="1">
                <a:lnSpc>
                  <a:spcPct val="90000"/>
                </a:lnSpc>
                <a:spcBef>
                  <a:spcPts val="300"/>
                </a:spcBef>
                <a:spcAft>
                  <a:spcPct val="0"/>
                </a:spcAft>
                <a:buClr>
                  <a:srgbClr val="971D20"/>
                </a:buClr>
                <a:buFont typeface="Arial" panose="020B0604020202020204" pitchFamily="34" charset="0"/>
                <a:buChar char="•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4pPr>
              <a:lvl5pPr marL="2286000" indent="-310896" algn="l" rtl="0" eaLnBrk="1" fontAlgn="base" hangingPunct="1">
                <a:lnSpc>
                  <a:spcPct val="90000"/>
                </a:lnSpc>
                <a:spcBef>
                  <a:spcPts val="270"/>
                </a:spcBef>
                <a:spcAft>
                  <a:spcPct val="0"/>
                </a:spcAft>
                <a:buClr>
                  <a:schemeClr val="accent1"/>
                </a:buClr>
                <a:buSzPct val="80000"/>
                <a:buFont typeface="Courier New" panose="02070309020205020404" pitchFamily="49" charset="0"/>
                <a:buChar char="o"/>
                <a:defRPr sz="2600"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4008" indent="0">
                <a:buNone/>
              </a:pPr>
              <a:r>
                <a:rPr lang="en-US" altLang="en-US" sz="5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–8</a:t>
              </a:r>
            </a:p>
          </p:txBody>
        </p:sp>
      </p:grp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4CC06C8-9DAD-3328-0F53-A7D562A21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407" y="3531092"/>
            <a:ext cx="1281104" cy="996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61AC3E2-D590-0547-9A6A-23B769EE3B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495" y="3526531"/>
            <a:ext cx="1281104" cy="1000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Font typeface="System Font Regular"/>
              <a:buNone/>
            </a:pPr>
            <a:r>
              <a:rPr lang="en-US" altLang="en-US" sz="52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–10</a:t>
            </a:r>
          </a:p>
        </p:txBody>
      </p:sp>
    </p:spTree>
    <p:extLst>
      <p:ext uri="{BB962C8B-B14F-4D97-AF65-F5344CB8AC3E}">
        <p14:creationId xmlns:p14="http://schemas.microsoft.com/office/powerpoint/2010/main" val="1933490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E52E4-DC2A-A35B-C877-71ED12615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D1399-CE43-7F5D-E10D-2672F9EE8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Trinomials to Binomials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9233739-AE1D-81AC-425A-91B0EDBC80D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Factoring trinomials, which have </a:t>
            </a:r>
            <a:r>
              <a:rPr lang="en-US" b="1" i="1" u="sng" dirty="0">
                <a:solidFill>
                  <a:schemeClr val="accent3"/>
                </a:solidFill>
              </a:rPr>
              <a:t>3 terms</a:t>
            </a:r>
            <a:r>
              <a:rPr lang="en-US" dirty="0"/>
              <a:t>, means to rewrite the polynomial as a product of two binomials, which each have </a:t>
            </a:r>
            <a:r>
              <a:rPr lang="en-US" b="1" i="1" u="sng" dirty="0">
                <a:solidFill>
                  <a:schemeClr val="accent3"/>
                </a:solidFill>
              </a:rPr>
              <a:t>2 terms</a:t>
            </a:r>
            <a:r>
              <a:rPr lang="en-US" dirty="0"/>
              <a:t>.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EDA331E-2628-168C-E103-201869C1DA1A}"/>
              </a:ext>
            </a:extLst>
          </p:cNvPr>
          <p:cNvGrpSpPr/>
          <p:nvPr/>
        </p:nvGrpSpPr>
        <p:grpSpPr>
          <a:xfrm>
            <a:off x="2177022" y="2964579"/>
            <a:ext cx="5167703" cy="1193839"/>
            <a:chOff x="2177022" y="2964579"/>
            <a:chExt cx="5167703" cy="119383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DC77997-BCC5-3BA1-749F-ADECC0B5D85E}"/>
                </a:ext>
              </a:extLst>
            </p:cNvPr>
            <p:cNvSpPr/>
            <p:nvPr/>
          </p:nvSpPr>
          <p:spPr>
            <a:xfrm>
              <a:off x="2177022" y="3407068"/>
              <a:ext cx="1728091" cy="397654"/>
            </a:xfrm>
            <a:custGeom>
              <a:avLst/>
              <a:gdLst>
                <a:gd name="csX0" fmla="*/ 1728092 w 1728091"/>
                <a:gd name="csY0" fmla="*/ 0 h 397654"/>
                <a:gd name="csX1" fmla="*/ 1540403 w 1728091"/>
                <a:gd name="csY1" fmla="*/ 198827 h 397654"/>
                <a:gd name="csX2" fmla="*/ 1052073 w 1728091"/>
                <a:gd name="csY2" fmla="*/ 198827 h 397654"/>
                <a:gd name="csX3" fmla="*/ 864384 w 1728091"/>
                <a:gd name="csY3" fmla="*/ 397654 h 397654"/>
                <a:gd name="csX4" fmla="*/ 676695 w 1728091"/>
                <a:gd name="csY4" fmla="*/ 198827 h 397654"/>
                <a:gd name="csX5" fmla="*/ 187689 w 1728091"/>
                <a:gd name="csY5" fmla="*/ 198827 h 397654"/>
                <a:gd name="csX6" fmla="*/ 0 w 1728091"/>
                <a:gd name="csY6" fmla="*/ 0 h 3976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728091" h="397654">
                  <a:moveTo>
                    <a:pt x="1728092" y="0"/>
                  </a:moveTo>
                  <a:cubicBezTo>
                    <a:pt x="1728092" y="109896"/>
                    <a:pt x="1643885" y="198827"/>
                    <a:pt x="1540403" y="198827"/>
                  </a:cubicBezTo>
                  <a:lnTo>
                    <a:pt x="1052073" y="198827"/>
                  </a:lnTo>
                  <a:cubicBezTo>
                    <a:pt x="948252" y="198827"/>
                    <a:pt x="864384" y="287758"/>
                    <a:pt x="864384" y="397654"/>
                  </a:cubicBezTo>
                  <a:cubicBezTo>
                    <a:pt x="864384" y="287758"/>
                    <a:pt x="780178" y="198827"/>
                    <a:pt x="676695" y="198827"/>
                  </a:cubicBezTo>
                  <a:lnTo>
                    <a:pt x="187689" y="198827"/>
                  </a:lnTo>
                  <a:cubicBezTo>
                    <a:pt x="83868" y="198827"/>
                    <a:pt x="0" y="109896"/>
                    <a:pt x="0" y="0"/>
                  </a:cubicBezTo>
                </a:path>
              </a:pathLst>
            </a:custGeom>
            <a:noFill/>
            <a:ln w="25328" cap="flat">
              <a:solidFill>
                <a:srgbClr val="298AC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FBBE7B0-9783-A29A-A3CA-347B5F355628}"/>
                </a:ext>
              </a:extLst>
            </p:cNvPr>
            <p:cNvSpPr/>
            <p:nvPr/>
          </p:nvSpPr>
          <p:spPr>
            <a:xfrm>
              <a:off x="4609539" y="3407068"/>
              <a:ext cx="2735186" cy="397654"/>
            </a:xfrm>
            <a:custGeom>
              <a:avLst/>
              <a:gdLst>
                <a:gd name="csX0" fmla="*/ 2735187 w 2735186"/>
                <a:gd name="csY0" fmla="*/ 0 h 397654"/>
                <a:gd name="csX1" fmla="*/ 2437928 w 2735186"/>
                <a:gd name="csY1" fmla="*/ 198827 h 397654"/>
                <a:gd name="csX2" fmla="*/ 1664852 w 2735186"/>
                <a:gd name="csY2" fmla="*/ 198827 h 397654"/>
                <a:gd name="csX3" fmla="*/ 1367593 w 2735186"/>
                <a:gd name="csY3" fmla="*/ 397654 h 397654"/>
                <a:gd name="csX4" fmla="*/ 1070335 w 2735186"/>
                <a:gd name="csY4" fmla="*/ 198827 h 397654"/>
                <a:gd name="csX5" fmla="*/ 297259 w 2735186"/>
                <a:gd name="csY5" fmla="*/ 198827 h 397654"/>
                <a:gd name="csX6" fmla="*/ 0 w 2735186"/>
                <a:gd name="csY6" fmla="*/ 0 h 39765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2735186" h="397654">
                  <a:moveTo>
                    <a:pt x="2735187" y="0"/>
                  </a:moveTo>
                  <a:cubicBezTo>
                    <a:pt x="2735187" y="109896"/>
                    <a:pt x="2601945" y="198827"/>
                    <a:pt x="2437928" y="198827"/>
                  </a:cubicBezTo>
                  <a:lnTo>
                    <a:pt x="1664852" y="198827"/>
                  </a:lnTo>
                  <a:cubicBezTo>
                    <a:pt x="1500497" y="198827"/>
                    <a:pt x="1367593" y="287758"/>
                    <a:pt x="1367593" y="397654"/>
                  </a:cubicBezTo>
                  <a:cubicBezTo>
                    <a:pt x="1367593" y="287758"/>
                    <a:pt x="1234351" y="198827"/>
                    <a:pt x="1070335" y="198827"/>
                  </a:cubicBezTo>
                  <a:lnTo>
                    <a:pt x="297259" y="198827"/>
                  </a:lnTo>
                  <a:cubicBezTo>
                    <a:pt x="132904" y="198827"/>
                    <a:pt x="0" y="109896"/>
                    <a:pt x="0" y="0"/>
                  </a:cubicBezTo>
                </a:path>
              </a:pathLst>
            </a:custGeom>
            <a:noFill/>
            <a:ln w="25328" cap="flat">
              <a:solidFill>
                <a:srgbClr val="298AC4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aphic 1">
              <a:extLst>
                <a:ext uri="{FF2B5EF4-FFF2-40B4-BE49-F238E27FC236}">
                  <a16:creationId xmlns:a16="http://schemas.microsoft.com/office/drawing/2014/main" id="{AA51E328-C085-CDE2-F637-7C94700543EB}"/>
                </a:ext>
              </a:extLst>
            </p:cNvPr>
            <p:cNvGrpSpPr/>
            <p:nvPr/>
          </p:nvGrpSpPr>
          <p:grpSpPr>
            <a:xfrm>
              <a:off x="4637608" y="3038156"/>
              <a:ext cx="2682769" cy="484218"/>
              <a:chOff x="4637608" y="3038156"/>
              <a:chExt cx="2682769" cy="484218"/>
            </a:xfrm>
            <a:solidFill>
              <a:srgbClr val="000000"/>
            </a:solidFill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3D7566-58A0-B85F-47EB-5C5E5A82A91C}"/>
                  </a:ext>
                </a:extLst>
              </p:cNvPr>
              <p:cNvSpPr/>
              <p:nvPr/>
            </p:nvSpPr>
            <p:spPr>
              <a:xfrm>
                <a:off x="4637608" y="3038156"/>
                <a:ext cx="108216" cy="483880"/>
              </a:xfrm>
              <a:custGeom>
                <a:avLst/>
                <a:gdLst>
                  <a:gd name="csX0" fmla="*/ 107879 w 108216"/>
                  <a:gd name="csY0" fmla="*/ 472722 h 483880"/>
                  <a:gd name="csX1" fmla="*/ 107879 w 108216"/>
                  <a:gd name="csY1" fmla="*/ 483880 h 483880"/>
                  <a:gd name="csX2" fmla="*/ 28407 w 108216"/>
                  <a:gd name="csY2" fmla="*/ 384805 h 483880"/>
                  <a:gd name="csX3" fmla="*/ 0 w 108216"/>
                  <a:gd name="csY3" fmla="*/ 242109 h 483880"/>
                  <a:gd name="csX4" fmla="*/ 30098 w 108216"/>
                  <a:gd name="csY4" fmla="*/ 95018 h 483880"/>
                  <a:gd name="csX5" fmla="*/ 108217 w 108216"/>
                  <a:gd name="csY5" fmla="*/ 0 h 483880"/>
                  <a:gd name="csX6" fmla="*/ 108217 w 108216"/>
                  <a:gd name="csY6" fmla="*/ 10821 h 483880"/>
                  <a:gd name="csX7" fmla="*/ 68650 w 108216"/>
                  <a:gd name="csY7" fmla="*/ 59175 h 483880"/>
                  <a:gd name="csX8" fmla="*/ 45654 w 108216"/>
                  <a:gd name="csY8" fmla="*/ 136947 h 483880"/>
                  <a:gd name="csX9" fmla="*/ 37876 w 108216"/>
                  <a:gd name="csY9" fmla="*/ 235008 h 483880"/>
                  <a:gd name="csX10" fmla="*/ 44978 w 108216"/>
                  <a:gd name="csY10" fmla="*/ 339494 h 483880"/>
                  <a:gd name="csX11" fmla="*/ 66621 w 108216"/>
                  <a:gd name="csY11" fmla="*/ 416928 h 483880"/>
                  <a:gd name="csX12" fmla="*/ 108217 w 108216"/>
                  <a:gd name="csY12" fmla="*/ 472384 h 4838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08216" h="483880">
                    <a:moveTo>
                      <a:pt x="107879" y="472722"/>
                    </a:moveTo>
                    <a:lnTo>
                      <a:pt x="107879" y="483880"/>
                    </a:lnTo>
                    <a:cubicBezTo>
                      <a:pt x="73723" y="461225"/>
                      <a:pt x="47345" y="428425"/>
                      <a:pt x="28407" y="384805"/>
                    </a:cubicBezTo>
                    <a:cubicBezTo>
                      <a:pt x="9469" y="341185"/>
                      <a:pt x="0" y="293845"/>
                      <a:pt x="0" y="242109"/>
                    </a:cubicBezTo>
                    <a:cubicBezTo>
                      <a:pt x="0" y="190374"/>
                      <a:pt x="9807" y="139314"/>
                      <a:pt x="30098" y="95018"/>
                    </a:cubicBezTo>
                    <a:cubicBezTo>
                      <a:pt x="50050" y="50721"/>
                      <a:pt x="76090" y="19274"/>
                      <a:pt x="108217" y="0"/>
                    </a:cubicBezTo>
                    <a:lnTo>
                      <a:pt x="108217" y="10821"/>
                    </a:lnTo>
                    <a:cubicBezTo>
                      <a:pt x="92323" y="22655"/>
                      <a:pt x="79134" y="38548"/>
                      <a:pt x="68650" y="59175"/>
                    </a:cubicBezTo>
                    <a:cubicBezTo>
                      <a:pt x="58166" y="79463"/>
                      <a:pt x="50727" y="105500"/>
                      <a:pt x="45654" y="136947"/>
                    </a:cubicBezTo>
                    <a:cubicBezTo>
                      <a:pt x="40581" y="168394"/>
                      <a:pt x="37876" y="201194"/>
                      <a:pt x="37876" y="235008"/>
                    </a:cubicBezTo>
                    <a:cubicBezTo>
                      <a:pt x="37876" y="273556"/>
                      <a:pt x="40243" y="308385"/>
                      <a:pt x="44978" y="339494"/>
                    </a:cubicBezTo>
                    <a:cubicBezTo>
                      <a:pt x="49712" y="370603"/>
                      <a:pt x="56814" y="396302"/>
                      <a:pt x="66621" y="416928"/>
                    </a:cubicBezTo>
                    <a:cubicBezTo>
                      <a:pt x="76428" y="437555"/>
                      <a:pt x="90294" y="455815"/>
                      <a:pt x="108217" y="472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27EA652-47C1-64D7-8C36-7DE294455587}"/>
                  </a:ext>
                </a:extLst>
              </p:cNvPr>
              <p:cNvSpPr/>
              <p:nvPr/>
            </p:nvSpPr>
            <p:spPr>
              <a:xfrm>
                <a:off x="5834421" y="3038494"/>
                <a:ext cx="108555" cy="483880"/>
              </a:xfrm>
              <a:custGeom>
                <a:avLst/>
                <a:gdLst>
                  <a:gd name="csX0" fmla="*/ 676 w 108555"/>
                  <a:gd name="csY0" fmla="*/ 10821 h 483880"/>
                  <a:gd name="csX1" fmla="*/ 676 w 108555"/>
                  <a:gd name="csY1" fmla="*/ 0 h 483880"/>
                  <a:gd name="csX2" fmla="*/ 80148 w 108555"/>
                  <a:gd name="csY2" fmla="*/ 98737 h 483880"/>
                  <a:gd name="csX3" fmla="*/ 108555 w 108555"/>
                  <a:gd name="csY3" fmla="*/ 241771 h 483880"/>
                  <a:gd name="csX4" fmla="*/ 78457 w 108555"/>
                  <a:gd name="csY4" fmla="*/ 388863 h 483880"/>
                  <a:gd name="csX5" fmla="*/ 338 w 108555"/>
                  <a:gd name="csY5" fmla="*/ 483880 h 483880"/>
                  <a:gd name="csX6" fmla="*/ 338 w 108555"/>
                  <a:gd name="csY6" fmla="*/ 472722 h 483880"/>
                  <a:gd name="csX7" fmla="*/ 40243 w 108555"/>
                  <a:gd name="csY7" fmla="*/ 424367 h 483880"/>
                  <a:gd name="csX8" fmla="*/ 63239 w 108555"/>
                  <a:gd name="csY8" fmla="*/ 346933 h 483880"/>
                  <a:gd name="csX9" fmla="*/ 70679 w 108555"/>
                  <a:gd name="csY9" fmla="*/ 248534 h 483880"/>
                  <a:gd name="csX10" fmla="*/ 63577 w 108555"/>
                  <a:gd name="csY10" fmla="*/ 144048 h 483880"/>
                  <a:gd name="csX11" fmla="*/ 41934 w 108555"/>
                  <a:gd name="csY11" fmla="*/ 66614 h 483880"/>
                  <a:gd name="csX12" fmla="*/ 0 w 108555"/>
                  <a:gd name="csY12" fmla="*/ 11159 h 4838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08555" h="483880">
                    <a:moveTo>
                      <a:pt x="676" y="10821"/>
                    </a:moveTo>
                    <a:lnTo>
                      <a:pt x="676" y="0"/>
                    </a:lnTo>
                    <a:cubicBezTo>
                      <a:pt x="34832" y="22317"/>
                      <a:pt x="61210" y="55117"/>
                      <a:pt x="80148" y="98737"/>
                    </a:cubicBezTo>
                    <a:cubicBezTo>
                      <a:pt x="99086" y="142358"/>
                      <a:pt x="108555" y="190035"/>
                      <a:pt x="108555" y="241771"/>
                    </a:cubicBezTo>
                    <a:cubicBezTo>
                      <a:pt x="108555" y="293507"/>
                      <a:pt x="98410" y="344566"/>
                      <a:pt x="78457" y="388863"/>
                    </a:cubicBezTo>
                    <a:cubicBezTo>
                      <a:pt x="58505" y="433159"/>
                      <a:pt x="32465" y="464944"/>
                      <a:pt x="338" y="483880"/>
                    </a:cubicBezTo>
                    <a:lnTo>
                      <a:pt x="338" y="472722"/>
                    </a:lnTo>
                    <a:cubicBezTo>
                      <a:pt x="16571" y="460887"/>
                      <a:pt x="29760" y="444994"/>
                      <a:pt x="40243" y="424367"/>
                    </a:cubicBezTo>
                    <a:cubicBezTo>
                      <a:pt x="50389" y="404079"/>
                      <a:pt x="58166" y="378042"/>
                      <a:pt x="63239" y="346933"/>
                    </a:cubicBezTo>
                    <a:cubicBezTo>
                      <a:pt x="68312" y="315486"/>
                      <a:pt x="70679" y="282686"/>
                      <a:pt x="70679" y="248534"/>
                    </a:cubicBezTo>
                    <a:cubicBezTo>
                      <a:pt x="70679" y="209986"/>
                      <a:pt x="68312" y="175157"/>
                      <a:pt x="63577" y="144048"/>
                    </a:cubicBezTo>
                    <a:cubicBezTo>
                      <a:pt x="58843" y="112939"/>
                      <a:pt x="51741" y="86902"/>
                      <a:pt x="41934" y="66614"/>
                    </a:cubicBezTo>
                    <a:cubicBezTo>
                      <a:pt x="32127" y="46325"/>
                      <a:pt x="18261" y="27728"/>
                      <a:pt x="0" y="111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AB643DD0-ED2A-87FD-0B10-920E84057F19}"/>
                  </a:ext>
                </a:extLst>
              </p:cNvPr>
              <p:cNvSpPr/>
              <p:nvPr/>
            </p:nvSpPr>
            <p:spPr>
              <a:xfrm>
                <a:off x="6015347" y="3038156"/>
                <a:ext cx="108216" cy="483880"/>
              </a:xfrm>
              <a:custGeom>
                <a:avLst/>
                <a:gdLst>
                  <a:gd name="csX0" fmla="*/ 107879 w 108216"/>
                  <a:gd name="csY0" fmla="*/ 472722 h 483880"/>
                  <a:gd name="csX1" fmla="*/ 107879 w 108216"/>
                  <a:gd name="csY1" fmla="*/ 483880 h 483880"/>
                  <a:gd name="csX2" fmla="*/ 28407 w 108216"/>
                  <a:gd name="csY2" fmla="*/ 384805 h 483880"/>
                  <a:gd name="csX3" fmla="*/ 0 w 108216"/>
                  <a:gd name="csY3" fmla="*/ 242109 h 483880"/>
                  <a:gd name="csX4" fmla="*/ 30098 w 108216"/>
                  <a:gd name="csY4" fmla="*/ 95018 h 483880"/>
                  <a:gd name="csX5" fmla="*/ 108217 w 108216"/>
                  <a:gd name="csY5" fmla="*/ 0 h 483880"/>
                  <a:gd name="csX6" fmla="*/ 108217 w 108216"/>
                  <a:gd name="csY6" fmla="*/ 10821 h 483880"/>
                  <a:gd name="csX7" fmla="*/ 68650 w 108216"/>
                  <a:gd name="csY7" fmla="*/ 59175 h 483880"/>
                  <a:gd name="csX8" fmla="*/ 45654 w 108216"/>
                  <a:gd name="csY8" fmla="*/ 136947 h 483880"/>
                  <a:gd name="csX9" fmla="*/ 37876 w 108216"/>
                  <a:gd name="csY9" fmla="*/ 235008 h 483880"/>
                  <a:gd name="csX10" fmla="*/ 44978 w 108216"/>
                  <a:gd name="csY10" fmla="*/ 339494 h 483880"/>
                  <a:gd name="csX11" fmla="*/ 66621 w 108216"/>
                  <a:gd name="csY11" fmla="*/ 416928 h 483880"/>
                  <a:gd name="csX12" fmla="*/ 108217 w 108216"/>
                  <a:gd name="csY12" fmla="*/ 472384 h 4838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08216" h="483880">
                    <a:moveTo>
                      <a:pt x="107879" y="472722"/>
                    </a:moveTo>
                    <a:lnTo>
                      <a:pt x="107879" y="483880"/>
                    </a:lnTo>
                    <a:cubicBezTo>
                      <a:pt x="73723" y="461225"/>
                      <a:pt x="47345" y="428425"/>
                      <a:pt x="28407" y="384805"/>
                    </a:cubicBezTo>
                    <a:cubicBezTo>
                      <a:pt x="9469" y="341185"/>
                      <a:pt x="0" y="293845"/>
                      <a:pt x="0" y="242109"/>
                    </a:cubicBezTo>
                    <a:cubicBezTo>
                      <a:pt x="0" y="190374"/>
                      <a:pt x="9807" y="139314"/>
                      <a:pt x="30098" y="95018"/>
                    </a:cubicBezTo>
                    <a:cubicBezTo>
                      <a:pt x="50050" y="50721"/>
                      <a:pt x="76090" y="19274"/>
                      <a:pt x="108217" y="0"/>
                    </a:cubicBezTo>
                    <a:lnTo>
                      <a:pt x="108217" y="10821"/>
                    </a:lnTo>
                    <a:cubicBezTo>
                      <a:pt x="92323" y="22655"/>
                      <a:pt x="78796" y="38548"/>
                      <a:pt x="68650" y="59175"/>
                    </a:cubicBezTo>
                    <a:cubicBezTo>
                      <a:pt x="58505" y="79463"/>
                      <a:pt x="50727" y="105500"/>
                      <a:pt x="45654" y="136947"/>
                    </a:cubicBezTo>
                    <a:cubicBezTo>
                      <a:pt x="40581" y="168394"/>
                      <a:pt x="37876" y="201194"/>
                      <a:pt x="37876" y="235008"/>
                    </a:cubicBezTo>
                    <a:cubicBezTo>
                      <a:pt x="37876" y="273556"/>
                      <a:pt x="40243" y="308385"/>
                      <a:pt x="44978" y="339494"/>
                    </a:cubicBezTo>
                    <a:cubicBezTo>
                      <a:pt x="49712" y="370603"/>
                      <a:pt x="56814" y="396302"/>
                      <a:pt x="66621" y="416928"/>
                    </a:cubicBezTo>
                    <a:cubicBezTo>
                      <a:pt x="76428" y="437555"/>
                      <a:pt x="90294" y="455815"/>
                      <a:pt x="108217" y="4723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433F13B-D95F-DBBA-59A3-5983B832B376}"/>
                  </a:ext>
                </a:extLst>
              </p:cNvPr>
              <p:cNvSpPr/>
              <p:nvPr/>
            </p:nvSpPr>
            <p:spPr>
              <a:xfrm>
                <a:off x="7211822" y="3038494"/>
                <a:ext cx="108555" cy="483880"/>
              </a:xfrm>
              <a:custGeom>
                <a:avLst/>
                <a:gdLst>
                  <a:gd name="csX0" fmla="*/ 677 w 108555"/>
                  <a:gd name="csY0" fmla="*/ 10821 h 483880"/>
                  <a:gd name="csX1" fmla="*/ 677 w 108555"/>
                  <a:gd name="csY1" fmla="*/ 0 h 483880"/>
                  <a:gd name="csX2" fmla="*/ 80148 w 108555"/>
                  <a:gd name="csY2" fmla="*/ 98737 h 483880"/>
                  <a:gd name="csX3" fmla="*/ 108555 w 108555"/>
                  <a:gd name="csY3" fmla="*/ 241771 h 483880"/>
                  <a:gd name="csX4" fmla="*/ 78796 w 108555"/>
                  <a:gd name="csY4" fmla="*/ 388863 h 483880"/>
                  <a:gd name="csX5" fmla="*/ 677 w 108555"/>
                  <a:gd name="csY5" fmla="*/ 483880 h 483880"/>
                  <a:gd name="csX6" fmla="*/ 677 w 108555"/>
                  <a:gd name="csY6" fmla="*/ 472722 h 483880"/>
                  <a:gd name="csX7" fmla="*/ 40243 w 108555"/>
                  <a:gd name="csY7" fmla="*/ 424367 h 483880"/>
                  <a:gd name="csX8" fmla="*/ 63239 w 108555"/>
                  <a:gd name="csY8" fmla="*/ 346933 h 483880"/>
                  <a:gd name="csX9" fmla="*/ 70679 w 108555"/>
                  <a:gd name="csY9" fmla="*/ 248534 h 483880"/>
                  <a:gd name="csX10" fmla="*/ 63578 w 108555"/>
                  <a:gd name="csY10" fmla="*/ 144048 h 483880"/>
                  <a:gd name="csX11" fmla="*/ 41934 w 108555"/>
                  <a:gd name="csY11" fmla="*/ 66614 h 483880"/>
                  <a:gd name="csX12" fmla="*/ 0 w 108555"/>
                  <a:gd name="csY12" fmla="*/ 11159 h 48388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08555" h="483880">
                    <a:moveTo>
                      <a:pt x="677" y="10821"/>
                    </a:moveTo>
                    <a:lnTo>
                      <a:pt x="677" y="0"/>
                    </a:lnTo>
                    <a:cubicBezTo>
                      <a:pt x="34832" y="22317"/>
                      <a:pt x="61210" y="55117"/>
                      <a:pt x="80148" y="98737"/>
                    </a:cubicBezTo>
                    <a:cubicBezTo>
                      <a:pt x="99087" y="142358"/>
                      <a:pt x="108555" y="190035"/>
                      <a:pt x="108555" y="241771"/>
                    </a:cubicBezTo>
                    <a:cubicBezTo>
                      <a:pt x="108555" y="293507"/>
                      <a:pt x="98748" y="344566"/>
                      <a:pt x="78796" y="388863"/>
                    </a:cubicBezTo>
                    <a:cubicBezTo>
                      <a:pt x="58843" y="433159"/>
                      <a:pt x="32803" y="464944"/>
                      <a:pt x="677" y="483880"/>
                    </a:cubicBezTo>
                    <a:lnTo>
                      <a:pt x="677" y="472722"/>
                    </a:lnTo>
                    <a:cubicBezTo>
                      <a:pt x="16909" y="460887"/>
                      <a:pt x="30098" y="444994"/>
                      <a:pt x="40243" y="424367"/>
                    </a:cubicBezTo>
                    <a:cubicBezTo>
                      <a:pt x="50389" y="403741"/>
                      <a:pt x="58167" y="378042"/>
                      <a:pt x="63239" y="346933"/>
                    </a:cubicBezTo>
                    <a:cubicBezTo>
                      <a:pt x="68312" y="315824"/>
                      <a:pt x="70679" y="282686"/>
                      <a:pt x="70679" y="248534"/>
                    </a:cubicBezTo>
                    <a:cubicBezTo>
                      <a:pt x="70679" y="209986"/>
                      <a:pt x="68312" y="175157"/>
                      <a:pt x="63578" y="144048"/>
                    </a:cubicBezTo>
                    <a:cubicBezTo>
                      <a:pt x="58843" y="112939"/>
                      <a:pt x="51741" y="86902"/>
                      <a:pt x="41934" y="66614"/>
                    </a:cubicBezTo>
                    <a:cubicBezTo>
                      <a:pt x="32127" y="46325"/>
                      <a:pt x="18262" y="27728"/>
                      <a:pt x="0" y="111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2" name="Graphic 1">
                <a:extLst>
                  <a:ext uri="{FF2B5EF4-FFF2-40B4-BE49-F238E27FC236}">
                    <a16:creationId xmlns:a16="http://schemas.microsoft.com/office/drawing/2014/main" id="{367B82AE-C152-AC1A-69C3-0766501CF29E}"/>
                  </a:ext>
                </a:extLst>
              </p:cNvPr>
              <p:cNvGrpSpPr/>
              <p:nvPr/>
            </p:nvGrpSpPr>
            <p:grpSpPr>
              <a:xfrm>
                <a:off x="5370102" y="3449336"/>
                <a:ext cx="1790316" cy="16568"/>
                <a:chOff x="5370102" y="3449336"/>
                <a:chExt cx="1790316" cy="16568"/>
              </a:xfrm>
              <a:solidFill>
                <a:srgbClr val="000000"/>
              </a:solidFill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5A65D7D4-55E9-8673-70F4-ED53F15243EC}"/>
                    </a:ext>
                  </a:extLst>
                </p:cNvPr>
                <p:cNvSpPr/>
                <p:nvPr/>
              </p:nvSpPr>
              <p:spPr>
                <a:xfrm>
                  <a:off x="5370102" y="3449336"/>
                  <a:ext cx="210008" cy="16568"/>
                </a:xfrm>
                <a:custGeom>
                  <a:avLst/>
                  <a:gdLst>
                    <a:gd name="csX0" fmla="*/ 210009 w 210008"/>
                    <a:gd name="csY0" fmla="*/ 16569 h 16568"/>
                    <a:gd name="csX1" fmla="*/ 0 w 210008"/>
                    <a:gd name="csY1" fmla="*/ 16569 h 16568"/>
                    <a:gd name="csX2" fmla="*/ 0 w 210008"/>
                    <a:gd name="csY2" fmla="*/ 0 h 16568"/>
                    <a:gd name="csX3" fmla="*/ 210009 w 210008"/>
                    <a:gd name="csY3" fmla="*/ 0 h 16568"/>
                    <a:gd name="csX4" fmla="*/ 210009 w 210008"/>
                    <a:gd name="csY4" fmla="*/ 16569 h 16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10008" h="16568">
                      <a:moveTo>
                        <a:pt x="210009" y="16569"/>
                      </a:moveTo>
                      <a:lnTo>
                        <a:pt x="0" y="16569"/>
                      </a:lnTo>
                      <a:lnTo>
                        <a:pt x="0" y="0"/>
                      </a:lnTo>
                      <a:lnTo>
                        <a:pt x="210009" y="0"/>
                      </a:lnTo>
                      <a:lnTo>
                        <a:pt x="210009" y="1656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6F62C2BA-0F16-0D3E-C3F9-1EB683902920}"/>
                    </a:ext>
                  </a:extLst>
                </p:cNvPr>
                <p:cNvSpPr/>
                <p:nvPr/>
              </p:nvSpPr>
              <p:spPr>
                <a:xfrm>
                  <a:off x="5573009" y="3449336"/>
                  <a:ext cx="210008" cy="16568"/>
                </a:xfrm>
                <a:custGeom>
                  <a:avLst/>
                  <a:gdLst>
                    <a:gd name="csX0" fmla="*/ 210009 w 210008"/>
                    <a:gd name="csY0" fmla="*/ 16569 h 16568"/>
                    <a:gd name="csX1" fmla="*/ 0 w 210008"/>
                    <a:gd name="csY1" fmla="*/ 16569 h 16568"/>
                    <a:gd name="csX2" fmla="*/ 0 w 210008"/>
                    <a:gd name="csY2" fmla="*/ 0 h 16568"/>
                    <a:gd name="csX3" fmla="*/ 210009 w 210008"/>
                    <a:gd name="csY3" fmla="*/ 0 h 16568"/>
                    <a:gd name="csX4" fmla="*/ 210009 w 210008"/>
                    <a:gd name="csY4" fmla="*/ 16569 h 16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10008" h="16568">
                      <a:moveTo>
                        <a:pt x="210009" y="16569"/>
                      </a:moveTo>
                      <a:lnTo>
                        <a:pt x="0" y="16569"/>
                      </a:lnTo>
                      <a:lnTo>
                        <a:pt x="0" y="0"/>
                      </a:lnTo>
                      <a:lnTo>
                        <a:pt x="210009" y="0"/>
                      </a:lnTo>
                      <a:lnTo>
                        <a:pt x="210009" y="1656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292FFF38-FFEB-7B61-7336-6882316AD78B}"/>
                    </a:ext>
                  </a:extLst>
                </p:cNvPr>
                <p:cNvSpPr/>
                <p:nvPr/>
              </p:nvSpPr>
              <p:spPr>
                <a:xfrm>
                  <a:off x="6747164" y="3449336"/>
                  <a:ext cx="210008" cy="16568"/>
                </a:xfrm>
                <a:custGeom>
                  <a:avLst/>
                  <a:gdLst>
                    <a:gd name="csX0" fmla="*/ 210009 w 210008"/>
                    <a:gd name="csY0" fmla="*/ 16569 h 16568"/>
                    <a:gd name="csX1" fmla="*/ 0 w 210008"/>
                    <a:gd name="csY1" fmla="*/ 16569 h 16568"/>
                    <a:gd name="csX2" fmla="*/ 0 w 210008"/>
                    <a:gd name="csY2" fmla="*/ 0 h 16568"/>
                    <a:gd name="csX3" fmla="*/ 210009 w 210008"/>
                    <a:gd name="csY3" fmla="*/ 0 h 16568"/>
                    <a:gd name="csX4" fmla="*/ 210009 w 210008"/>
                    <a:gd name="csY4" fmla="*/ 16569 h 16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10008" h="16568">
                      <a:moveTo>
                        <a:pt x="210009" y="16569"/>
                      </a:moveTo>
                      <a:lnTo>
                        <a:pt x="0" y="16569"/>
                      </a:lnTo>
                      <a:lnTo>
                        <a:pt x="0" y="0"/>
                      </a:lnTo>
                      <a:lnTo>
                        <a:pt x="210009" y="0"/>
                      </a:lnTo>
                      <a:lnTo>
                        <a:pt x="210009" y="1656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7CB8C694-D242-B2B1-84B8-37E413A65DF4}"/>
                    </a:ext>
                  </a:extLst>
                </p:cNvPr>
                <p:cNvSpPr/>
                <p:nvPr/>
              </p:nvSpPr>
              <p:spPr>
                <a:xfrm>
                  <a:off x="6950410" y="3449336"/>
                  <a:ext cx="210008" cy="16568"/>
                </a:xfrm>
                <a:custGeom>
                  <a:avLst/>
                  <a:gdLst>
                    <a:gd name="csX0" fmla="*/ 210008 w 210008"/>
                    <a:gd name="csY0" fmla="*/ 16569 h 16568"/>
                    <a:gd name="csX1" fmla="*/ 0 w 210008"/>
                    <a:gd name="csY1" fmla="*/ 16569 h 16568"/>
                    <a:gd name="csX2" fmla="*/ 0 w 210008"/>
                    <a:gd name="csY2" fmla="*/ 0 h 16568"/>
                    <a:gd name="csX3" fmla="*/ 210008 w 210008"/>
                    <a:gd name="csY3" fmla="*/ 0 h 16568"/>
                    <a:gd name="csX4" fmla="*/ 210008 w 210008"/>
                    <a:gd name="csY4" fmla="*/ 16569 h 1656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10008" h="16568">
                      <a:moveTo>
                        <a:pt x="210008" y="16569"/>
                      </a:moveTo>
                      <a:lnTo>
                        <a:pt x="0" y="16569"/>
                      </a:lnTo>
                      <a:lnTo>
                        <a:pt x="0" y="0"/>
                      </a:lnTo>
                      <a:lnTo>
                        <a:pt x="210008" y="0"/>
                      </a:lnTo>
                      <a:lnTo>
                        <a:pt x="210008" y="1656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" name="Graphic 1">
                <a:extLst>
                  <a:ext uri="{FF2B5EF4-FFF2-40B4-BE49-F238E27FC236}">
                    <a16:creationId xmlns:a16="http://schemas.microsoft.com/office/drawing/2014/main" id="{6241C386-E587-4F02-EAF9-F02015C30D69}"/>
                  </a:ext>
                </a:extLst>
              </p:cNvPr>
              <p:cNvGrpSpPr/>
              <p:nvPr/>
            </p:nvGrpSpPr>
            <p:grpSpPr>
              <a:xfrm>
                <a:off x="4794185" y="3198773"/>
                <a:ext cx="1569147" cy="184963"/>
                <a:chOff x="4794185" y="3198773"/>
                <a:chExt cx="1569147" cy="184963"/>
              </a:xfrm>
              <a:solidFill>
                <a:srgbClr val="000000"/>
              </a:solidFill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C55DC59B-E34D-B32B-351B-2AA962EE454C}"/>
                    </a:ext>
                  </a:extLst>
                </p:cNvPr>
                <p:cNvSpPr/>
                <p:nvPr/>
              </p:nvSpPr>
              <p:spPr>
                <a:xfrm>
                  <a:off x="4794185" y="3198773"/>
                  <a:ext cx="192085" cy="184963"/>
                </a:xfrm>
                <a:custGeom>
                  <a:avLst/>
                  <a:gdLst>
                    <a:gd name="csX0" fmla="*/ 84545 w 192085"/>
                    <a:gd name="csY0" fmla="*/ 338 h 184963"/>
                    <a:gd name="csX1" fmla="*/ 99086 w 192085"/>
                    <a:gd name="csY1" fmla="*/ 20965 h 184963"/>
                    <a:gd name="csX2" fmla="*/ 110922 w 192085"/>
                    <a:gd name="csY2" fmla="*/ 58498 h 184963"/>
                    <a:gd name="csX3" fmla="*/ 128508 w 192085"/>
                    <a:gd name="csY3" fmla="*/ 32462 h 184963"/>
                    <a:gd name="csX4" fmla="*/ 145417 w 192085"/>
                    <a:gd name="csY4" fmla="*/ 14202 h 184963"/>
                    <a:gd name="csX5" fmla="*/ 163002 w 192085"/>
                    <a:gd name="csY5" fmla="*/ 2367 h 184963"/>
                    <a:gd name="csX6" fmla="*/ 173485 w 192085"/>
                    <a:gd name="csY6" fmla="*/ 338 h 184963"/>
                    <a:gd name="csX7" fmla="*/ 187013 w 192085"/>
                    <a:gd name="csY7" fmla="*/ 4734 h 184963"/>
                    <a:gd name="csX8" fmla="*/ 192085 w 192085"/>
                    <a:gd name="csY8" fmla="*/ 15893 h 184963"/>
                    <a:gd name="csX9" fmla="*/ 189042 w 192085"/>
                    <a:gd name="csY9" fmla="*/ 26037 h 184963"/>
                    <a:gd name="csX10" fmla="*/ 176191 w 192085"/>
                    <a:gd name="csY10" fmla="*/ 31109 h 184963"/>
                    <a:gd name="csX11" fmla="*/ 167398 w 192085"/>
                    <a:gd name="csY11" fmla="*/ 29418 h 184963"/>
                    <a:gd name="csX12" fmla="*/ 154886 w 192085"/>
                    <a:gd name="csY12" fmla="*/ 26375 h 184963"/>
                    <a:gd name="csX13" fmla="*/ 143726 w 192085"/>
                    <a:gd name="csY13" fmla="*/ 31785 h 184963"/>
                    <a:gd name="csX14" fmla="*/ 114304 w 192085"/>
                    <a:gd name="csY14" fmla="*/ 71686 h 184963"/>
                    <a:gd name="csX15" fmla="*/ 130537 w 192085"/>
                    <a:gd name="csY15" fmla="*/ 139991 h 184963"/>
                    <a:gd name="csX16" fmla="*/ 136962 w 192085"/>
                    <a:gd name="csY16" fmla="*/ 158588 h 184963"/>
                    <a:gd name="csX17" fmla="*/ 142035 w 192085"/>
                    <a:gd name="csY17" fmla="*/ 161632 h 184963"/>
                    <a:gd name="csX18" fmla="*/ 151842 w 192085"/>
                    <a:gd name="csY18" fmla="*/ 157236 h 184963"/>
                    <a:gd name="csX19" fmla="*/ 170442 w 192085"/>
                    <a:gd name="csY19" fmla="*/ 133566 h 184963"/>
                    <a:gd name="csX20" fmla="*/ 177544 w 192085"/>
                    <a:gd name="csY20" fmla="*/ 137285 h 184963"/>
                    <a:gd name="csX21" fmla="*/ 145755 w 192085"/>
                    <a:gd name="csY21" fmla="*/ 176172 h 184963"/>
                    <a:gd name="csX22" fmla="*/ 127155 w 192085"/>
                    <a:gd name="csY22" fmla="*/ 184963 h 184963"/>
                    <a:gd name="csX23" fmla="*/ 109570 w 192085"/>
                    <a:gd name="csY23" fmla="*/ 172452 h 184963"/>
                    <a:gd name="csX24" fmla="*/ 92323 w 192085"/>
                    <a:gd name="csY24" fmla="*/ 105838 h 184963"/>
                    <a:gd name="csX25" fmla="*/ 42611 w 192085"/>
                    <a:gd name="csY25" fmla="*/ 174819 h 184963"/>
                    <a:gd name="csX26" fmla="*/ 19276 w 192085"/>
                    <a:gd name="csY26" fmla="*/ 184625 h 184963"/>
                    <a:gd name="csX27" fmla="*/ 4734 w 192085"/>
                    <a:gd name="csY27" fmla="*/ 178877 h 184963"/>
                    <a:gd name="csX28" fmla="*/ 0 w 192085"/>
                    <a:gd name="csY28" fmla="*/ 167042 h 184963"/>
                    <a:gd name="csX29" fmla="*/ 4396 w 192085"/>
                    <a:gd name="csY29" fmla="*/ 156221 h 184963"/>
                    <a:gd name="csX30" fmla="*/ 15218 w 192085"/>
                    <a:gd name="csY30" fmla="*/ 151826 h 184963"/>
                    <a:gd name="csX31" fmla="*/ 28745 w 192085"/>
                    <a:gd name="csY31" fmla="*/ 158250 h 184963"/>
                    <a:gd name="csX32" fmla="*/ 36523 w 192085"/>
                    <a:gd name="csY32" fmla="*/ 162646 h 184963"/>
                    <a:gd name="csX33" fmla="*/ 42611 w 192085"/>
                    <a:gd name="csY33" fmla="*/ 159603 h 184963"/>
                    <a:gd name="csX34" fmla="*/ 67974 w 192085"/>
                    <a:gd name="csY34" fmla="*/ 127141 h 184963"/>
                    <a:gd name="csX35" fmla="*/ 88941 w 192085"/>
                    <a:gd name="csY35" fmla="*/ 90960 h 184963"/>
                    <a:gd name="csX36" fmla="*/ 75752 w 192085"/>
                    <a:gd name="csY36" fmla="*/ 39901 h 184963"/>
                    <a:gd name="csX37" fmla="*/ 63916 w 192085"/>
                    <a:gd name="csY37" fmla="*/ 21641 h 184963"/>
                    <a:gd name="csX38" fmla="*/ 42272 w 192085"/>
                    <a:gd name="csY38" fmla="*/ 16231 h 184963"/>
                    <a:gd name="csX39" fmla="*/ 31789 w 192085"/>
                    <a:gd name="csY39" fmla="*/ 16569 h 184963"/>
                    <a:gd name="csX40" fmla="*/ 31789 w 192085"/>
                    <a:gd name="csY40" fmla="*/ 9468 h 184963"/>
                    <a:gd name="csX41" fmla="*/ 84883 w 192085"/>
                    <a:gd name="csY41" fmla="*/ 0 h 18496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</a:cxnLst>
                  <a:rect l="l" t="t" r="r" b="b"/>
                  <a:pathLst>
                    <a:path w="192085" h="184963">
                      <a:moveTo>
                        <a:pt x="84545" y="338"/>
                      </a:moveTo>
                      <a:cubicBezTo>
                        <a:pt x="90970" y="7101"/>
                        <a:pt x="96043" y="14202"/>
                        <a:pt x="99086" y="20965"/>
                      </a:cubicBezTo>
                      <a:cubicBezTo>
                        <a:pt x="101454" y="25699"/>
                        <a:pt x="105512" y="38210"/>
                        <a:pt x="110922" y="58498"/>
                      </a:cubicBezTo>
                      <a:lnTo>
                        <a:pt x="128508" y="32462"/>
                      </a:lnTo>
                      <a:cubicBezTo>
                        <a:pt x="133242" y="26037"/>
                        <a:pt x="138653" y="19950"/>
                        <a:pt x="145417" y="14202"/>
                      </a:cubicBezTo>
                      <a:cubicBezTo>
                        <a:pt x="152180" y="8454"/>
                        <a:pt x="157929" y="4396"/>
                        <a:pt x="163002" y="2367"/>
                      </a:cubicBezTo>
                      <a:cubicBezTo>
                        <a:pt x="166045" y="1014"/>
                        <a:pt x="169765" y="338"/>
                        <a:pt x="173485" y="338"/>
                      </a:cubicBezTo>
                      <a:cubicBezTo>
                        <a:pt x="179234" y="338"/>
                        <a:pt x="183631" y="1691"/>
                        <a:pt x="187013" y="4734"/>
                      </a:cubicBezTo>
                      <a:cubicBezTo>
                        <a:pt x="190394" y="7777"/>
                        <a:pt x="192085" y="11497"/>
                        <a:pt x="192085" y="15893"/>
                      </a:cubicBezTo>
                      <a:cubicBezTo>
                        <a:pt x="192085" y="20965"/>
                        <a:pt x="191071" y="24346"/>
                        <a:pt x="189042" y="26037"/>
                      </a:cubicBezTo>
                      <a:cubicBezTo>
                        <a:pt x="185322" y="29418"/>
                        <a:pt x="181264" y="31109"/>
                        <a:pt x="176191" y="31109"/>
                      </a:cubicBezTo>
                      <a:cubicBezTo>
                        <a:pt x="173485" y="31109"/>
                        <a:pt x="170442" y="30433"/>
                        <a:pt x="167398" y="29418"/>
                      </a:cubicBezTo>
                      <a:cubicBezTo>
                        <a:pt x="161311" y="27389"/>
                        <a:pt x="156915" y="26375"/>
                        <a:pt x="154886" y="26375"/>
                      </a:cubicBezTo>
                      <a:cubicBezTo>
                        <a:pt x="151842" y="26375"/>
                        <a:pt x="147784" y="28066"/>
                        <a:pt x="143726" y="31785"/>
                      </a:cubicBezTo>
                      <a:cubicBezTo>
                        <a:pt x="135610" y="38548"/>
                        <a:pt x="125802" y="52074"/>
                        <a:pt x="114304" y="71686"/>
                      </a:cubicBezTo>
                      <a:lnTo>
                        <a:pt x="130537" y="139991"/>
                      </a:lnTo>
                      <a:cubicBezTo>
                        <a:pt x="132904" y="150473"/>
                        <a:pt x="135271" y="156559"/>
                        <a:pt x="136962" y="158588"/>
                      </a:cubicBezTo>
                      <a:cubicBezTo>
                        <a:pt x="138653" y="160617"/>
                        <a:pt x="140344" y="161632"/>
                        <a:pt x="142035" y="161632"/>
                      </a:cubicBezTo>
                      <a:cubicBezTo>
                        <a:pt x="144740" y="161632"/>
                        <a:pt x="148122" y="160279"/>
                        <a:pt x="151842" y="157236"/>
                      </a:cubicBezTo>
                      <a:cubicBezTo>
                        <a:pt x="158944" y="151149"/>
                        <a:pt x="165369" y="143372"/>
                        <a:pt x="170442" y="133566"/>
                      </a:cubicBezTo>
                      <a:lnTo>
                        <a:pt x="177544" y="137285"/>
                      </a:lnTo>
                      <a:cubicBezTo>
                        <a:pt x="169089" y="152840"/>
                        <a:pt x="158606" y="165689"/>
                        <a:pt x="145755" y="176172"/>
                      </a:cubicBezTo>
                      <a:cubicBezTo>
                        <a:pt x="138315" y="181920"/>
                        <a:pt x="132228" y="184963"/>
                        <a:pt x="127155" y="184963"/>
                      </a:cubicBezTo>
                      <a:cubicBezTo>
                        <a:pt x="119715" y="184963"/>
                        <a:pt x="113966" y="180906"/>
                        <a:pt x="109570" y="172452"/>
                      </a:cubicBezTo>
                      <a:cubicBezTo>
                        <a:pt x="106864" y="167380"/>
                        <a:pt x="101115" y="145063"/>
                        <a:pt x="92323" y="105838"/>
                      </a:cubicBezTo>
                      <a:cubicBezTo>
                        <a:pt x="71694" y="141681"/>
                        <a:pt x="55123" y="164675"/>
                        <a:pt x="42611" y="174819"/>
                      </a:cubicBezTo>
                      <a:cubicBezTo>
                        <a:pt x="34494" y="181582"/>
                        <a:pt x="26716" y="184625"/>
                        <a:pt x="19276" y="184625"/>
                      </a:cubicBezTo>
                      <a:cubicBezTo>
                        <a:pt x="13865" y="184625"/>
                        <a:pt x="9131" y="182596"/>
                        <a:pt x="4734" y="178877"/>
                      </a:cubicBezTo>
                      <a:cubicBezTo>
                        <a:pt x="1691" y="175834"/>
                        <a:pt x="0" y="172114"/>
                        <a:pt x="0" y="167042"/>
                      </a:cubicBezTo>
                      <a:cubicBezTo>
                        <a:pt x="0" y="162646"/>
                        <a:pt x="1353" y="158926"/>
                        <a:pt x="4396" y="156221"/>
                      </a:cubicBezTo>
                      <a:cubicBezTo>
                        <a:pt x="7440" y="153178"/>
                        <a:pt x="10822" y="151826"/>
                        <a:pt x="15218" y="151826"/>
                      </a:cubicBezTo>
                      <a:cubicBezTo>
                        <a:pt x="19614" y="151826"/>
                        <a:pt x="24011" y="153854"/>
                        <a:pt x="28745" y="158250"/>
                      </a:cubicBezTo>
                      <a:cubicBezTo>
                        <a:pt x="32127" y="161293"/>
                        <a:pt x="34832" y="162646"/>
                        <a:pt x="36523" y="162646"/>
                      </a:cubicBezTo>
                      <a:cubicBezTo>
                        <a:pt x="38214" y="162646"/>
                        <a:pt x="40243" y="161632"/>
                        <a:pt x="42611" y="159603"/>
                      </a:cubicBezTo>
                      <a:cubicBezTo>
                        <a:pt x="48698" y="154531"/>
                        <a:pt x="57152" y="143710"/>
                        <a:pt x="67974" y="127141"/>
                      </a:cubicBezTo>
                      <a:cubicBezTo>
                        <a:pt x="78796" y="110572"/>
                        <a:pt x="85559" y="98399"/>
                        <a:pt x="88941" y="90960"/>
                      </a:cubicBezTo>
                      <a:cubicBezTo>
                        <a:pt x="80825" y="58837"/>
                        <a:pt x="76428" y="41930"/>
                        <a:pt x="75752" y="39901"/>
                      </a:cubicBezTo>
                      <a:cubicBezTo>
                        <a:pt x="72708" y="31447"/>
                        <a:pt x="68650" y="25361"/>
                        <a:pt x="63916" y="21641"/>
                      </a:cubicBezTo>
                      <a:cubicBezTo>
                        <a:pt x="59181" y="17921"/>
                        <a:pt x="51741" y="16231"/>
                        <a:pt x="42272" y="16231"/>
                      </a:cubicBezTo>
                      <a:cubicBezTo>
                        <a:pt x="39229" y="16231"/>
                        <a:pt x="35847" y="16231"/>
                        <a:pt x="31789" y="16569"/>
                      </a:cubicBezTo>
                      <a:lnTo>
                        <a:pt x="31789" y="9468"/>
                      </a:lnTo>
                      <a:lnTo>
                        <a:pt x="8488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6A7BE7A-6ED6-09AA-DC57-615468D2CB56}"/>
                    </a:ext>
                  </a:extLst>
                </p:cNvPr>
                <p:cNvSpPr/>
                <p:nvPr/>
              </p:nvSpPr>
              <p:spPr>
                <a:xfrm>
                  <a:off x="6171585" y="3198773"/>
                  <a:ext cx="191747" cy="184963"/>
                </a:xfrm>
                <a:custGeom>
                  <a:avLst/>
                  <a:gdLst>
                    <a:gd name="csX0" fmla="*/ 84207 w 191747"/>
                    <a:gd name="csY0" fmla="*/ 338 h 184963"/>
                    <a:gd name="csX1" fmla="*/ 98748 w 191747"/>
                    <a:gd name="csY1" fmla="*/ 20965 h 184963"/>
                    <a:gd name="csX2" fmla="*/ 110584 w 191747"/>
                    <a:gd name="csY2" fmla="*/ 58498 h 184963"/>
                    <a:gd name="csX3" fmla="*/ 128170 w 191747"/>
                    <a:gd name="csY3" fmla="*/ 32462 h 184963"/>
                    <a:gd name="csX4" fmla="*/ 145079 w 191747"/>
                    <a:gd name="csY4" fmla="*/ 14202 h 184963"/>
                    <a:gd name="csX5" fmla="*/ 162664 w 191747"/>
                    <a:gd name="csY5" fmla="*/ 2367 h 184963"/>
                    <a:gd name="csX6" fmla="*/ 173147 w 191747"/>
                    <a:gd name="csY6" fmla="*/ 338 h 184963"/>
                    <a:gd name="csX7" fmla="*/ 186675 w 191747"/>
                    <a:gd name="csY7" fmla="*/ 4734 h 184963"/>
                    <a:gd name="csX8" fmla="*/ 191747 w 191747"/>
                    <a:gd name="csY8" fmla="*/ 15893 h 184963"/>
                    <a:gd name="csX9" fmla="*/ 188704 w 191747"/>
                    <a:gd name="csY9" fmla="*/ 26037 h 184963"/>
                    <a:gd name="csX10" fmla="*/ 175853 w 191747"/>
                    <a:gd name="csY10" fmla="*/ 31109 h 184963"/>
                    <a:gd name="csX11" fmla="*/ 167060 w 191747"/>
                    <a:gd name="csY11" fmla="*/ 29418 h 184963"/>
                    <a:gd name="csX12" fmla="*/ 154548 w 191747"/>
                    <a:gd name="csY12" fmla="*/ 26375 h 184963"/>
                    <a:gd name="csX13" fmla="*/ 143388 w 191747"/>
                    <a:gd name="csY13" fmla="*/ 31785 h 184963"/>
                    <a:gd name="csX14" fmla="*/ 113966 w 191747"/>
                    <a:gd name="csY14" fmla="*/ 71686 h 184963"/>
                    <a:gd name="csX15" fmla="*/ 130199 w 191747"/>
                    <a:gd name="csY15" fmla="*/ 139991 h 184963"/>
                    <a:gd name="csX16" fmla="*/ 136624 w 191747"/>
                    <a:gd name="csY16" fmla="*/ 158588 h 184963"/>
                    <a:gd name="csX17" fmla="*/ 141697 w 191747"/>
                    <a:gd name="csY17" fmla="*/ 161632 h 184963"/>
                    <a:gd name="csX18" fmla="*/ 151504 w 191747"/>
                    <a:gd name="csY18" fmla="*/ 157236 h 184963"/>
                    <a:gd name="csX19" fmla="*/ 170104 w 191747"/>
                    <a:gd name="csY19" fmla="*/ 133566 h 184963"/>
                    <a:gd name="csX20" fmla="*/ 177206 w 191747"/>
                    <a:gd name="csY20" fmla="*/ 137285 h 184963"/>
                    <a:gd name="csX21" fmla="*/ 145417 w 191747"/>
                    <a:gd name="csY21" fmla="*/ 176172 h 184963"/>
                    <a:gd name="csX22" fmla="*/ 127155 w 191747"/>
                    <a:gd name="csY22" fmla="*/ 184963 h 184963"/>
                    <a:gd name="csX23" fmla="*/ 109570 w 191747"/>
                    <a:gd name="csY23" fmla="*/ 172452 h 184963"/>
                    <a:gd name="csX24" fmla="*/ 92323 w 191747"/>
                    <a:gd name="csY24" fmla="*/ 105838 h 184963"/>
                    <a:gd name="csX25" fmla="*/ 42611 w 191747"/>
                    <a:gd name="csY25" fmla="*/ 174819 h 184963"/>
                    <a:gd name="csX26" fmla="*/ 19276 w 191747"/>
                    <a:gd name="csY26" fmla="*/ 184625 h 184963"/>
                    <a:gd name="csX27" fmla="*/ 4735 w 191747"/>
                    <a:gd name="csY27" fmla="*/ 178877 h 184963"/>
                    <a:gd name="csX28" fmla="*/ 0 w 191747"/>
                    <a:gd name="csY28" fmla="*/ 167042 h 184963"/>
                    <a:gd name="csX29" fmla="*/ 4396 w 191747"/>
                    <a:gd name="csY29" fmla="*/ 156221 h 184963"/>
                    <a:gd name="csX30" fmla="*/ 15218 w 191747"/>
                    <a:gd name="csY30" fmla="*/ 151826 h 184963"/>
                    <a:gd name="csX31" fmla="*/ 28745 w 191747"/>
                    <a:gd name="csY31" fmla="*/ 158250 h 184963"/>
                    <a:gd name="csX32" fmla="*/ 36862 w 191747"/>
                    <a:gd name="csY32" fmla="*/ 162646 h 184963"/>
                    <a:gd name="csX33" fmla="*/ 42949 w 191747"/>
                    <a:gd name="csY33" fmla="*/ 159603 h 184963"/>
                    <a:gd name="csX34" fmla="*/ 68312 w 191747"/>
                    <a:gd name="csY34" fmla="*/ 127141 h 184963"/>
                    <a:gd name="csX35" fmla="*/ 89279 w 191747"/>
                    <a:gd name="csY35" fmla="*/ 90960 h 184963"/>
                    <a:gd name="csX36" fmla="*/ 76090 w 191747"/>
                    <a:gd name="csY36" fmla="*/ 39901 h 184963"/>
                    <a:gd name="csX37" fmla="*/ 64254 w 191747"/>
                    <a:gd name="csY37" fmla="*/ 21641 h 184963"/>
                    <a:gd name="csX38" fmla="*/ 42611 w 191747"/>
                    <a:gd name="csY38" fmla="*/ 16231 h 184963"/>
                    <a:gd name="csX39" fmla="*/ 32127 w 191747"/>
                    <a:gd name="csY39" fmla="*/ 16569 h 184963"/>
                    <a:gd name="csX40" fmla="*/ 32127 w 191747"/>
                    <a:gd name="csY40" fmla="*/ 9468 h 184963"/>
                    <a:gd name="csX41" fmla="*/ 85221 w 191747"/>
                    <a:gd name="csY41" fmla="*/ 0 h 18496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</a:cxnLst>
                  <a:rect l="l" t="t" r="r" b="b"/>
                  <a:pathLst>
                    <a:path w="191747" h="184963">
                      <a:moveTo>
                        <a:pt x="84207" y="338"/>
                      </a:moveTo>
                      <a:cubicBezTo>
                        <a:pt x="90632" y="7101"/>
                        <a:pt x="95705" y="14202"/>
                        <a:pt x="98748" y="20965"/>
                      </a:cubicBezTo>
                      <a:cubicBezTo>
                        <a:pt x="101116" y="25699"/>
                        <a:pt x="105173" y="38210"/>
                        <a:pt x="110584" y="58498"/>
                      </a:cubicBezTo>
                      <a:lnTo>
                        <a:pt x="128170" y="32462"/>
                      </a:lnTo>
                      <a:cubicBezTo>
                        <a:pt x="132904" y="26037"/>
                        <a:pt x="138315" y="19950"/>
                        <a:pt x="145079" y="14202"/>
                      </a:cubicBezTo>
                      <a:cubicBezTo>
                        <a:pt x="151842" y="8454"/>
                        <a:pt x="157591" y="4396"/>
                        <a:pt x="162664" y="2367"/>
                      </a:cubicBezTo>
                      <a:cubicBezTo>
                        <a:pt x="165707" y="1014"/>
                        <a:pt x="169427" y="338"/>
                        <a:pt x="173147" y="338"/>
                      </a:cubicBezTo>
                      <a:cubicBezTo>
                        <a:pt x="178896" y="338"/>
                        <a:pt x="183293" y="1691"/>
                        <a:pt x="186675" y="4734"/>
                      </a:cubicBezTo>
                      <a:cubicBezTo>
                        <a:pt x="190056" y="7777"/>
                        <a:pt x="191747" y="11497"/>
                        <a:pt x="191747" y="15893"/>
                      </a:cubicBezTo>
                      <a:cubicBezTo>
                        <a:pt x="191747" y="20965"/>
                        <a:pt x="190733" y="24346"/>
                        <a:pt x="188704" y="26037"/>
                      </a:cubicBezTo>
                      <a:cubicBezTo>
                        <a:pt x="184984" y="29418"/>
                        <a:pt x="180926" y="31109"/>
                        <a:pt x="175853" y="31109"/>
                      </a:cubicBezTo>
                      <a:cubicBezTo>
                        <a:pt x="173147" y="31109"/>
                        <a:pt x="170104" y="30433"/>
                        <a:pt x="167060" y="29418"/>
                      </a:cubicBezTo>
                      <a:cubicBezTo>
                        <a:pt x="160973" y="27389"/>
                        <a:pt x="156577" y="26375"/>
                        <a:pt x="154548" y="26375"/>
                      </a:cubicBezTo>
                      <a:cubicBezTo>
                        <a:pt x="151504" y="26375"/>
                        <a:pt x="147446" y="28066"/>
                        <a:pt x="143388" y="31785"/>
                      </a:cubicBezTo>
                      <a:cubicBezTo>
                        <a:pt x="135271" y="38548"/>
                        <a:pt x="125464" y="52074"/>
                        <a:pt x="113966" y="71686"/>
                      </a:cubicBezTo>
                      <a:lnTo>
                        <a:pt x="130199" y="139991"/>
                      </a:lnTo>
                      <a:cubicBezTo>
                        <a:pt x="132566" y="150473"/>
                        <a:pt x="134933" y="156559"/>
                        <a:pt x="136624" y="158588"/>
                      </a:cubicBezTo>
                      <a:cubicBezTo>
                        <a:pt x="138315" y="160617"/>
                        <a:pt x="140006" y="161632"/>
                        <a:pt x="141697" y="161632"/>
                      </a:cubicBezTo>
                      <a:cubicBezTo>
                        <a:pt x="144402" y="161632"/>
                        <a:pt x="147784" y="160279"/>
                        <a:pt x="151504" y="157236"/>
                      </a:cubicBezTo>
                      <a:cubicBezTo>
                        <a:pt x="158606" y="151149"/>
                        <a:pt x="165031" y="143372"/>
                        <a:pt x="170104" y="133566"/>
                      </a:cubicBezTo>
                      <a:lnTo>
                        <a:pt x="177206" y="137285"/>
                      </a:lnTo>
                      <a:cubicBezTo>
                        <a:pt x="168751" y="152840"/>
                        <a:pt x="158267" y="165689"/>
                        <a:pt x="145417" y="176172"/>
                      </a:cubicBezTo>
                      <a:cubicBezTo>
                        <a:pt x="138315" y="181920"/>
                        <a:pt x="131890" y="184963"/>
                        <a:pt x="127155" y="184963"/>
                      </a:cubicBezTo>
                      <a:cubicBezTo>
                        <a:pt x="119715" y="184963"/>
                        <a:pt x="113966" y="180906"/>
                        <a:pt x="109570" y="172452"/>
                      </a:cubicBezTo>
                      <a:cubicBezTo>
                        <a:pt x="106864" y="167380"/>
                        <a:pt x="101116" y="145063"/>
                        <a:pt x="92323" y="105838"/>
                      </a:cubicBezTo>
                      <a:cubicBezTo>
                        <a:pt x="71694" y="141681"/>
                        <a:pt x="55123" y="164675"/>
                        <a:pt x="42611" y="174819"/>
                      </a:cubicBezTo>
                      <a:cubicBezTo>
                        <a:pt x="34494" y="181582"/>
                        <a:pt x="26716" y="184625"/>
                        <a:pt x="19276" y="184625"/>
                      </a:cubicBezTo>
                      <a:cubicBezTo>
                        <a:pt x="13865" y="184625"/>
                        <a:pt x="9131" y="182596"/>
                        <a:pt x="4735" y="178877"/>
                      </a:cubicBezTo>
                      <a:cubicBezTo>
                        <a:pt x="1691" y="175834"/>
                        <a:pt x="0" y="172114"/>
                        <a:pt x="0" y="167042"/>
                      </a:cubicBezTo>
                      <a:cubicBezTo>
                        <a:pt x="0" y="162646"/>
                        <a:pt x="1353" y="158926"/>
                        <a:pt x="4396" y="156221"/>
                      </a:cubicBezTo>
                      <a:cubicBezTo>
                        <a:pt x="7440" y="153516"/>
                        <a:pt x="10822" y="151826"/>
                        <a:pt x="15218" y="151826"/>
                      </a:cubicBezTo>
                      <a:cubicBezTo>
                        <a:pt x="19614" y="151826"/>
                        <a:pt x="24011" y="153854"/>
                        <a:pt x="28745" y="158250"/>
                      </a:cubicBezTo>
                      <a:cubicBezTo>
                        <a:pt x="32127" y="161293"/>
                        <a:pt x="34833" y="162646"/>
                        <a:pt x="36862" y="162646"/>
                      </a:cubicBezTo>
                      <a:cubicBezTo>
                        <a:pt x="38553" y="162646"/>
                        <a:pt x="40582" y="161632"/>
                        <a:pt x="42949" y="159603"/>
                      </a:cubicBezTo>
                      <a:cubicBezTo>
                        <a:pt x="49036" y="154531"/>
                        <a:pt x="57490" y="143710"/>
                        <a:pt x="68312" y="127141"/>
                      </a:cubicBezTo>
                      <a:cubicBezTo>
                        <a:pt x="79134" y="110572"/>
                        <a:pt x="85897" y="98399"/>
                        <a:pt x="89279" y="90960"/>
                      </a:cubicBezTo>
                      <a:cubicBezTo>
                        <a:pt x="81163" y="58837"/>
                        <a:pt x="76767" y="41930"/>
                        <a:pt x="76090" y="39901"/>
                      </a:cubicBezTo>
                      <a:cubicBezTo>
                        <a:pt x="73047" y="31447"/>
                        <a:pt x="68988" y="25361"/>
                        <a:pt x="64254" y="21641"/>
                      </a:cubicBezTo>
                      <a:cubicBezTo>
                        <a:pt x="59181" y="17921"/>
                        <a:pt x="52080" y="16231"/>
                        <a:pt x="42611" y="16231"/>
                      </a:cubicBezTo>
                      <a:cubicBezTo>
                        <a:pt x="39567" y="16231"/>
                        <a:pt x="36185" y="16231"/>
                        <a:pt x="32127" y="16569"/>
                      </a:cubicBezTo>
                      <a:lnTo>
                        <a:pt x="32127" y="9468"/>
                      </a:lnTo>
                      <a:lnTo>
                        <a:pt x="8522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0" name="Graphic 1">
                <a:extLst>
                  <a:ext uri="{FF2B5EF4-FFF2-40B4-BE49-F238E27FC236}">
                    <a16:creationId xmlns:a16="http://schemas.microsoft.com/office/drawing/2014/main" id="{660C3A05-7C1D-7483-18FA-BC1F8A00F55C}"/>
                  </a:ext>
                </a:extLst>
              </p:cNvPr>
              <p:cNvGrpSpPr/>
              <p:nvPr/>
            </p:nvGrpSpPr>
            <p:grpSpPr>
              <a:xfrm>
                <a:off x="5069462" y="3170369"/>
                <a:ext cx="1586056" cy="207956"/>
                <a:chOff x="5069462" y="3170369"/>
                <a:chExt cx="1586056" cy="207956"/>
              </a:xfrm>
              <a:solidFill>
                <a:srgbClr val="000000"/>
              </a:solidFill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74F59903-DC21-716C-8CD4-EB8B7617B91F}"/>
                    </a:ext>
                  </a:extLst>
                </p:cNvPr>
                <p:cNvSpPr/>
                <p:nvPr/>
              </p:nvSpPr>
              <p:spPr>
                <a:xfrm>
                  <a:off x="5069462" y="3170369"/>
                  <a:ext cx="208317" cy="207956"/>
                </a:xfrm>
                <a:custGeom>
                  <a:avLst/>
                  <a:gdLst>
                    <a:gd name="csX0" fmla="*/ 94690 w 208317"/>
                    <a:gd name="csY0" fmla="*/ 0 h 207956"/>
                    <a:gd name="csX1" fmla="*/ 113966 w 208317"/>
                    <a:gd name="csY1" fmla="*/ 0 h 207956"/>
                    <a:gd name="csX2" fmla="*/ 113966 w 208317"/>
                    <a:gd name="csY2" fmla="*/ 94680 h 207956"/>
                    <a:gd name="csX3" fmla="*/ 208318 w 208317"/>
                    <a:gd name="csY3" fmla="*/ 94680 h 207956"/>
                    <a:gd name="csX4" fmla="*/ 208318 w 208317"/>
                    <a:gd name="csY4" fmla="*/ 113954 h 207956"/>
                    <a:gd name="csX5" fmla="*/ 113966 w 208317"/>
                    <a:gd name="csY5" fmla="*/ 113954 h 207956"/>
                    <a:gd name="csX6" fmla="*/ 113966 w 208317"/>
                    <a:gd name="csY6" fmla="*/ 207957 h 207956"/>
                    <a:gd name="csX7" fmla="*/ 94690 w 208317"/>
                    <a:gd name="csY7" fmla="*/ 207957 h 207956"/>
                    <a:gd name="csX8" fmla="*/ 94690 w 208317"/>
                    <a:gd name="csY8" fmla="*/ 113954 h 207956"/>
                    <a:gd name="csX9" fmla="*/ 0 w 208317"/>
                    <a:gd name="csY9" fmla="*/ 113954 h 207956"/>
                    <a:gd name="csX10" fmla="*/ 0 w 208317"/>
                    <a:gd name="csY10" fmla="*/ 94680 h 207956"/>
                    <a:gd name="csX11" fmla="*/ 94690 w 208317"/>
                    <a:gd name="csY11" fmla="*/ 94680 h 207956"/>
                    <a:gd name="csX12" fmla="*/ 94690 w 208317"/>
                    <a:gd name="csY12" fmla="*/ 0 h 20795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208317" h="207956">
                      <a:moveTo>
                        <a:pt x="94690" y="0"/>
                      </a:moveTo>
                      <a:lnTo>
                        <a:pt x="113966" y="0"/>
                      </a:lnTo>
                      <a:lnTo>
                        <a:pt x="113966" y="94680"/>
                      </a:lnTo>
                      <a:lnTo>
                        <a:pt x="208318" y="94680"/>
                      </a:lnTo>
                      <a:lnTo>
                        <a:pt x="208318" y="113954"/>
                      </a:lnTo>
                      <a:lnTo>
                        <a:pt x="113966" y="113954"/>
                      </a:lnTo>
                      <a:lnTo>
                        <a:pt x="113966" y="207957"/>
                      </a:lnTo>
                      <a:lnTo>
                        <a:pt x="94690" y="207957"/>
                      </a:lnTo>
                      <a:lnTo>
                        <a:pt x="94690" y="113954"/>
                      </a:lnTo>
                      <a:lnTo>
                        <a:pt x="0" y="113954"/>
                      </a:lnTo>
                      <a:lnTo>
                        <a:pt x="0" y="94680"/>
                      </a:lnTo>
                      <a:lnTo>
                        <a:pt x="94690" y="94680"/>
                      </a:lnTo>
                      <a:lnTo>
                        <a:pt x="9469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48D84DA8-1D4C-F2E0-11FA-5936120DA6FD}"/>
                    </a:ext>
                  </a:extLst>
                </p:cNvPr>
                <p:cNvSpPr/>
                <p:nvPr/>
              </p:nvSpPr>
              <p:spPr>
                <a:xfrm>
                  <a:off x="6446862" y="3170369"/>
                  <a:ext cx="208655" cy="207956"/>
                </a:xfrm>
                <a:custGeom>
                  <a:avLst/>
                  <a:gdLst>
                    <a:gd name="csX0" fmla="*/ 94690 w 208655"/>
                    <a:gd name="csY0" fmla="*/ 0 h 207956"/>
                    <a:gd name="csX1" fmla="*/ 114304 w 208655"/>
                    <a:gd name="csY1" fmla="*/ 0 h 207956"/>
                    <a:gd name="csX2" fmla="*/ 114304 w 208655"/>
                    <a:gd name="csY2" fmla="*/ 94680 h 207956"/>
                    <a:gd name="csX3" fmla="*/ 208656 w 208655"/>
                    <a:gd name="csY3" fmla="*/ 94680 h 207956"/>
                    <a:gd name="csX4" fmla="*/ 208656 w 208655"/>
                    <a:gd name="csY4" fmla="*/ 113954 h 207956"/>
                    <a:gd name="csX5" fmla="*/ 114304 w 208655"/>
                    <a:gd name="csY5" fmla="*/ 113954 h 207956"/>
                    <a:gd name="csX6" fmla="*/ 114304 w 208655"/>
                    <a:gd name="csY6" fmla="*/ 207957 h 207956"/>
                    <a:gd name="csX7" fmla="*/ 94690 w 208655"/>
                    <a:gd name="csY7" fmla="*/ 207957 h 207956"/>
                    <a:gd name="csX8" fmla="*/ 94690 w 208655"/>
                    <a:gd name="csY8" fmla="*/ 113954 h 207956"/>
                    <a:gd name="csX9" fmla="*/ 0 w 208655"/>
                    <a:gd name="csY9" fmla="*/ 113954 h 207956"/>
                    <a:gd name="csX10" fmla="*/ 0 w 208655"/>
                    <a:gd name="csY10" fmla="*/ 94680 h 207956"/>
                    <a:gd name="csX11" fmla="*/ 94690 w 208655"/>
                    <a:gd name="csY11" fmla="*/ 94680 h 207956"/>
                    <a:gd name="csX12" fmla="*/ 94690 w 208655"/>
                    <a:gd name="csY12" fmla="*/ 0 h 20795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208655" h="207956">
                      <a:moveTo>
                        <a:pt x="94690" y="0"/>
                      </a:moveTo>
                      <a:lnTo>
                        <a:pt x="114304" y="0"/>
                      </a:lnTo>
                      <a:lnTo>
                        <a:pt x="114304" y="94680"/>
                      </a:lnTo>
                      <a:lnTo>
                        <a:pt x="208656" y="94680"/>
                      </a:lnTo>
                      <a:lnTo>
                        <a:pt x="208656" y="113954"/>
                      </a:lnTo>
                      <a:lnTo>
                        <a:pt x="114304" y="113954"/>
                      </a:lnTo>
                      <a:lnTo>
                        <a:pt x="114304" y="207957"/>
                      </a:lnTo>
                      <a:lnTo>
                        <a:pt x="94690" y="207957"/>
                      </a:lnTo>
                      <a:lnTo>
                        <a:pt x="94690" y="113954"/>
                      </a:lnTo>
                      <a:lnTo>
                        <a:pt x="0" y="113954"/>
                      </a:lnTo>
                      <a:lnTo>
                        <a:pt x="0" y="94680"/>
                      </a:lnTo>
                      <a:lnTo>
                        <a:pt x="94690" y="94680"/>
                      </a:lnTo>
                      <a:lnTo>
                        <a:pt x="9469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23" name="Graphic 1">
              <a:extLst>
                <a:ext uri="{FF2B5EF4-FFF2-40B4-BE49-F238E27FC236}">
                  <a16:creationId xmlns:a16="http://schemas.microsoft.com/office/drawing/2014/main" id="{3E353FBE-8FB8-7155-E359-1A2748EC4408}"/>
                </a:ext>
              </a:extLst>
            </p:cNvPr>
            <p:cNvGrpSpPr/>
            <p:nvPr/>
          </p:nvGrpSpPr>
          <p:grpSpPr>
            <a:xfrm>
              <a:off x="2223353" y="3039846"/>
              <a:ext cx="1653692" cy="345580"/>
              <a:chOff x="2223353" y="3039846"/>
              <a:chExt cx="1653692" cy="345580"/>
            </a:xfrm>
            <a:solidFill>
              <a:srgbClr val="000000"/>
            </a:solidFill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FD97C3D3-5D52-72CC-AD6D-7E295A017872}"/>
                  </a:ext>
                </a:extLst>
              </p:cNvPr>
              <p:cNvSpPr/>
              <p:nvPr/>
            </p:nvSpPr>
            <p:spPr>
              <a:xfrm>
                <a:off x="2443845" y="3039846"/>
                <a:ext cx="103482" cy="158250"/>
              </a:xfrm>
              <a:custGeom>
                <a:avLst/>
                <a:gdLst>
                  <a:gd name="csX0" fmla="*/ 102806 w 103482"/>
                  <a:gd name="csY0" fmla="*/ 128494 h 158250"/>
                  <a:gd name="csX1" fmla="*/ 91985 w 103482"/>
                  <a:gd name="csY1" fmla="*/ 158250 h 158250"/>
                  <a:gd name="csX2" fmla="*/ 0 w 103482"/>
                  <a:gd name="csY2" fmla="*/ 158250 h 158250"/>
                  <a:gd name="csX3" fmla="*/ 0 w 103482"/>
                  <a:gd name="csY3" fmla="*/ 153854 h 158250"/>
                  <a:gd name="csX4" fmla="*/ 57152 w 103482"/>
                  <a:gd name="csY4" fmla="*/ 93665 h 158250"/>
                  <a:gd name="csX5" fmla="*/ 73723 w 103482"/>
                  <a:gd name="csY5" fmla="*/ 51059 h 158250"/>
                  <a:gd name="csX6" fmla="*/ 64592 w 103482"/>
                  <a:gd name="csY6" fmla="*/ 26713 h 158250"/>
                  <a:gd name="csX7" fmla="*/ 42949 w 103482"/>
                  <a:gd name="csY7" fmla="*/ 17245 h 158250"/>
                  <a:gd name="csX8" fmla="*/ 22320 w 103482"/>
                  <a:gd name="csY8" fmla="*/ 24008 h 158250"/>
                  <a:gd name="csX9" fmla="*/ 8793 w 103482"/>
                  <a:gd name="csY9" fmla="*/ 43620 h 158250"/>
                  <a:gd name="csX10" fmla="*/ 4396 w 103482"/>
                  <a:gd name="csY10" fmla="*/ 43620 h 158250"/>
                  <a:gd name="csX11" fmla="*/ 19276 w 103482"/>
                  <a:gd name="csY11" fmla="*/ 11159 h 158250"/>
                  <a:gd name="csX12" fmla="*/ 49036 w 103482"/>
                  <a:gd name="csY12" fmla="*/ 0 h 158250"/>
                  <a:gd name="csX13" fmla="*/ 80825 w 103482"/>
                  <a:gd name="csY13" fmla="*/ 12173 h 158250"/>
                  <a:gd name="csX14" fmla="*/ 93675 w 103482"/>
                  <a:gd name="csY14" fmla="*/ 40915 h 158250"/>
                  <a:gd name="csX15" fmla="*/ 88265 w 103482"/>
                  <a:gd name="csY15" fmla="*/ 64585 h 158250"/>
                  <a:gd name="csX16" fmla="*/ 60534 w 103482"/>
                  <a:gd name="csY16" fmla="*/ 103809 h 158250"/>
                  <a:gd name="csX17" fmla="*/ 24687 w 103482"/>
                  <a:gd name="csY17" fmla="*/ 141343 h 158250"/>
                  <a:gd name="csX18" fmla="*/ 65268 w 103482"/>
                  <a:gd name="csY18" fmla="*/ 141343 h 158250"/>
                  <a:gd name="csX19" fmla="*/ 82854 w 103482"/>
                  <a:gd name="csY19" fmla="*/ 140329 h 158250"/>
                  <a:gd name="csX20" fmla="*/ 91985 w 103482"/>
                  <a:gd name="csY20" fmla="*/ 136609 h 158250"/>
                  <a:gd name="csX21" fmla="*/ 99086 w 103482"/>
                  <a:gd name="csY21" fmla="*/ 128494 h 158250"/>
                  <a:gd name="csX22" fmla="*/ 103483 w 103482"/>
                  <a:gd name="csY22" fmla="*/ 128494 h 1582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103482" h="158250">
                    <a:moveTo>
                      <a:pt x="102806" y="128494"/>
                    </a:moveTo>
                    <a:lnTo>
                      <a:pt x="91985" y="158250"/>
                    </a:lnTo>
                    <a:lnTo>
                      <a:pt x="0" y="158250"/>
                    </a:lnTo>
                    <a:lnTo>
                      <a:pt x="0" y="153854"/>
                    </a:lnTo>
                    <a:cubicBezTo>
                      <a:pt x="27054" y="129170"/>
                      <a:pt x="45992" y="109220"/>
                      <a:pt x="57152" y="93665"/>
                    </a:cubicBezTo>
                    <a:cubicBezTo>
                      <a:pt x="68312" y="78111"/>
                      <a:pt x="73723" y="63909"/>
                      <a:pt x="73723" y="51059"/>
                    </a:cubicBezTo>
                    <a:cubicBezTo>
                      <a:pt x="73723" y="41253"/>
                      <a:pt x="70679" y="33138"/>
                      <a:pt x="64592" y="26713"/>
                    </a:cubicBezTo>
                    <a:cubicBezTo>
                      <a:pt x="58505" y="20288"/>
                      <a:pt x="51403" y="17245"/>
                      <a:pt x="42949" y="17245"/>
                    </a:cubicBezTo>
                    <a:cubicBezTo>
                      <a:pt x="35171" y="17245"/>
                      <a:pt x="28407" y="19612"/>
                      <a:pt x="22320" y="24008"/>
                    </a:cubicBezTo>
                    <a:cubicBezTo>
                      <a:pt x="16233" y="28404"/>
                      <a:pt x="11836" y="35167"/>
                      <a:pt x="8793" y="43620"/>
                    </a:cubicBezTo>
                    <a:lnTo>
                      <a:pt x="4396" y="43620"/>
                    </a:lnTo>
                    <a:cubicBezTo>
                      <a:pt x="6425" y="29418"/>
                      <a:pt x="11160" y="18598"/>
                      <a:pt x="19276" y="11159"/>
                    </a:cubicBezTo>
                    <a:cubicBezTo>
                      <a:pt x="27392" y="3720"/>
                      <a:pt x="37200" y="0"/>
                      <a:pt x="49036" y="0"/>
                    </a:cubicBezTo>
                    <a:cubicBezTo>
                      <a:pt x="61548" y="0"/>
                      <a:pt x="72370" y="4058"/>
                      <a:pt x="80825" y="12173"/>
                    </a:cubicBezTo>
                    <a:cubicBezTo>
                      <a:pt x="89279" y="20288"/>
                      <a:pt x="93675" y="29756"/>
                      <a:pt x="93675" y="40915"/>
                    </a:cubicBezTo>
                    <a:cubicBezTo>
                      <a:pt x="93675" y="48692"/>
                      <a:pt x="91985" y="56808"/>
                      <a:pt x="88265" y="64585"/>
                    </a:cubicBezTo>
                    <a:cubicBezTo>
                      <a:pt x="82516" y="77096"/>
                      <a:pt x="73385" y="89946"/>
                      <a:pt x="60534" y="103809"/>
                    </a:cubicBezTo>
                    <a:cubicBezTo>
                      <a:pt x="41258" y="124436"/>
                      <a:pt x="29422" y="136947"/>
                      <a:pt x="24687" y="141343"/>
                    </a:cubicBezTo>
                    <a:lnTo>
                      <a:pt x="65268" y="141343"/>
                    </a:lnTo>
                    <a:cubicBezTo>
                      <a:pt x="73723" y="141343"/>
                      <a:pt x="79472" y="141343"/>
                      <a:pt x="82854" y="140329"/>
                    </a:cubicBezTo>
                    <a:cubicBezTo>
                      <a:pt x="86235" y="139652"/>
                      <a:pt x="89279" y="138638"/>
                      <a:pt x="91985" y="136609"/>
                    </a:cubicBezTo>
                    <a:cubicBezTo>
                      <a:pt x="94690" y="134580"/>
                      <a:pt x="97057" y="132213"/>
                      <a:pt x="99086" y="128494"/>
                    </a:cubicBezTo>
                    <a:lnTo>
                      <a:pt x="103483" y="128494"/>
                    </a:lnTo>
                    <a:close/>
                  </a:path>
                </a:pathLst>
              </a:custGeom>
              <a:solidFill>
                <a:srgbClr val="000000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" name="Graphic 1">
                <a:extLst>
                  <a:ext uri="{FF2B5EF4-FFF2-40B4-BE49-F238E27FC236}">
                    <a16:creationId xmlns:a16="http://schemas.microsoft.com/office/drawing/2014/main" id="{70050879-F76E-5F11-83EB-C461903C5487}"/>
                  </a:ext>
                </a:extLst>
              </p:cNvPr>
              <p:cNvGrpSpPr/>
              <p:nvPr/>
            </p:nvGrpSpPr>
            <p:grpSpPr>
              <a:xfrm>
                <a:off x="2223353" y="3098345"/>
                <a:ext cx="1653692" cy="287082"/>
                <a:chOff x="2223353" y="3098345"/>
                <a:chExt cx="1653692" cy="287082"/>
              </a:xfrm>
              <a:solidFill>
                <a:srgbClr val="000000"/>
              </a:solidFill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8D2B1B57-D832-B1DD-E658-AC5597E58E61}"/>
                    </a:ext>
                  </a:extLst>
                </p:cNvPr>
                <p:cNvSpPr/>
                <p:nvPr/>
              </p:nvSpPr>
              <p:spPr>
                <a:xfrm>
                  <a:off x="2223353" y="3200464"/>
                  <a:ext cx="192761" cy="184963"/>
                </a:xfrm>
                <a:custGeom>
                  <a:avLst/>
                  <a:gdLst>
                    <a:gd name="csX0" fmla="*/ 84883 w 192761"/>
                    <a:gd name="csY0" fmla="*/ 338 h 184963"/>
                    <a:gd name="csX1" fmla="*/ 99763 w 192761"/>
                    <a:gd name="csY1" fmla="*/ 20965 h 184963"/>
                    <a:gd name="csX2" fmla="*/ 111599 w 192761"/>
                    <a:gd name="csY2" fmla="*/ 58498 h 184963"/>
                    <a:gd name="csX3" fmla="*/ 129184 w 192761"/>
                    <a:gd name="csY3" fmla="*/ 32462 h 184963"/>
                    <a:gd name="csX4" fmla="*/ 146093 w 192761"/>
                    <a:gd name="csY4" fmla="*/ 14202 h 184963"/>
                    <a:gd name="csX5" fmla="*/ 163678 w 192761"/>
                    <a:gd name="csY5" fmla="*/ 2367 h 184963"/>
                    <a:gd name="csX6" fmla="*/ 174162 w 192761"/>
                    <a:gd name="csY6" fmla="*/ 338 h 184963"/>
                    <a:gd name="csX7" fmla="*/ 187689 w 192761"/>
                    <a:gd name="csY7" fmla="*/ 4734 h 184963"/>
                    <a:gd name="csX8" fmla="*/ 192762 w 192761"/>
                    <a:gd name="csY8" fmla="*/ 15893 h 184963"/>
                    <a:gd name="csX9" fmla="*/ 189718 w 192761"/>
                    <a:gd name="csY9" fmla="*/ 26037 h 184963"/>
                    <a:gd name="csX10" fmla="*/ 176867 w 192761"/>
                    <a:gd name="csY10" fmla="*/ 31109 h 184963"/>
                    <a:gd name="csX11" fmla="*/ 167736 w 192761"/>
                    <a:gd name="csY11" fmla="*/ 29418 h 184963"/>
                    <a:gd name="csX12" fmla="*/ 155224 w 192761"/>
                    <a:gd name="csY12" fmla="*/ 26375 h 184963"/>
                    <a:gd name="csX13" fmla="*/ 143726 w 192761"/>
                    <a:gd name="csY13" fmla="*/ 31785 h 184963"/>
                    <a:gd name="csX14" fmla="*/ 114304 w 192761"/>
                    <a:gd name="csY14" fmla="*/ 71686 h 184963"/>
                    <a:gd name="csX15" fmla="*/ 130537 w 192761"/>
                    <a:gd name="csY15" fmla="*/ 139991 h 184963"/>
                    <a:gd name="csX16" fmla="*/ 136962 w 192761"/>
                    <a:gd name="csY16" fmla="*/ 158588 h 184963"/>
                    <a:gd name="csX17" fmla="*/ 142035 w 192761"/>
                    <a:gd name="csY17" fmla="*/ 161632 h 184963"/>
                    <a:gd name="csX18" fmla="*/ 151842 w 192761"/>
                    <a:gd name="csY18" fmla="*/ 157236 h 184963"/>
                    <a:gd name="csX19" fmla="*/ 170442 w 192761"/>
                    <a:gd name="csY19" fmla="*/ 133566 h 184963"/>
                    <a:gd name="csX20" fmla="*/ 177544 w 192761"/>
                    <a:gd name="csY20" fmla="*/ 137285 h 184963"/>
                    <a:gd name="csX21" fmla="*/ 145755 w 192761"/>
                    <a:gd name="csY21" fmla="*/ 176172 h 184963"/>
                    <a:gd name="csX22" fmla="*/ 127155 w 192761"/>
                    <a:gd name="csY22" fmla="*/ 184963 h 184963"/>
                    <a:gd name="csX23" fmla="*/ 109570 w 192761"/>
                    <a:gd name="csY23" fmla="*/ 172452 h 184963"/>
                    <a:gd name="csX24" fmla="*/ 92323 w 192761"/>
                    <a:gd name="csY24" fmla="*/ 105838 h 184963"/>
                    <a:gd name="csX25" fmla="*/ 42610 w 192761"/>
                    <a:gd name="csY25" fmla="*/ 174819 h 184963"/>
                    <a:gd name="csX26" fmla="*/ 19276 w 192761"/>
                    <a:gd name="csY26" fmla="*/ 184625 h 184963"/>
                    <a:gd name="csX27" fmla="*/ 4735 w 192761"/>
                    <a:gd name="csY27" fmla="*/ 178877 h 184963"/>
                    <a:gd name="csX28" fmla="*/ 0 w 192761"/>
                    <a:gd name="csY28" fmla="*/ 167042 h 184963"/>
                    <a:gd name="csX29" fmla="*/ 4396 w 192761"/>
                    <a:gd name="csY29" fmla="*/ 156221 h 184963"/>
                    <a:gd name="csX30" fmla="*/ 15218 w 192761"/>
                    <a:gd name="csY30" fmla="*/ 151826 h 184963"/>
                    <a:gd name="csX31" fmla="*/ 28745 w 192761"/>
                    <a:gd name="csY31" fmla="*/ 158250 h 184963"/>
                    <a:gd name="csX32" fmla="*/ 36861 w 192761"/>
                    <a:gd name="csY32" fmla="*/ 162646 h 184963"/>
                    <a:gd name="csX33" fmla="*/ 42949 w 192761"/>
                    <a:gd name="csY33" fmla="*/ 159603 h 184963"/>
                    <a:gd name="csX34" fmla="*/ 68312 w 192761"/>
                    <a:gd name="csY34" fmla="*/ 127141 h 184963"/>
                    <a:gd name="csX35" fmla="*/ 89279 w 192761"/>
                    <a:gd name="csY35" fmla="*/ 90960 h 184963"/>
                    <a:gd name="csX36" fmla="*/ 76090 w 192761"/>
                    <a:gd name="csY36" fmla="*/ 39901 h 184963"/>
                    <a:gd name="csX37" fmla="*/ 64254 w 192761"/>
                    <a:gd name="csY37" fmla="*/ 21641 h 184963"/>
                    <a:gd name="csX38" fmla="*/ 42610 w 192761"/>
                    <a:gd name="csY38" fmla="*/ 16231 h 184963"/>
                    <a:gd name="csX39" fmla="*/ 32127 w 192761"/>
                    <a:gd name="csY39" fmla="*/ 16569 h 184963"/>
                    <a:gd name="csX40" fmla="*/ 32127 w 192761"/>
                    <a:gd name="csY40" fmla="*/ 9468 h 184963"/>
                    <a:gd name="csX41" fmla="*/ 85221 w 192761"/>
                    <a:gd name="csY41" fmla="*/ 0 h 18496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</a:cxnLst>
                  <a:rect l="l" t="t" r="r" b="b"/>
                  <a:pathLst>
                    <a:path w="192761" h="184963">
                      <a:moveTo>
                        <a:pt x="84883" y="338"/>
                      </a:moveTo>
                      <a:cubicBezTo>
                        <a:pt x="91308" y="7101"/>
                        <a:pt x="96381" y="14202"/>
                        <a:pt x="99763" y="20965"/>
                      </a:cubicBezTo>
                      <a:cubicBezTo>
                        <a:pt x="102130" y="25699"/>
                        <a:pt x="106188" y="38210"/>
                        <a:pt x="111599" y="58498"/>
                      </a:cubicBezTo>
                      <a:lnTo>
                        <a:pt x="129184" y="32462"/>
                      </a:lnTo>
                      <a:cubicBezTo>
                        <a:pt x="133919" y="26037"/>
                        <a:pt x="139329" y="19950"/>
                        <a:pt x="146093" y="14202"/>
                      </a:cubicBezTo>
                      <a:cubicBezTo>
                        <a:pt x="152857" y="8454"/>
                        <a:pt x="158606" y="4396"/>
                        <a:pt x="163678" y="2367"/>
                      </a:cubicBezTo>
                      <a:cubicBezTo>
                        <a:pt x="166722" y="1014"/>
                        <a:pt x="170442" y="338"/>
                        <a:pt x="174162" y="338"/>
                      </a:cubicBezTo>
                      <a:cubicBezTo>
                        <a:pt x="179911" y="338"/>
                        <a:pt x="184307" y="1691"/>
                        <a:pt x="187689" y="4734"/>
                      </a:cubicBezTo>
                      <a:cubicBezTo>
                        <a:pt x="191071" y="7777"/>
                        <a:pt x="192762" y="11497"/>
                        <a:pt x="192762" y="15893"/>
                      </a:cubicBezTo>
                      <a:cubicBezTo>
                        <a:pt x="192762" y="20965"/>
                        <a:pt x="191747" y="24346"/>
                        <a:pt x="189718" y="26037"/>
                      </a:cubicBezTo>
                      <a:cubicBezTo>
                        <a:pt x="185998" y="29418"/>
                        <a:pt x="181602" y="31109"/>
                        <a:pt x="176867" y="31109"/>
                      </a:cubicBezTo>
                      <a:cubicBezTo>
                        <a:pt x="174162" y="31109"/>
                        <a:pt x="171118" y="30433"/>
                        <a:pt x="167736" y="29418"/>
                      </a:cubicBezTo>
                      <a:cubicBezTo>
                        <a:pt x="161649" y="27389"/>
                        <a:pt x="157253" y="26375"/>
                        <a:pt x="155224" y="26375"/>
                      </a:cubicBezTo>
                      <a:cubicBezTo>
                        <a:pt x="152180" y="26375"/>
                        <a:pt x="148122" y="28066"/>
                        <a:pt x="143726" y="31785"/>
                      </a:cubicBezTo>
                      <a:cubicBezTo>
                        <a:pt x="135610" y="38548"/>
                        <a:pt x="125802" y="52074"/>
                        <a:pt x="114304" y="71686"/>
                      </a:cubicBezTo>
                      <a:lnTo>
                        <a:pt x="130537" y="139991"/>
                      </a:lnTo>
                      <a:cubicBezTo>
                        <a:pt x="132904" y="150473"/>
                        <a:pt x="135271" y="156559"/>
                        <a:pt x="136962" y="158588"/>
                      </a:cubicBezTo>
                      <a:cubicBezTo>
                        <a:pt x="138653" y="160617"/>
                        <a:pt x="140344" y="161632"/>
                        <a:pt x="142035" y="161632"/>
                      </a:cubicBezTo>
                      <a:cubicBezTo>
                        <a:pt x="144740" y="161632"/>
                        <a:pt x="148122" y="160279"/>
                        <a:pt x="151842" y="157236"/>
                      </a:cubicBezTo>
                      <a:cubicBezTo>
                        <a:pt x="159282" y="151149"/>
                        <a:pt x="165369" y="143372"/>
                        <a:pt x="170442" y="133566"/>
                      </a:cubicBezTo>
                      <a:lnTo>
                        <a:pt x="177544" y="137285"/>
                      </a:lnTo>
                      <a:cubicBezTo>
                        <a:pt x="169089" y="152840"/>
                        <a:pt x="158606" y="165689"/>
                        <a:pt x="145755" y="176172"/>
                      </a:cubicBezTo>
                      <a:cubicBezTo>
                        <a:pt x="138315" y="181920"/>
                        <a:pt x="132228" y="184963"/>
                        <a:pt x="127155" y="184963"/>
                      </a:cubicBezTo>
                      <a:cubicBezTo>
                        <a:pt x="119715" y="184963"/>
                        <a:pt x="113966" y="180906"/>
                        <a:pt x="109570" y="172452"/>
                      </a:cubicBezTo>
                      <a:cubicBezTo>
                        <a:pt x="106864" y="167380"/>
                        <a:pt x="101115" y="145063"/>
                        <a:pt x="92323" y="105838"/>
                      </a:cubicBezTo>
                      <a:cubicBezTo>
                        <a:pt x="71694" y="141681"/>
                        <a:pt x="55123" y="164675"/>
                        <a:pt x="42610" y="174819"/>
                      </a:cubicBezTo>
                      <a:cubicBezTo>
                        <a:pt x="34494" y="181582"/>
                        <a:pt x="26716" y="184625"/>
                        <a:pt x="19276" y="184625"/>
                      </a:cubicBezTo>
                      <a:cubicBezTo>
                        <a:pt x="13865" y="184625"/>
                        <a:pt x="9131" y="182596"/>
                        <a:pt x="4735" y="178877"/>
                      </a:cubicBezTo>
                      <a:cubicBezTo>
                        <a:pt x="1691" y="175834"/>
                        <a:pt x="0" y="172114"/>
                        <a:pt x="0" y="167042"/>
                      </a:cubicBezTo>
                      <a:cubicBezTo>
                        <a:pt x="0" y="162646"/>
                        <a:pt x="1353" y="158926"/>
                        <a:pt x="4396" y="156221"/>
                      </a:cubicBezTo>
                      <a:cubicBezTo>
                        <a:pt x="7440" y="153516"/>
                        <a:pt x="10822" y="151826"/>
                        <a:pt x="15218" y="151826"/>
                      </a:cubicBezTo>
                      <a:cubicBezTo>
                        <a:pt x="19614" y="151826"/>
                        <a:pt x="24011" y="153854"/>
                        <a:pt x="28745" y="158250"/>
                      </a:cubicBezTo>
                      <a:cubicBezTo>
                        <a:pt x="32127" y="161293"/>
                        <a:pt x="34832" y="162646"/>
                        <a:pt x="36861" y="162646"/>
                      </a:cubicBezTo>
                      <a:cubicBezTo>
                        <a:pt x="38552" y="162646"/>
                        <a:pt x="40581" y="161632"/>
                        <a:pt x="42949" y="159603"/>
                      </a:cubicBezTo>
                      <a:cubicBezTo>
                        <a:pt x="49036" y="154531"/>
                        <a:pt x="57829" y="143710"/>
                        <a:pt x="68312" y="127141"/>
                      </a:cubicBezTo>
                      <a:cubicBezTo>
                        <a:pt x="78796" y="110572"/>
                        <a:pt x="86235" y="98399"/>
                        <a:pt x="89279" y="90960"/>
                      </a:cubicBezTo>
                      <a:cubicBezTo>
                        <a:pt x="81163" y="58837"/>
                        <a:pt x="76428" y="41930"/>
                        <a:pt x="76090" y="39901"/>
                      </a:cubicBezTo>
                      <a:cubicBezTo>
                        <a:pt x="73047" y="31447"/>
                        <a:pt x="68988" y="25361"/>
                        <a:pt x="64254" y="21641"/>
                      </a:cubicBezTo>
                      <a:cubicBezTo>
                        <a:pt x="59181" y="17922"/>
                        <a:pt x="52079" y="16231"/>
                        <a:pt x="42610" y="16231"/>
                      </a:cubicBezTo>
                      <a:cubicBezTo>
                        <a:pt x="39567" y="16231"/>
                        <a:pt x="36185" y="16231"/>
                        <a:pt x="32127" y="16569"/>
                      </a:cubicBezTo>
                      <a:lnTo>
                        <a:pt x="32127" y="9468"/>
                      </a:lnTo>
                      <a:lnTo>
                        <a:pt x="8522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F48EA2BA-BE9C-C59A-0B22-B1E9D616CE90}"/>
                    </a:ext>
                  </a:extLst>
                </p:cNvPr>
                <p:cNvSpPr/>
                <p:nvPr/>
              </p:nvSpPr>
              <p:spPr>
                <a:xfrm>
                  <a:off x="2962949" y="3098345"/>
                  <a:ext cx="180587" cy="286743"/>
                </a:xfrm>
                <a:custGeom>
                  <a:avLst/>
                  <a:gdLst>
                    <a:gd name="csX0" fmla="*/ 106864 w 180587"/>
                    <a:gd name="csY0" fmla="*/ 0 h 286743"/>
                    <a:gd name="csX1" fmla="*/ 67636 w 180587"/>
                    <a:gd name="csY1" fmla="*/ 136947 h 286743"/>
                    <a:gd name="csX2" fmla="*/ 101115 w 180587"/>
                    <a:gd name="csY2" fmla="*/ 109896 h 286743"/>
                    <a:gd name="csX3" fmla="*/ 130875 w 180587"/>
                    <a:gd name="csY3" fmla="*/ 102457 h 286743"/>
                    <a:gd name="csX4" fmla="*/ 166722 w 180587"/>
                    <a:gd name="csY4" fmla="*/ 116997 h 286743"/>
                    <a:gd name="csX5" fmla="*/ 180587 w 180587"/>
                    <a:gd name="csY5" fmla="*/ 156221 h 286743"/>
                    <a:gd name="csX6" fmla="*/ 162326 w 180587"/>
                    <a:gd name="csY6" fmla="*/ 219792 h 286743"/>
                    <a:gd name="csX7" fmla="*/ 116333 w 180587"/>
                    <a:gd name="csY7" fmla="*/ 269161 h 286743"/>
                    <a:gd name="csX8" fmla="*/ 61887 w 180587"/>
                    <a:gd name="csY8" fmla="*/ 286744 h 286743"/>
                    <a:gd name="csX9" fmla="*/ 0 w 180587"/>
                    <a:gd name="csY9" fmla="*/ 264427 h 286743"/>
                    <a:gd name="csX10" fmla="*/ 60534 w 180587"/>
                    <a:gd name="csY10" fmla="*/ 57146 h 286743"/>
                    <a:gd name="csX11" fmla="*/ 67636 w 180587"/>
                    <a:gd name="csY11" fmla="*/ 29080 h 286743"/>
                    <a:gd name="csX12" fmla="*/ 64592 w 180587"/>
                    <a:gd name="csY12" fmla="*/ 21303 h 286743"/>
                    <a:gd name="csX13" fmla="*/ 51065 w 180587"/>
                    <a:gd name="csY13" fmla="*/ 17583 h 286743"/>
                    <a:gd name="csX14" fmla="*/ 38214 w 180587"/>
                    <a:gd name="csY14" fmla="*/ 18936 h 286743"/>
                    <a:gd name="csX15" fmla="*/ 38214 w 180587"/>
                    <a:gd name="csY15" fmla="*/ 11497 h 286743"/>
                    <a:gd name="csX16" fmla="*/ 107203 w 180587"/>
                    <a:gd name="csY16" fmla="*/ 338 h 286743"/>
                    <a:gd name="csX17" fmla="*/ 29760 w 180587"/>
                    <a:gd name="csY17" fmla="*/ 266455 h 286743"/>
                    <a:gd name="csX18" fmla="*/ 64930 w 180587"/>
                    <a:gd name="csY18" fmla="*/ 277276 h 286743"/>
                    <a:gd name="csX19" fmla="*/ 101115 w 180587"/>
                    <a:gd name="csY19" fmla="*/ 264427 h 286743"/>
                    <a:gd name="csX20" fmla="*/ 133919 w 180587"/>
                    <a:gd name="csY20" fmla="*/ 221483 h 286743"/>
                    <a:gd name="csX21" fmla="*/ 147784 w 180587"/>
                    <a:gd name="csY21" fmla="*/ 160279 h 286743"/>
                    <a:gd name="csX22" fmla="*/ 138653 w 180587"/>
                    <a:gd name="csY22" fmla="*/ 131875 h 286743"/>
                    <a:gd name="csX23" fmla="*/ 117348 w 180587"/>
                    <a:gd name="csY23" fmla="*/ 121731 h 286743"/>
                    <a:gd name="csX24" fmla="*/ 81163 w 180587"/>
                    <a:gd name="csY24" fmla="*/ 136609 h 286743"/>
                    <a:gd name="csX25" fmla="*/ 55799 w 180587"/>
                    <a:gd name="csY25" fmla="*/ 177862 h 286743"/>
                    <a:gd name="csX26" fmla="*/ 29760 w 180587"/>
                    <a:gd name="csY26" fmla="*/ 267132 h 28674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</a:cxnLst>
                  <a:rect l="l" t="t" r="r" b="b"/>
                  <a:pathLst>
                    <a:path w="180587" h="286743">
                      <a:moveTo>
                        <a:pt x="106864" y="0"/>
                      </a:moveTo>
                      <a:lnTo>
                        <a:pt x="67636" y="136947"/>
                      </a:lnTo>
                      <a:cubicBezTo>
                        <a:pt x="80486" y="123760"/>
                        <a:pt x="91646" y="114630"/>
                        <a:pt x="101115" y="109896"/>
                      </a:cubicBezTo>
                      <a:cubicBezTo>
                        <a:pt x="110584" y="105162"/>
                        <a:pt x="120392" y="102457"/>
                        <a:pt x="130875" y="102457"/>
                      </a:cubicBezTo>
                      <a:cubicBezTo>
                        <a:pt x="145417" y="102457"/>
                        <a:pt x="157591" y="107191"/>
                        <a:pt x="166722" y="116997"/>
                      </a:cubicBezTo>
                      <a:cubicBezTo>
                        <a:pt x="175853" y="126803"/>
                        <a:pt x="180587" y="139652"/>
                        <a:pt x="180587" y="156221"/>
                      </a:cubicBezTo>
                      <a:cubicBezTo>
                        <a:pt x="180587" y="177524"/>
                        <a:pt x="174500" y="198489"/>
                        <a:pt x="162326" y="219792"/>
                      </a:cubicBezTo>
                      <a:cubicBezTo>
                        <a:pt x="150151" y="240757"/>
                        <a:pt x="134933" y="257326"/>
                        <a:pt x="116333" y="269161"/>
                      </a:cubicBezTo>
                      <a:cubicBezTo>
                        <a:pt x="97734" y="280996"/>
                        <a:pt x="79810" y="286744"/>
                        <a:pt x="61887" y="286744"/>
                      </a:cubicBezTo>
                      <a:cubicBezTo>
                        <a:pt x="41934" y="286744"/>
                        <a:pt x="21305" y="279305"/>
                        <a:pt x="0" y="264427"/>
                      </a:cubicBezTo>
                      <a:lnTo>
                        <a:pt x="60534" y="57146"/>
                      </a:lnTo>
                      <a:cubicBezTo>
                        <a:pt x="65268" y="41253"/>
                        <a:pt x="67636" y="31785"/>
                        <a:pt x="67636" y="29080"/>
                      </a:cubicBezTo>
                      <a:cubicBezTo>
                        <a:pt x="67636" y="25699"/>
                        <a:pt x="66621" y="22994"/>
                        <a:pt x="64592" y="21303"/>
                      </a:cubicBezTo>
                      <a:cubicBezTo>
                        <a:pt x="61548" y="18936"/>
                        <a:pt x="57152" y="17583"/>
                        <a:pt x="51065" y="17583"/>
                      </a:cubicBezTo>
                      <a:cubicBezTo>
                        <a:pt x="48360" y="17583"/>
                        <a:pt x="43963" y="17921"/>
                        <a:pt x="38214" y="18936"/>
                      </a:cubicBezTo>
                      <a:lnTo>
                        <a:pt x="38214" y="11497"/>
                      </a:lnTo>
                      <a:lnTo>
                        <a:pt x="107203" y="338"/>
                      </a:lnTo>
                      <a:close/>
                      <a:moveTo>
                        <a:pt x="29760" y="266455"/>
                      </a:moveTo>
                      <a:cubicBezTo>
                        <a:pt x="42949" y="273556"/>
                        <a:pt x="54785" y="277276"/>
                        <a:pt x="64930" y="277276"/>
                      </a:cubicBezTo>
                      <a:cubicBezTo>
                        <a:pt x="76767" y="277276"/>
                        <a:pt x="88603" y="272880"/>
                        <a:pt x="101115" y="264427"/>
                      </a:cubicBezTo>
                      <a:cubicBezTo>
                        <a:pt x="113628" y="255973"/>
                        <a:pt x="124450" y="241433"/>
                        <a:pt x="133919" y="221483"/>
                      </a:cubicBezTo>
                      <a:cubicBezTo>
                        <a:pt x="143388" y="201532"/>
                        <a:pt x="147784" y="180906"/>
                        <a:pt x="147784" y="160279"/>
                      </a:cubicBezTo>
                      <a:cubicBezTo>
                        <a:pt x="147784" y="148106"/>
                        <a:pt x="144740" y="138638"/>
                        <a:pt x="138653" y="131875"/>
                      </a:cubicBezTo>
                      <a:cubicBezTo>
                        <a:pt x="132566" y="125112"/>
                        <a:pt x="125464" y="121731"/>
                        <a:pt x="117348" y="121731"/>
                      </a:cubicBezTo>
                      <a:cubicBezTo>
                        <a:pt x="104835" y="121731"/>
                        <a:pt x="92999" y="126803"/>
                        <a:pt x="81163" y="136609"/>
                      </a:cubicBezTo>
                      <a:cubicBezTo>
                        <a:pt x="69327" y="146415"/>
                        <a:pt x="60872" y="160279"/>
                        <a:pt x="55799" y="177862"/>
                      </a:cubicBezTo>
                      <a:lnTo>
                        <a:pt x="29760" y="26713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E2760B6B-9870-F889-366D-51649B40B740}"/>
                    </a:ext>
                  </a:extLst>
                </p:cNvPr>
                <p:cNvSpPr/>
                <p:nvPr/>
              </p:nvSpPr>
              <p:spPr>
                <a:xfrm>
                  <a:off x="3142183" y="3200464"/>
                  <a:ext cx="192423" cy="184963"/>
                </a:xfrm>
                <a:custGeom>
                  <a:avLst/>
                  <a:gdLst>
                    <a:gd name="csX0" fmla="*/ 84545 w 192423"/>
                    <a:gd name="csY0" fmla="*/ 338 h 184963"/>
                    <a:gd name="csX1" fmla="*/ 99424 w 192423"/>
                    <a:gd name="csY1" fmla="*/ 20965 h 184963"/>
                    <a:gd name="csX2" fmla="*/ 111261 w 192423"/>
                    <a:gd name="csY2" fmla="*/ 58498 h 184963"/>
                    <a:gd name="csX3" fmla="*/ 128846 w 192423"/>
                    <a:gd name="csY3" fmla="*/ 32462 h 184963"/>
                    <a:gd name="csX4" fmla="*/ 145755 w 192423"/>
                    <a:gd name="csY4" fmla="*/ 14202 h 184963"/>
                    <a:gd name="csX5" fmla="*/ 163340 w 192423"/>
                    <a:gd name="csY5" fmla="*/ 2367 h 184963"/>
                    <a:gd name="csX6" fmla="*/ 173824 w 192423"/>
                    <a:gd name="csY6" fmla="*/ 338 h 184963"/>
                    <a:gd name="csX7" fmla="*/ 187351 w 192423"/>
                    <a:gd name="csY7" fmla="*/ 4734 h 184963"/>
                    <a:gd name="csX8" fmla="*/ 192424 w 192423"/>
                    <a:gd name="csY8" fmla="*/ 15893 h 184963"/>
                    <a:gd name="csX9" fmla="*/ 189380 w 192423"/>
                    <a:gd name="csY9" fmla="*/ 26037 h 184963"/>
                    <a:gd name="csX10" fmla="*/ 176529 w 192423"/>
                    <a:gd name="csY10" fmla="*/ 31109 h 184963"/>
                    <a:gd name="csX11" fmla="*/ 167737 w 192423"/>
                    <a:gd name="csY11" fmla="*/ 29418 h 184963"/>
                    <a:gd name="csX12" fmla="*/ 155224 w 192423"/>
                    <a:gd name="csY12" fmla="*/ 26375 h 184963"/>
                    <a:gd name="csX13" fmla="*/ 143726 w 192423"/>
                    <a:gd name="csY13" fmla="*/ 31785 h 184963"/>
                    <a:gd name="csX14" fmla="*/ 114304 w 192423"/>
                    <a:gd name="csY14" fmla="*/ 71686 h 184963"/>
                    <a:gd name="csX15" fmla="*/ 130537 w 192423"/>
                    <a:gd name="csY15" fmla="*/ 139991 h 184963"/>
                    <a:gd name="csX16" fmla="*/ 136962 w 192423"/>
                    <a:gd name="csY16" fmla="*/ 158588 h 184963"/>
                    <a:gd name="csX17" fmla="*/ 142035 w 192423"/>
                    <a:gd name="csY17" fmla="*/ 161632 h 184963"/>
                    <a:gd name="csX18" fmla="*/ 151842 w 192423"/>
                    <a:gd name="csY18" fmla="*/ 157236 h 184963"/>
                    <a:gd name="csX19" fmla="*/ 170442 w 192423"/>
                    <a:gd name="csY19" fmla="*/ 133566 h 184963"/>
                    <a:gd name="csX20" fmla="*/ 177544 w 192423"/>
                    <a:gd name="csY20" fmla="*/ 137285 h 184963"/>
                    <a:gd name="csX21" fmla="*/ 145755 w 192423"/>
                    <a:gd name="csY21" fmla="*/ 176172 h 184963"/>
                    <a:gd name="csX22" fmla="*/ 127155 w 192423"/>
                    <a:gd name="csY22" fmla="*/ 184963 h 184963"/>
                    <a:gd name="csX23" fmla="*/ 109570 w 192423"/>
                    <a:gd name="csY23" fmla="*/ 172452 h 184963"/>
                    <a:gd name="csX24" fmla="*/ 92323 w 192423"/>
                    <a:gd name="csY24" fmla="*/ 105838 h 184963"/>
                    <a:gd name="csX25" fmla="*/ 42610 w 192423"/>
                    <a:gd name="csY25" fmla="*/ 174819 h 184963"/>
                    <a:gd name="csX26" fmla="*/ 19276 w 192423"/>
                    <a:gd name="csY26" fmla="*/ 184625 h 184963"/>
                    <a:gd name="csX27" fmla="*/ 4734 w 192423"/>
                    <a:gd name="csY27" fmla="*/ 178877 h 184963"/>
                    <a:gd name="csX28" fmla="*/ 0 w 192423"/>
                    <a:gd name="csY28" fmla="*/ 167042 h 184963"/>
                    <a:gd name="csX29" fmla="*/ 4396 w 192423"/>
                    <a:gd name="csY29" fmla="*/ 156221 h 184963"/>
                    <a:gd name="csX30" fmla="*/ 15218 w 192423"/>
                    <a:gd name="csY30" fmla="*/ 151826 h 184963"/>
                    <a:gd name="csX31" fmla="*/ 28745 w 192423"/>
                    <a:gd name="csY31" fmla="*/ 158250 h 184963"/>
                    <a:gd name="csX32" fmla="*/ 36861 w 192423"/>
                    <a:gd name="csY32" fmla="*/ 162646 h 184963"/>
                    <a:gd name="csX33" fmla="*/ 42949 w 192423"/>
                    <a:gd name="csY33" fmla="*/ 159603 h 184963"/>
                    <a:gd name="csX34" fmla="*/ 68312 w 192423"/>
                    <a:gd name="csY34" fmla="*/ 127141 h 184963"/>
                    <a:gd name="csX35" fmla="*/ 89279 w 192423"/>
                    <a:gd name="csY35" fmla="*/ 90960 h 184963"/>
                    <a:gd name="csX36" fmla="*/ 76090 w 192423"/>
                    <a:gd name="csY36" fmla="*/ 39901 h 184963"/>
                    <a:gd name="csX37" fmla="*/ 64254 w 192423"/>
                    <a:gd name="csY37" fmla="*/ 21641 h 184963"/>
                    <a:gd name="csX38" fmla="*/ 42610 w 192423"/>
                    <a:gd name="csY38" fmla="*/ 16231 h 184963"/>
                    <a:gd name="csX39" fmla="*/ 32127 w 192423"/>
                    <a:gd name="csY39" fmla="*/ 16569 h 184963"/>
                    <a:gd name="csX40" fmla="*/ 32127 w 192423"/>
                    <a:gd name="csY40" fmla="*/ 9468 h 184963"/>
                    <a:gd name="csX41" fmla="*/ 85221 w 192423"/>
                    <a:gd name="csY41" fmla="*/ 0 h 18496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</a:cxnLst>
                  <a:rect l="l" t="t" r="r" b="b"/>
                  <a:pathLst>
                    <a:path w="192423" h="184963">
                      <a:moveTo>
                        <a:pt x="84545" y="338"/>
                      </a:moveTo>
                      <a:cubicBezTo>
                        <a:pt x="90970" y="7101"/>
                        <a:pt x="96043" y="14202"/>
                        <a:pt x="99424" y="20965"/>
                      </a:cubicBezTo>
                      <a:cubicBezTo>
                        <a:pt x="101792" y="25699"/>
                        <a:pt x="105850" y="38210"/>
                        <a:pt x="111261" y="58498"/>
                      </a:cubicBezTo>
                      <a:lnTo>
                        <a:pt x="128846" y="32462"/>
                      </a:lnTo>
                      <a:cubicBezTo>
                        <a:pt x="133580" y="26037"/>
                        <a:pt x="138991" y="19950"/>
                        <a:pt x="145755" y="14202"/>
                      </a:cubicBezTo>
                      <a:cubicBezTo>
                        <a:pt x="152518" y="8454"/>
                        <a:pt x="158267" y="4396"/>
                        <a:pt x="163340" y="2367"/>
                      </a:cubicBezTo>
                      <a:cubicBezTo>
                        <a:pt x="166384" y="1014"/>
                        <a:pt x="170104" y="338"/>
                        <a:pt x="173824" y="338"/>
                      </a:cubicBezTo>
                      <a:cubicBezTo>
                        <a:pt x="179573" y="338"/>
                        <a:pt x="183969" y="1691"/>
                        <a:pt x="187351" y="4734"/>
                      </a:cubicBezTo>
                      <a:cubicBezTo>
                        <a:pt x="190733" y="7777"/>
                        <a:pt x="192424" y="11497"/>
                        <a:pt x="192424" y="15893"/>
                      </a:cubicBezTo>
                      <a:cubicBezTo>
                        <a:pt x="192424" y="20965"/>
                        <a:pt x="191409" y="24346"/>
                        <a:pt x="189380" y="26037"/>
                      </a:cubicBezTo>
                      <a:cubicBezTo>
                        <a:pt x="185660" y="29418"/>
                        <a:pt x="181264" y="31109"/>
                        <a:pt x="176529" y="31109"/>
                      </a:cubicBezTo>
                      <a:cubicBezTo>
                        <a:pt x="173824" y="31109"/>
                        <a:pt x="170780" y="30433"/>
                        <a:pt x="167737" y="29418"/>
                      </a:cubicBezTo>
                      <a:cubicBezTo>
                        <a:pt x="161649" y="27389"/>
                        <a:pt x="157253" y="26375"/>
                        <a:pt x="155224" y="26375"/>
                      </a:cubicBezTo>
                      <a:cubicBezTo>
                        <a:pt x="152180" y="26375"/>
                        <a:pt x="148122" y="28066"/>
                        <a:pt x="143726" y="31785"/>
                      </a:cubicBezTo>
                      <a:cubicBezTo>
                        <a:pt x="135610" y="38548"/>
                        <a:pt x="125802" y="52074"/>
                        <a:pt x="114304" y="71686"/>
                      </a:cubicBezTo>
                      <a:lnTo>
                        <a:pt x="130537" y="139991"/>
                      </a:lnTo>
                      <a:cubicBezTo>
                        <a:pt x="132904" y="150473"/>
                        <a:pt x="135271" y="156559"/>
                        <a:pt x="136962" y="158588"/>
                      </a:cubicBezTo>
                      <a:cubicBezTo>
                        <a:pt x="138653" y="160617"/>
                        <a:pt x="140344" y="161632"/>
                        <a:pt x="142035" y="161632"/>
                      </a:cubicBezTo>
                      <a:cubicBezTo>
                        <a:pt x="144740" y="161632"/>
                        <a:pt x="148122" y="160279"/>
                        <a:pt x="151842" y="157236"/>
                      </a:cubicBezTo>
                      <a:cubicBezTo>
                        <a:pt x="159282" y="151149"/>
                        <a:pt x="165369" y="143372"/>
                        <a:pt x="170442" y="133566"/>
                      </a:cubicBezTo>
                      <a:lnTo>
                        <a:pt x="177544" y="137285"/>
                      </a:lnTo>
                      <a:cubicBezTo>
                        <a:pt x="169089" y="152840"/>
                        <a:pt x="158606" y="165689"/>
                        <a:pt x="145755" y="176172"/>
                      </a:cubicBezTo>
                      <a:cubicBezTo>
                        <a:pt x="138315" y="181920"/>
                        <a:pt x="132228" y="184963"/>
                        <a:pt x="127155" y="184963"/>
                      </a:cubicBezTo>
                      <a:cubicBezTo>
                        <a:pt x="119715" y="184963"/>
                        <a:pt x="113966" y="180906"/>
                        <a:pt x="109570" y="172452"/>
                      </a:cubicBezTo>
                      <a:cubicBezTo>
                        <a:pt x="106864" y="167380"/>
                        <a:pt x="101115" y="145063"/>
                        <a:pt x="92323" y="105838"/>
                      </a:cubicBezTo>
                      <a:cubicBezTo>
                        <a:pt x="71694" y="141681"/>
                        <a:pt x="55123" y="164675"/>
                        <a:pt x="42610" y="174819"/>
                      </a:cubicBezTo>
                      <a:cubicBezTo>
                        <a:pt x="34494" y="181582"/>
                        <a:pt x="26716" y="184625"/>
                        <a:pt x="19276" y="184625"/>
                      </a:cubicBezTo>
                      <a:cubicBezTo>
                        <a:pt x="13865" y="184625"/>
                        <a:pt x="9131" y="182596"/>
                        <a:pt x="4734" y="178877"/>
                      </a:cubicBezTo>
                      <a:cubicBezTo>
                        <a:pt x="1691" y="175834"/>
                        <a:pt x="0" y="172114"/>
                        <a:pt x="0" y="167042"/>
                      </a:cubicBezTo>
                      <a:cubicBezTo>
                        <a:pt x="0" y="162646"/>
                        <a:pt x="1353" y="158926"/>
                        <a:pt x="4396" y="156221"/>
                      </a:cubicBezTo>
                      <a:cubicBezTo>
                        <a:pt x="7440" y="153178"/>
                        <a:pt x="10822" y="151826"/>
                        <a:pt x="15218" y="151826"/>
                      </a:cubicBezTo>
                      <a:cubicBezTo>
                        <a:pt x="19614" y="151826"/>
                        <a:pt x="24011" y="153854"/>
                        <a:pt x="28745" y="158250"/>
                      </a:cubicBezTo>
                      <a:cubicBezTo>
                        <a:pt x="32127" y="161293"/>
                        <a:pt x="34832" y="162646"/>
                        <a:pt x="36861" y="162646"/>
                      </a:cubicBezTo>
                      <a:cubicBezTo>
                        <a:pt x="38552" y="162646"/>
                        <a:pt x="40581" y="161632"/>
                        <a:pt x="42949" y="159603"/>
                      </a:cubicBezTo>
                      <a:cubicBezTo>
                        <a:pt x="49036" y="154531"/>
                        <a:pt x="57828" y="143710"/>
                        <a:pt x="68312" y="127141"/>
                      </a:cubicBezTo>
                      <a:cubicBezTo>
                        <a:pt x="78796" y="110572"/>
                        <a:pt x="86235" y="98399"/>
                        <a:pt x="89279" y="90960"/>
                      </a:cubicBezTo>
                      <a:cubicBezTo>
                        <a:pt x="81163" y="58837"/>
                        <a:pt x="76428" y="41930"/>
                        <a:pt x="76090" y="39901"/>
                      </a:cubicBezTo>
                      <a:cubicBezTo>
                        <a:pt x="73047" y="31447"/>
                        <a:pt x="68988" y="25361"/>
                        <a:pt x="64254" y="21641"/>
                      </a:cubicBezTo>
                      <a:cubicBezTo>
                        <a:pt x="59519" y="17922"/>
                        <a:pt x="52079" y="16231"/>
                        <a:pt x="42610" y="16231"/>
                      </a:cubicBezTo>
                      <a:cubicBezTo>
                        <a:pt x="39567" y="16231"/>
                        <a:pt x="36185" y="16231"/>
                        <a:pt x="32127" y="16569"/>
                      </a:cubicBezTo>
                      <a:lnTo>
                        <a:pt x="32127" y="9468"/>
                      </a:lnTo>
                      <a:lnTo>
                        <a:pt x="8522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33B8820F-62A9-7828-B133-73ABFE3035BF}"/>
                    </a:ext>
                  </a:extLst>
                </p:cNvPr>
                <p:cNvSpPr/>
                <p:nvPr/>
              </p:nvSpPr>
              <p:spPr>
                <a:xfrm>
                  <a:off x="3714719" y="3201140"/>
                  <a:ext cx="162325" cy="183948"/>
                </a:xfrm>
                <a:custGeom>
                  <a:avLst/>
                  <a:gdLst>
                    <a:gd name="csX0" fmla="*/ 146431 w 162325"/>
                    <a:gd name="csY0" fmla="*/ 135933 h 183948"/>
                    <a:gd name="csX1" fmla="*/ 104497 w 162325"/>
                    <a:gd name="csY1" fmla="*/ 172452 h 183948"/>
                    <a:gd name="csX2" fmla="*/ 59858 w 162325"/>
                    <a:gd name="csY2" fmla="*/ 183949 h 183948"/>
                    <a:gd name="csX3" fmla="*/ 15894 w 162325"/>
                    <a:gd name="csY3" fmla="*/ 168056 h 183948"/>
                    <a:gd name="csX4" fmla="*/ 0 w 162325"/>
                    <a:gd name="csY4" fmla="*/ 125450 h 183948"/>
                    <a:gd name="csX5" fmla="*/ 16909 w 162325"/>
                    <a:gd name="csY5" fmla="*/ 65938 h 183948"/>
                    <a:gd name="csX6" fmla="*/ 62563 w 162325"/>
                    <a:gd name="csY6" fmla="*/ 18260 h 183948"/>
                    <a:gd name="csX7" fmla="*/ 119039 w 162325"/>
                    <a:gd name="csY7" fmla="*/ 0 h 183948"/>
                    <a:gd name="csX8" fmla="*/ 151504 w 162325"/>
                    <a:gd name="csY8" fmla="*/ 9130 h 183948"/>
                    <a:gd name="csX9" fmla="*/ 162326 w 162325"/>
                    <a:gd name="csY9" fmla="*/ 31109 h 183948"/>
                    <a:gd name="csX10" fmla="*/ 154886 w 162325"/>
                    <a:gd name="csY10" fmla="*/ 52074 h 183948"/>
                    <a:gd name="csX11" fmla="*/ 141020 w 162325"/>
                    <a:gd name="csY11" fmla="*/ 58837 h 183948"/>
                    <a:gd name="csX12" fmla="*/ 130875 w 162325"/>
                    <a:gd name="csY12" fmla="*/ 54779 h 183948"/>
                    <a:gd name="csX13" fmla="*/ 126817 w 162325"/>
                    <a:gd name="csY13" fmla="*/ 44973 h 183948"/>
                    <a:gd name="csX14" fmla="*/ 128170 w 162325"/>
                    <a:gd name="csY14" fmla="*/ 37872 h 183948"/>
                    <a:gd name="csX15" fmla="*/ 134257 w 162325"/>
                    <a:gd name="csY15" fmla="*/ 30095 h 183948"/>
                    <a:gd name="csX16" fmla="*/ 140006 w 162325"/>
                    <a:gd name="csY16" fmla="*/ 23670 h 183948"/>
                    <a:gd name="csX17" fmla="*/ 141020 w 162325"/>
                    <a:gd name="csY17" fmla="*/ 19612 h 183948"/>
                    <a:gd name="csX18" fmla="*/ 137300 w 162325"/>
                    <a:gd name="csY18" fmla="*/ 12511 h 183948"/>
                    <a:gd name="csX19" fmla="*/ 121068 w 162325"/>
                    <a:gd name="csY19" fmla="*/ 8454 h 183948"/>
                    <a:gd name="csX20" fmla="*/ 82516 w 162325"/>
                    <a:gd name="csY20" fmla="*/ 21979 h 183948"/>
                    <a:gd name="csX21" fmla="*/ 49712 w 162325"/>
                    <a:gd name="csY21" fmla="*/ 60865 h 183948"/>
                    <a:gd name="csX22" fmla="*/ 33480 w 162325"/>
                    <a:gd name="csY22" fmla="*/ 121731 h 183948"/>
                    <a:gd name="csX23" fmla="*/ 44978 w 162325"/>
                    <a:gd name="csY23" fmla="*/ 153854 h 183948"/>
                    <a:gd name="csX24" fmla="*/ 76428 w 162325"/>
                    <a:gd name="csY24" fmla="*/ 165689 h 183948"/>
                    <a:gd name="csX25" fmla="*/ 106864 w 162325"/>
                    <a:gd name="csY25" fmla="*/ 157912 h 183948"/>
                    <a:gd name="csX26" fmla="*/ 140682 w 162325"/>
                    <a:gd name="csY26" fmla="*/ 130184 h 183948"/>
                    <a:gd name="csX27" fmla="*/ 146431 w 162325"/>
                    <a:gd name="csY27" fmla="*/ 135257 h 183948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</a:cxnLst>
                  <a:rect l="l" t="t" r="r" b="b"/>
                  <a:pathLst>
                    <a:path w="162325" h="183948">
                      <a:moveTo>
                        <a:pt x="146431" y="135933"/>
                      </a:moveTo>
                      <a:cubicBezTo>
                        <a:pt x="132566" y="152502"/>
                        <a:pt x="118701" y="164675"/>
                        <a:pt x="104497" y="172452"/>
                      </a:cubicBezTo>
                      <a:cubicBezTo>
                        <a:pt x="90294" y="180229"/>
                        <a:pt x="75414" y="183949"/>
                        <a:pt x="59858" y="183949"/>
                      </a:cubicBezTo>
                      <a:cubicBezTo>
                        <a:pt x="40920" y="183949"/>
                        <a:pt x="26378" y="178539"/>
                        <a:pt x="15894" y="168056"/>
                      </a:cubicBezTo>
                      <a:cubicBezTo>
                        <a:pt x="5411" y="157574"/>
                        <a:pt x="0" y="143372"/>
                        <a:pt x="0" y="125450"/>
                      </a:cubicBezTo>
                      <a:cubicBezTo>
                        <a:pt x="0" y="105162"/>
                        <a:pt x="5749" y="85212"/>
                        <a:pt x="16909" y="65938"/>
                      </a:cubicBezTo>
                      <a:cubicBezTo>
                        <a:pt x="28069" y="46664"/>
                        <a:pt x="43625" y="30433"/>
                        <a:pt x="62563" y="18260"/>
                      </a:cubicBezTo>
                      <a:cubicBezTo>
                        <a:pt x="81501" y="6087"/>
                        <a:pt x="100439" y="0"/>
                        <a:pt x="119039" y="0"/>
                      </a:cubicBezTo>
                      <a:cubicBezTo>
                        <a:pt x="133580" y="0"/>
                        <a:pt x="144402" y="3043"/>
                        <a:pt x="151504" y="9130"/>
                      </a:cubicBezTo>
                      <a:cubicBezTo>
                        <a:pt x="158606" y="15216"/>
                        <a:pt x="162326" y="22655"/>
                        <a:pt x="162326" y="31109"/>
                      </a:cubicBezTo>
                      <a:cubicBezTo>
                        <a:pt x="162326" y="39224"/>
                        <a:pt x="159620" y="46325"/>
                        <a:pt x="154886" y="52074"/>
                      </a:cubicBezTo>
                      <a:cubicBezTo>
                        <a:pt x="151166" y="56470"/>
                        <a:pt x="146431" y="58837"/>
                        <a:pt x="141020" y="58837"/>
                      </a:cubicBezTo>
                      <a:cubicBezTo>
                        <a:pt x="136962" y="58837"/>
                        <a:pt x="133580" y="57484"/>
                        <a:pt x="130875" y="54779"/>
                      </a:cubicBezTo>
                      <a:cubicBezTo>
                        <a:pt x="128170" y="52074"/>
                        <a:pt x="126817" y="48692"/>
                        <a:pt x="126817" y="44973"/>
                      </a:cubicBezTo>
                      <a:cubicBezTo>
                        <a:pt x="126817" y="42606"/>
                        <a:pt x="127155" y="40239"/>
                        <a:pt x="128170" y="37872"/>
                      </a:cubicBezTo>
                      <a:cubicBezTo>
                        <a:pt x="129184" y="35843"/>
                        <a:pt x="131213" y="33138"/>
                        <a:pt x="134257" y="30095"/>
                      </a:cubicBezTo>
                      <a:cubicBezTo>
                        <a:pt x="137300" y="27051"/>
                        <a:pt x="139330" y="25022"/>
                        <a:pt x="140006" y="23670"/>
                      </a:cubicBezTo>
                      <a:cubicBezTo>
                        <a:pt x="140682" y="22317"/>
                        <a:pt x="141020" y="20965"/>
                        <a:pt x="141020" y="19612"/>
                      </a:cubicBezTo>
                      <a:cubicBezTo>
                        <a:pt x="141020" y="16907"/>
                        <a:pt x="139668" y="14540"/>
                        <a:pt x="137300" y="12511"/>
                      </a:cubicBezTo>
                      <a:cubicBezTo>
                        <a:pt x="133580" y="9806"/>
                        <a:pt x="127832" y="8454"/>
                        <a:pt x="121068" y="8454"/>
                      </a:cubicBezTo>
                      <a:cubicBezTo>
                        <a:pt x="108217" y="8454"/>
                        <a:pt x="95366" y="12849"/>
                        <a:pt x="82516" y="21979"/>
                      </a:cubicBezTo>
                      <a:cubicBezTo>
                        <a:pt x="69665" y="31109"/>
                        <a:pt x="58843" y="43958"/>
                        <a:pt x="49712" y="60865"/>
                      </a:cubicBezTo>
                      <a:cubicBezTo>
                        <a:pt x="38891" y="81154"/>
                        <a:pt x="33480" y="101442"/>
                        <a:pt x="33480" y="121731"/>
                      </a:cubicBezTo>
                      <a:cubicBezTo>
                        <a:pt x="33480" y="135257"/>
                        <a:pt x="37200" y="145739"/>
                        <a:pt x="44978" y="153854"/>
                      </a:cubicBezTo>
                      <a:cubicBezTo>
                        <a:pt x="52756" y="161970"/>
                        <a:pt x="63239" y="165689"/>
                        <a:pt x="76428" y="165689"/>
                      </a:cubicBezTo>
                      <a:cubicBezTo>
                        <a:pt x="86574" y="165689"/>
                        <a:pt x="96719" y="162984"/>
                        <a:pt x="106864" y="157912"/>
                      </a:cubicBezTo>
                      <a:cubicBezTo>
                        <a:pt x="117010" y="152840"/>
                        <a:pt x="128170" y="143710"/>
                        <a:pt x="140682" y="130184"/>
                      </a:cubicBezTo>
                      <a:lnTo>
                        <a:pt x="146431" y="13525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" name="Graphic 1">
                <a:extLst>
                  <a:ext uri="{FF2B5EF4-FFF2-40B4-BE49-F238E27FC236}">
                    <a16:creationId xmlns:a16="http://schemas.microsoft.com/office/drawing/2014/main" id="{EE27B5F1-6079-BF32-421B-E29462B35873}"/>
                  </a:ext>
                </a:extLst>
              </p:cNvPr>
              <p:cNvGrpSpPr/>
              <p:nvPr/>
            </p:nvGrpSpPr>
            <p:grpSpPr>
              <a:xfrm>
                <a:off x="2673130" y="3172060"/>
                <a:ext cx="954677" cy="207956"/>
                <a:chOff x="2673130" y="3172060"/>
                <a:chExt cx="954677" cy="207956"/>
              </a:xfrm>
              <a:solidFill>
                <a:srgbClr val="000000"/>
              </a:solidFill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1DF8FF46-1D6D-3B9F-406C-A09213088C54}"/>
                    </a:ext>
                  </a:extLst>
                </p:cNvPr>
                <p:cNvSpPr/>
                <p:nvPr/>
              </p:nvSpPr>
              <p:spPr>
                <a:xfrm>
                  <a:off x="2673130" y="3172060"/>
                  <a:ext cx="209332" cy="207956"/>
                </a:xfrm>
                <a:custGeom>
                  <a:avLst/>
                  <a:gdLst>
                    <a:gd name="csX0" fmla="*/ 95028 w 209332"/>
                    <a:gd name="csY0" fmla="*/ 0 h 207956"/>
                    <a:gd name="csX1" fmla="*/ 114642 w 209332"/>
                    <a:gd name="csY1" fmla="*/ 0 h 207956"/>
                    <a:gd name="csX2" fmla="*/ 114642 w 209332"/>
                    <a:gd name="csY2" fmla="*/ 94680 h 207956"/>
                    <a:gd name="csX3" fmla="*/ 209332 w 209332"/>
                    <a:gd name="csY3" fmla="*/ 94680 h 207956"/>
                    <a:gd name="csX4" fmla="*/ 209332 w 209332"/>
                    <a:gd name="csY4" fmla="*/ 113954 h 207956"/>
                    <a:gd name="csX5" fmla="*/ 114642 w 209332"/>
                    <a:gd name="csY5" fmla="*/ 113954 h 207956"/>
                    <a:gd name="csX6" fmla="*/ 114642 w 209332"/>
                    <a:gd name="csY6" fmla="*/ 207957 h 207956"/>
                    <a:gd name="csX7" fmla="*/ 95028 w 209332"/>
                    <a:gd name="csY7" fmla="*/ 207957 h 207956"/>
                    <a:gd name="csX8" fmla="*/ 95028 w 209332"/>
                    <a:gd name="csY8" fmla="*/ 113954 h 207956"/>
                    <a:gd name="csX9" fmla="*/ 0 w 209332"/>
                    <a:gd name="csY9" fmla="*/ 113954 h 207956"/>
                    <a:gd name="csX10" fmla="*/ 0 w 209332"/>
                    <a:gd name="csY10" fmla="*/ 94680 h 207956"/>
                    <a:gd name="csX11" fmla="*/ 95028 w 209332"/>
                    <a:gd name="csY11" fmla="*/ 94680 h 207956"/>
                    <a:gd name="csX12" fmla="*/ 95028 w 209332"/>
                    <a:gd name="csY12" fmla="*/ 0 h 20795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209332" h="207956">
                      <a:moveTo>
                        <a:pt x="95028" y="0"/>
                      </a:moveTo>
                      <a:lnTo>
                        <a:pt x="114642" y="0"/>
                      </a:lnTo>
                      <a:lnTo>
                        <a:pt x="114642" y="94680"/>
                      </a:lnTo>
                      <a:lnTo>
                        <a:pt x="209332" y="94680"/>
                      </a:lnTo>
                      <a:lnTo>
                        <a:pt x="209332" y="113954"/>
                      </a:lnTo>
                      <a:lnTo>
                        <a:pt x="114642" y="113954"/>
                      </a:lnTo>
                      <a:lnTo>
                        <a:pt x="114642" y="207957"/>
                      </a:lnTo>
                      <a:lnTo>
                        <a:pt x="95028" y="207957"/>
                      </a:lnTo>
                      <a:lnTo>
                        <a:pt x="95028" y="113954"/>
                      </a:lnTo>
                      <a:lnTo>
                        <a:pt x="0" y="113954"/>
                      </a:lnTo>
                      <a:lnTo>
                        <a:pt x="0" y="94680"/>
                      </a:lnTo>
                      <a:lnTo>
                        <a:pt x="95028" y="94680"/>
                      </a:lnTo>
                      <a:lnTo>
                        <a:pt x="9502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94C3E889-2539-D72C-5C02-808197C389DE}"/>
                    </a:ext>
                  </a:extLst>
                </p:cNvPr>
                <p:cNvSpPr/>
                <p:nvPr/>
              </p:nvSpPr>
              <p:spPr>
                <a:xfrm>
                  <a:off x="3418475" y="3172060"/>
                  <a:ext cx="209332" cy="207956"/>
                </a:xfrm>
                <a:custGeom>
                  <a:avLst/>
                  <a:gdLst>
                    <a:gd name="csX0" fmla="*/ 95028 w 209332"/>
                    <a:gd name="csY0" fmla="*/ 0 h 207956"/>
                    <a:gd name="csX1" fmla="*/ 114642 w 209332"/>
                    <a:gd name="csY1" fmla="*/ 0 h 207956"/>
                    <a:gd name="csX2" fmla="*/ 114642 w 209332"/>
                    <a:gd name="csY2" fmla="*/ 94680 h 207956"/>
                    <a:gd name="csX3" fmla="*/ 209332 w 209332"/>
                    <a:gd name="csY3" fmla="*/ 94680 h 207956"/>
                    <a:gd name="csX4" fmla="*/ 209332 w 209332"/>
                    <a:gd name="csY4" fmla="*/ 113954 h 207956"/>
                    <a:gd name="csX5" fmla="*/ 114642 w 209332"/>
                    <a:gd name="csY5" fmla="*/ 113954 h 207956"/>
                    <a:gd name="csX6" fmla="*/ 114642 w 209332"/>
                    <a:gd name="csY6" fmla="*/ 207957 h 207956"/>
                    <a:gd name="csX7" fmla="*/ 95028 w 209332"/>
                    <a:gd name="csY7" fmla="*/ 207957 h 207956"/>
                    <a:gd name="csX8" fmla="*/ 95028 w 209332"/>
                    <a:gd name="csY8" fmla="*/ 113954 h 207956"/>
                    <a:gd name="csX9" fmla="*/ 0 w 209332"/>
                    <a:gd name="csY9" fmla="*/ 113954 h 207956"/>
                    <a:gd name="csX10" fmla="*/ 0 w 209332"/>
                    <a:gd name="csY10" fmla="*/ 94680 h 207956"/>
                    <a:gd name="csX11" fmla="*/ 95028 w 209332"/>
                    <a:gd name="csY11" fmla="*/ 94680 h 207956"/>
                    <a:gd name="csX12" fmla="*/ 95028 w 209332"/>
                    <a:gd name="csY12" fmla="*/ 0 h 20795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209332" h="207956">
                      <a:moveTo>
                        <a:pt x="95028" y="0"/>
                      </a:moveTo>
                      <a:lnTo>
                        <a:pt x="114642" y="0"/>
                      </a:lnTo>
                      <a:lnTo>
                        <a:pt x="114642" y="94680"/>
                      </a:lnTo>
                      <a:lnTo>
                        <a:pt x="209332" y="94680"/>
                      </a:lnTo>
                      <a:lnTo>
                        <a:pt x="209332" y="113954"/>
                      </a:lnTo>
                      <a:lnTo>
                        <a:pt x="114642" y="113954"/>
                      </a:lnTo>
                      <a:lnTo>
                        <a:pt x="114642" y="207957"/>
                      </a:lnTo>
                      <a:lnTo>
                        <a:pt x="95028" y="207957"/>
                      </a:lnTo>
                      <a:lnTo>
                        <a:pt x="95028" y="113954"/>
                      </a:lnTo>
                      <a:lnTo>
                        <a:pt x="0" y="113954"/>
                      </a:lnTo>
                      <a:lnTo>
                        <a:pt x="0" y="94680"/>
                      </a:lnTo>
                      <a:lnTo>
                        <a:pt x="95028" y="94680"/>
                      </a:lnTo>
                      <a:lnTo>
                        <a:pt x="9502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3770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33" name="Graphic 1">
              <a:extLst>
                <a:ext uri="{FF2B5EF4-FFF2-40B4-BE49-F238E27FC236}">
                  <a16:creationId xmlns:a16="http://schemas.microsoft.com/office/drawing/2014/main" id="{07CA0C9C-F8C1-12F1-320A-9ECA830BF95D}"/>
                </a:ext>
              </a:extLst>
            </p:cNvPr>
            <p:cNvGrpSpPr/>
            <p:nvPr/>
          </p:nvGrpSpPr>
          <p:grpSpPr>
            <a:xfrm>
              <a:off x="4087054" y="2964579"/>
              <a:ext cx="286418" cy="560499"/>
              <a:chOff x="4087054" y="2964579"/>
              <a:chExt cx="286418" cy="560499"/>
            </a:xfrm>
            <a:solidFill>
              <a:srgbClr val="000000"/>
            </a:solidFill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E3C62CC-C491-9F7A-9C7D-21126F356063}"/>
                  </a:ext>
                </a:extLst>
              </p:cNvPr>
              <p:cNvSpPr txBox="1"/>
              <p:nvPr/>
            </p:nvSpPr>
            <p:spPr>
              <a:xfrm>
                <a:off x="4058853" y="2918859"/>
                <a:ext cx="406058" cy="599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sz="2401" spc="0" baseline="0">
                    <a:ln/>
                    <a:solidFill>
                      <a:srgbClr val="000000"/>
                    </a:solidFill>
                    <a:latin typeface="Symbol"/>
                    <a:sym typeface="Symbol"/>
                    <a:rtl val="0"/>
                  </a:rPr>
                  <a:t>=</a:t>
                </a:r>
              </a:p>
            </p:txBody>
          </p:sp>
        </p:grpSp>
        <p:grpSp>
          <p:nvGrpSpPr>
            <p:cNvPr id="35" name="Graphic 1">
              <a:extLst>
                <a:ext uri="{FF2B5EF4-FFF2-40B4-BE49-F238E27FC236}">
                  <a16:creationId xmlns:a16="http://schemas.microsoft.com/office/drawing/2014/main" id="{0B188C0B-3C0E-764C-318E-6B4F64CF5295}"/>
                </a:ext>
              </a:extLst>
            </p:cNvPr>
            <p:cNvGrpSpPr/>
            <p:nvPr/>
          </p:nvGrpSpPr>
          <p:grpSpPr>
            <a:xfrm>
              <a:off x="2299443" y="3878099"/>
              <a:ext cx="1483400" cy="279981"/>
              <a:chOff x="2299443" y="3878099"/>
              <a:chExt cx="1483400" cy="279981"/>
            </a:xfrm>
            <a:solidFill>
              <a:srgbClr val="D30F7F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6E65BD6-7865-D9A6-8D49-27A7C268B9FD}"/>
                  </a:ext>
                </a:extLst>
              </p:cNvPr>
              <p:cNvSpPr/>
              <p:nvPr/>
            </p:nvSpPr>
            <p:spPr>
              <a:xfrm>
                <a:off x="2299443" y="3916647"/>
                <a:ext cx="118024" cy="240756"/>
              </a:xfrm>
              <a:custGeom>
                <a:avLst/>
                <a:gdLst>
                  <a:gd name="csX0" fmla="*/ 117686 w 118024"/>
                  <a:gd name="csY0" fmla="*/ 56470 h 240756"/>
                  <a:gd name="csX1" fmla="*/ 117686 w 118024"/>
                  <a:gd name="csY1" fmla="*/ 60189 h 240756"/>
                  <a:gd name="csX2" fmla="*/ 117010 w 118024"/>
                  <a:gd name="csY2" fmla="*/ 64585 h 240756"/>
                  <a:gd name="csX3" fmla="*/ 115319 w 118024"/>
                  <a:gd name="csY3" fmla="*/ 68981 h 240756"/>
                  <a:gd name="csX4" fmla="*/ 113290 w 118024"/>
                  <a:gd name="csY4" fmla="*/ 72700 h 240756"/>
                  <a:gd name="csX5" fmla="*/ 110923 w 118024"/>
                  <a:gd name="csY5" fmla="*/ 75406 h 240756"/>
                  <a:gd name="csX6" fmla="*/ 107879 w 118024"/>
                  <a:gd name="csY6" fmla="*/ 76420 h 240756"/>
                  <a:gd name="csX7" fmla="*/ 62225 w 118024"/>
                  <a:gd name="csY7" fmla="*/ 76420 h 240756"/>
                  <a:gd name="csX8" fmla="*/ 42272 w 118024"/>
                  <a:gd name="csY8" fmla="*/ 175834 h 240756"/>
                  <a:gd name="csX9" fmla="*/ 40920 w 118024"/>
                  <a:gd name="csY9" fmla="*/ 185302 h 240756"/>
                  <a:gd name="csX10" fmla="*/ 40243 w 118024"/>
                  <a:gd name="csY10" fmla="*/ 193755 h 240756"/>
                  <a:gd name="csX11" fmla="*/ 44640 w 118024"/>
                  <a:gd name="csY11" fmla="*/ 208633 h 240756"/>
                  <a:gd name="csX12" fmla="*/ 58505 w 118024"/>
                  <a:gd name="csY12" fmla="*/ 213367 h 240756"/>
                  <a:gd name="csX13" fmla="*/ 67974 w 118024"/>
                  <a:gd name="csY13" fmla="*/ 212353 h 240756"/>
                  <a:gd name="csX14" fmla="*/ 74737 w 118024"/>
                  <a:gd name="csY14" fmla="*/ 210324 h 240756"/>
                  <a:gd name="csX15" fmla="*/ 79810 w 118024"/>
                  <a:gd name="csY15" fmla="*/ 208295 h 240756"/>
                  <a:gd name="csX16" fmla="*/ 83530 w 118024"/>
                  <a:gd name="csY16" fmla="*/ 207281 h 240756"/>
                  <a:gd name="csX17" fmla="*/ 85897 w 118024"/>
                  <a:gd name="csY17" fmla="*/ 208295 h 240756"/>
                  <a:gd name="csX18" fmla="*/ 86912 w 118024"/>
                  <a:gd name="csY18" fmla="*/ 212353 h 240756"/>
                  <a:gd name="csX19" fmla="*/ 86574 w 118024"/>
                  <a:gd name="csY19" fmla="*/ 218101 h 240756"/>
                  <a:gd name="csX20" fmla="*/ 85221 w 118024"/>
                  <a:gd name="csY20" fmla="*/ 224188 h 240756"/>
                  <a:gd name="csX21" fmla="*/ 83192 w 118024"/>
                  <a:gd name="csY21" fmla="*/ 229598 h 240756"/>
                  <a:gd name="csX22" fmla="*/ 80486 w 118024"/>
                  <a:gd name="csY22" fmla="*/ 233318 h 240756"/>
                  <a:gd name="csX23" fmla="*/ 75752 w 118024"/>
                  <a:gd name="csY23" fmla="*/ 236023 h 240756"/>
                  <a:gd name="csX24" fmla="*/ 68312 w 118024"/>
                  <a:gd name="csY24" fmla="*/ 238390 h 240756"/>
                  <a:gd name="csX25" fmla="*/ 59519 w 118024"/>
                  <a:gd name="csY25" fmla="*/ 240080 h 240756"/>
                  <a:gd name="csX26" fmla="*/ 50389 w 118024"/>
                  <a:gd name="csY26" fmla="*/ 240757 h 240756"/>
                  <a:gd name="csX27" fmla="*/ 31112 w 118024"/>
                  <a:gd name="csY27" fmla="*/ 238390 h 240756"/>
                  <a:gd name="csX28" fmla="*/ 17585 w 118024"/>
                  <a:gd name="csY28" fmla="*/ 230951 h 240756"/>
                  <a:gd name="csX29" fmla="*/ 9469 w 118024"/>
                  <a:gd name="csY29" fmla="*/ 218101 h 240756"/>
                  <a:gd name="csX30" fmla="*/ 6764 w 118024"/>
                  <a:gd name="csY30" fmla="*/ 199842 h 240756"/>
                  <a:gd name="csX31" fmla="*/ 6764 w 118024"/>
                  <a:gd name="csY31" fmla="*/ 194431 h 240756"/>
                  <a:gd name="csX32" fmla="*/ 7440 w 118024"/>
                  <a:gd name="csY32" fmla="*/ 188345 h 240756"/>
                  <a:gd name="csX33" fmla="*/ 8454 w 118024"/>
                  <a:gd name="csY33" fmla="*/ 181920 h 240756"/>
                  <a:gd name="csX34" fmla="*/ 9469 w 118024"/>
                  <a:gd name="csY34" fmla="*/ 175834 h 240756"/>
                  <a:gd name="csX35" fmla="*/ 29422 w 118024"/>
                  <a:gd name="csY35" fmla="*/ 75744 h 240756"/>
                  <a:gd name="csX36" fmla="*/ 4734 w 118024"/>
                  <a:gd name="csY36" fmla="*/ 75744 h 240756"/>
                  <a:gd name="csX37" fmla="*/ 1353 w 118024"/>
                  <a:gd name="csY37" fmla="*/ 74391 h 240756"/>
                  <a:gd name="csX38" fmla="*/ 0 w 118024"/>
                  <a:gd name="csY38" fmla="*/ 69319 h 240756"/>
                  <a:gd name="csX39" fmla="*/ 676 w 118024"/>
                  <a:gd name="csY39" fmla="*/ 62894 h 240756"/>
                  <a:gd name="csX40" fmla="*/ 2367 w 118024"/>
                  <a:gd name="csY40" fmla="*/ 56131 h 240756"/>
                  <a:gd name="csX41" fmla="*/ 5411 w 118024"/>
                  <a:gd name="csY41" fmla="*/ 50721 h 240756"/>
                  <a:gd name="csX42" fmla="*/ 9807 w 118024"/>
                  <a:gd name="csY42" fmla="*/ 48692 h 240756"/>
                  <a:gd name="csX43" fmla="*/ 34832 w 118024"/>
                  <a:gd name="csY43" fmla="*/ 48692 h 240756"/>
                  <a:gd name="csX44" fmla="*/ 43287 w 118024"/>
                  <a:gd name="csY44" fmla="*/ 6425 h 240756"/>
                  <a:gd name="csX45" fmla="*/ 44640 w 118024"/>
                  <a:gd name="csY45" fmla="*/ 3720 h 240756"/>
                  <a:gd name="csX46" fmla="*/ 47683 w 118024"/>
                  <a:gd name="csY46" fmla="*/ 1691 h 240756"/>
                  <a:gd name="csX47" fmla="*/ 53094 w 118024"/>
                  <a:gd name="csY47" fmla="*/ 338 h 240756"/>
                  <a:gd name="csX48" fmla="*/ 61210 w 118024"/>
                  <a:gd name="csY48" fmla="*/ 0 h 240756"/>
                  <a:gd name="csX49" fmla="*/ 68988 w 118024"/>
                  <a:gd name="csY49" fmla="*/ 338 h 240756"/>
                  <a:gd name="csX50" fmla="*/ 73723 w 118024"/>
                  <a:gd name="csY50" fmla="*/ 1691 h 240756"/>
                  <a:gd name="csX51" fmla="*/ 75752 w 118024"/>
                  <a:gd name="csY51" fmla="*/ 3720 h 240756"/>
                  <a:gd name="csX52" fmla="*/ 75752 w 118024"/>
                  <a:gd name="csY52" fmla="*/ 6425 h 240756"/>
                  <a:gd name="csX53" fmla="*/ 67298 w 118024"/>
                  <a:gd name="csY53" fmla="*/ 48692 h 240756"/>
                  <a:gd name="csX54" fmla="*/ 112952 w 118024"/>
                  <a:gd name="csY54" fmla="*/ 48692 h 240756"/>
                  <a:gd name="csX55" fmla="*/ 117010 w 118024"/>
                  <a:gd name="csY55" fmla="*/ 50721 h 240756"/>
                  <a:gd name="csX56" fmla="*/ 118024 w 118024"/>
                  <a:gd name="csY56" fmla="*/ 55793 h 24075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</a:cxnLst>
                <a:rect l="l" t="t" r="r" b="b"/>
                <a:pathLst>
                  <a:path w="118024" h="240756">
                    <a:moveTo>
                      <a:pt x="117686" y="56470"/>
                    </a:moveTo>
                    <a:cubicBezTo>
                      <a:pt x="117686" y="56470"/>
                      <a:pt x="117686" y="58837"/>
                      <a:pt x="117686" y="60189"/>
                    </a:cubicBezTo>
                    <a:cubicBezTo>
                      <a:pt x="117686" y="61542"/>
                      <a:pt x="117348" y="62894"/>
                      <a:pt x="117010" y="64585"/>
                    </a:cubicBezTo>
                    <a:cubicBezTo>
                      <a:pt x="116672" y="66276"/>
                      <a:pt x="115995" y="67628"/>
                      <a:pt x="115319" y="68981"/>
                    </a:cubicBezTo>
                    <a:cubicBezTo>
                      <a:pt x="114642" y="70333"/>
                      <a:pt x="113966" y="71686"/>
                      <a:pt x="113290" y="72700"/>
                    </a:cubicBezTo>
                    <a:cubicBezTo>
                      <a:pt x="112613" y="73715"/>
                      <a:pt x="111599" y="74729"/>
                      <a:pt x="110923" y="75406"/>
                    </a:cubicBezTo>
                    <a:cubicBezTo>
                      <a:pt x="110246" y="76082"/>
                      <a:pt x="108893" y="76420"/>
                      <a:pt x="107879" y="76420"/>
                    </a:cubicBezTo>
                    <a:lnTo>
                      <a:pt x="62225" y="76420"/>
                    </a:lnTo>
                    <a:lnTo>
                      <a:pt x="42272" y="175834"/>
                    </a:lnTo>
                    <a:cubicBezTo>
                      <a:pt x="41596" y="178539"/>
                      <a:pt x="41258" y="181582"/>
                      <a:pt x="40920" y="185302"/>
                    </a:cubicBezTo>
                    <a:cubicBezTo>
                      <a:pt x="40581" y="189021"/>
                      <a:pt x="40243" y="191726"/>
                      <a:pt x="40243" y="193755"/>
                    </a:cubicBezTo>
                    <a:cubicBezTo>
                      <a:pt x="40243" y="200518"/>
                      <a:pt x="41596" y="205252"/>
                      <a:pt x="44640" y="208633"/>
                    </a:cubicBezTo>
                    <a:cubicBezTo>
                      <a:pt x="47683" y="212015"/>
                      <a:pt x="52079" y="213367"/>
                      <a:pt x="58505" y="213367"/>
                    </a:cubicBezTo>
                    <a:cubicBezTo>
                      <a:pt x="62225" y="213367"/>
                      <a:pt x="65268" y="213367"/>
                      <a:pt x="67974" y="212353"/>
                    </a:cubicBezTo>
                    <a:cubicBezTo>
                      <a:pt x="70679" y="211338"/>
                      <a:pt x="73047" y="211000"/>
                      <a:pt x="74737" y="210324"/>
                    </a:cubicBezTo>
                    <a:cubicBezTo>
                      <a:pt x="76428" y="209648"/>
                      <a:pt x="78457" y="208971"/>
                      <a:pt x="79810" y="208295"/>
                    </a:cubicBezTo>
                    <a:cubicBezTo>
                      <a:pt x="81163" y="207619"/>
                      <a:pt x="82516" y="207281"/>
                      <a:pt x="83530" y="207281"/>
                    </a:cubicBezTo>
                    <a:cubicBezTo>
                      <a:pt x="84545" y="207281"/>
                      <a:pt x="85559" y="207619"/>
                      <a:pt x="85897" y="208295"/>
                    </a:cubicBezTo>
                    <a:cubicBezTo>
                      <a:pt x="86235" y="208971"/>
                      <a:pt x="86912" y="210324"/>
                      <a:pt x="86912" y="212353"/>
                    </a:cubicBezTo>
                    <a:cubicBezTo>
                      <a:pt x="86912" y="214044"/>
                      <a:pt x="86912" y="216072"/>
                      <a:pt x="86574" y="218101"/>
                    </a:cubicBezTo>
                    <a:cubicBezTo>
                      <a:pt x="86235" y="220130"/>
                      <a:pt x="85897" y="222159"/>
                      <a:pt x="85221" y="224188"/>
                    </a:cubicBezTo>
                    <a:cubicBezTo>
                      <a:pt x="84545" y="226217"/>
                      <a:pt x="83868" y="227907"/>
                      <a:pt x="83192" y="229598"/>
                    </a:cubicBezTo>
                    <a:cubicBezTo>
                      <a:pt x="82516" y="231289"/>
                      <a:pt x="81501" y="232303"/>
                      <a:pt x="80486" y="233318"/>
                    </a:cubicBezTo>
                    <a:cubicBezTo>
                      <a:pt x="79472" y="234332"/>
                      <a:pt x="77781" y="235008"/>
                      <a:pt x="75752" y="236023"/>
                    </a:cubicBezTo>
                    <a:cubicBezTo>
                      <a:pt x="73723" y="237037"/>
                      <a:pt x="71356" y="237713"/>
                      <a:pt x="68312" y="238390"/>
                    </a:cubicBezTo>
                    <a:cubicBezTo>
                      <a:pt x="65268" y="239066"/>
                      <a:pt x="62563" y="239742"/>
                      <a:pt x="59519" y="240080"/>
                    </a:cubicBezTo>
                    <a:cubicBezTo>
                      <a:pt x="56476" y="240419"/>
                      <a:pt x="53432" y="240757"/>
                      <a:pt x="50389" y="240757"/>
                    </a:cubicBezTo>
                    <a:cubicBezTo>
                      <a:pt x="42949" y="240757"/>
                      <a:pt x="36523" y="240080"/>
                      <a:pt x="31112" y="238390"/>
                    </a:cubicBezTo>
                    <a:cubicBezTo>
                      <a:pt x="25702" y="236699"/>
                      <a:pt x="21305" y="234332"/>
                      <a:pt x="17585" y="230951"/>
                    </a:cubicBezTo>
                    <a:cubicBezTo>
                      <a:pt x="13865" y="227569"/>
                      <a:pt x="11160" y="223511"/>
                      <a:pt x="9469" y="218101"/>
                    </a:cubicBezTo>
                    <a:cubicBezTo>
                      <a:pt x="7778" y="212691"/>
                      <a:pt x="6764" y="206943"/>
                      <a:pt x="6764" y="199842"/>
                    </a:cubicBezTo>
                    <a:cubicBezTo>
                      <a:pt x="6764" y="198151"/>
                      <a:pt x="6764" y="196460"/>
                      <a:pt x="6764" y="194431"/>
                    </a:cubicBezTo>
                    <a:cubicBezTo>
                      <a:pt x="6764" y="192402"/>
                      <a:pt x="7102" y="190374"/>
                      <a:pt x="7440" y="188345"/>
                    </a:cubicBezTo>
                    <a:lnTo>
                      <a:pt x="8454" y="181920"/>
                    </a:lnTo>
                    <a:cubicBezTo>
                      <a:pt x="8454" y="179891"/>
                      <a:pt x="9131" y="177862"/>
                      <a:pt x="9469" y="175834"/>
                    </a:cubicBezTo>
                    <a:lnTo>
                      <a:pt x="29422" y="75744"/>
                    </a:lnTo>
                    <a:lnTo>
                      <a:pt x="4734" y="75744"/>
                    </a:lnTo>
                    <a:cubicBezTo>
                      <a:pt x="4734" y="75744"/>
                      <a:pt x="2029" y="75406"/>
                      <a:pt x="1353" y="74391"/>
                    </a:cubicBezTo>
                    <a:cubicBezTo>
                      <a:pt x="676" y="73377"/>
                      <a:pt x="0" y="71686"/>
                      <a:pt x="0" y="69319"/>
                    </a:cubicBezTo>
                    <a:cubicBezTo>
                      <a:pt x="0" y="67628"/>
                      <a:pt x="0" y="65261"/>
                      <a:pt x="676" y="62894"/>
                    </a:cubicBezTo>
                    <a:cubicBezTo>
                      <a:pt x="1353" y="60527"/>
                      <a:pt x="1691" y="58160"/>
                      <a:pt x="2367" y="56131"/>
                    </a:cubicBezTo>
                    <a:cubicBezTo>
                      <a:pt x="3044" y="54103"/>
                      <a:pt x="4058" y="52074"/>
                      <a:pt x="5411" y="50721"/>
                    </a:cubicBezTo>
                    <a:cubicBezTo>
                      <a:pt x="6764" y="49369"/>
                      <a:pt x="8116" y="48692"/>
                      <a:pt x="9807" y="48692"/>
                    </a:cubicBezTo>
                    <a:lnTo>
                      <a:pt x="34832" y="48692"/>
                    </a:lnTo>
                    <a:lnTo>
                      <a:pt x="43287" y="6425"/>
                    </a:lnTo>
                    <a:cubicBezTo>
                      <a:pt x="43287" y="6425"/>
                      <a:pt x="43963" y="4734"/>
                      <a:pt x="44640" y="3720"/>
                    </a:cubicBezTo>
                    <a:cubicBezTo>
                      <a:pt x="45316" y="2705"/>
                      <a:pt x="46330" y="2367"/>
                      <a:pt x="47683" y="1691"/>
                    </a:cubicBezTo>
                    <a:cubicBezTo>
                      <a:pt x="49036" y="1014"/>
                      <a:pt x="50727" y="676"/>
                      <a:pt x="53094" y="338"/>
                    </a:cubicBezTo>
                    <a:cubicBezTo>
                      <a:pt x="55461" y="0"/>
                      <a:pt x="57829" y="0"/>
                      <a:pt x="61210" y="0"/>
                    </a:cubicBezTo>
                    <a:cubicBezTo>
                      <a:pt x="64592" y="0"/>
                      <a:pt x="66959" y="0"/>
                      <a:pt x="68988" y="338"/>
                    </a:cubicBezTo>
                    <a:cubicBezTo>
                      <a:pt x="71017" y="676"/>
                      <a:pt x="72708" y="1014"/>
                      <a:pt x="73723" y="1691"/>
                    </a:cubicBezTo>
                    <a:cubicBezTo>
                      <a:pt x="74737" y="2367"/>
                      <a:pt x="75414" y="3043"/>
                      <a:pt x="75752" y="3720"/>
                    </a:cubicBezTo>
                    <a:cubicBezTo>
                      <a:pt x="76090" y="4396"/>
                      <a:pt x="76090" y="5410"/>
                      <a:pt x="75752" y="6425"/>
                    </a:cubicBezTo>
                    <a:lnTo>
                      <a:pt x="67298" y="48692"/>
                    </a:lnTo>
                    <a:lnTo>
                      <a:pt x="112952" y="48692"/>
                    </a:lnTo>
                    <a:cubicBezTo>
                      <a:pt x="114981" y="48692"/>
                      <a:pt x="116333" y="49369"/>
                      <a:pt x="117010" y="50721"/>
                    </a:cubicBezTo>
                    <a:cubicBezTo>
                      <a:pt x="117686" y="52074"/>
                      <a:pt x="118024" y="53764"/>
                      <a:pt x="118024" y="55793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47FE713B-5665-FDB9-E792-1FFF9AB0C3D5}"/>
                  </a:ext>
                </a:extLst>
              </p:cNvPr>
              <p:cNvSpPr/>
              <p:nvPr/>
            </p:nvSpPr>
            <p:spPr>
              <a:xfrm>
                <a:off x="2425668" y="3961958"/>
                <a:ext cx="136877" cy="193755"/>
              </a:xfrm>
              <a:custGeom>
                <a:avLst/>
                <a:gdLst>
                  <a:gd name="csX0" fmla="*/ 136540 w 136877"/>
                  <a:gd name="csY0" fmla="*/ 9468 h 193755"/>
                  <a:gd name="csX1" fmla="*/ 136540 w 136877"/>
                  <a:gd name="csY1" fmla="*/ 12511 h 193755"/>
                  <a:gd name="csX2" fmla="*/ 135863 w 136877"/>
                  <a:gd name="csY2" fmla="*/ 17922 h 193755"/>
                  <a:gd name="csX3" fmla="*/ 134510 w 136877"/>
                  <a:gd name="csY3" fmla="*/ 24008 h 193755"/>
                  <a:gd name="csX4" fmla="*/ 132481 w 136877"/>
                  <a:gd name="csY4" fmla="*/ 29756 h 193755"/>
                  <a:gd name="csX5" fmla="*/ 130114 w 136877"/>
                  <a:gd name="csY5" fmla="*/ 34152 h 193755"/>
                  <a:gd name="csX6" fmla="*/ 127409 w 136877"/>
                  <a:gd name="csY6" fmla="*/ 35843 h 193755"/>
                  <a:gd name="csX7" fmla="*/ 124027 w 136877"/>
                  <a:gd name="csY7" fmla="*/ 35167 h 193755"/>
                  <a:gd name="csX8" fmla="*/ 119969 w 136877"/>
                  <a:gd name="csY8" fmla="*/ 33476 h 193755"/>
                  <a:gd name="csX9" fmla="*/ 114558 w 136877"/>
                  <a:gd name="csY9" fmla="*/ 31785 h 193755"/>
                  <a:gd name="csX10" fmla="*/ 107456 w 136877"/>
                  <a:gd name="csY10" fmla="*/ 31109 h 193755"/>
                  <a:gd name="csX11" fmla="*/ 91900 w 136877"/>
                  <a:gd name="csY11" fmla="*/ 36857 h 193755"/>
                  <a:gd name="csX12" fmla="*/ 74653 w 136877"/>
                  <a:gd name="csY12" fmla="*/ 53088 h 193755"/>
                  <a:gd name="csX13" fmla="*/ 59097 w 136877"/>
                  <a:gd name="csY13" fmla="*/ 77434 h 193755"/>
                  <a:gd name="csX14" fmla="*/ 48613 w 136877"/>
                  <a:gd name="csY14" fmla="*/ 107867 h 193755"/>
                  <a:gd name="csX15" fmla="*/ 33057 w 136877"/>
                  <a:gd name="csY15" fmla="*/ 187330 h 193755"/>
                  <a:gd name="csX16" fmla="*/ 31704 w 136877"/>
                  <a:gd name="csY16" fmla="*/ 190036 h 193755"/>
                  <a:gd name="csX17" fmla="*/ 28661 w 136877"/>
                  <a:gd name="csY17" fmla="*/ 192064 h 193755"/>
                  <a:gd name="csX18" fmla="*/ 23250 w 136877"/>
                  <a:gd name="csY18" fmla="*/ 193417 h 193755"/>
                  <a:gd name="csX19" fmla="*/ 15133 w 136877"/>
                  <a:gd name="csY19" fmla="*/ 193755 h 193755"/>
                  <a:gd name="csX20" fmla="*/ 7017 w 136877"/>
                  <a:gd name="csY20" fmla="*/ 193417 h 193755"/>
                  <a:gd name="csX21" fmla="*/ 2283 w 136877"/>
                  <a:gd name="csY21" fmla="*/ 192064 h 193755"/>
                  <a:gd name="csX22" fmla="*/ 254 w 136877"/>
                  <a:gd name="csY22" fmla="*/ 190036 h 193755"/>
                  <a:gd name="csX23" fmla="*/ 254 w 136877"/>
                  <a:gd name="csY23" fmla="*/ 187330 h 193755"/>
                  <a:gd name="csX24" fmla="*/ 35762 w 136877"/>
                  <a:gd name="csY24" fmla="*/ 8792 h 193755"/>
                  <a:gd name="csX25" fmla="*/ 37115 w 136877"/>
                  <a:gd name="csY25" fmla="*/ 6087 h 193755"/>
                  <a:gd name="csX26" fmla="*/ 40159 w 136877"/>
                  <a:gd name="csY26" fmla="*/ 4058 h 193755"/>
                  <a:gd name="csX27" fmla="*/ 44893 w 136877"/>
                  <a:gd name="csY27" fmla="*/ 3043 h 193755"/>
                  <a:gd name="csX28" fmla="*/ 51657 w 136877"/>
                  <a:gd name="csY28" fmla="*/ 3043 h 193755"/>
                  <a:gd name="csX29" fmla="*/ 58420 w 136877"/>
                  <a:gd name="csY29" fmla="*/ 3043 h 193755"/>
                  <a:gd name="csX30" fmla="*/ 62478 w 136877"/>
                  <a:gd name="csY30" fmla="*/ 4058 h 193755"/>
                  <a:gd name="csX31" fmla="*/ 64508 w 136877"/>
                  <a:gd name="csY31" fmla="*/ 6087 h 193755"/>
                  <a:gd name="csX32" fmla="*/ 64508 w 136877"/>
                  <a:gd name="csY32" fmla="*/ 8792 h 193755"/>
                  <a:gd name="csX33" fmla="*/ 58082 w 136877"/>
                  <a:gd name="csY33" fmla="*/ 41253 h 193755"/>
                  <a:gd name="csX34" fmla="*/ 68904 w 136877"/>
                  <a:gd name="csY34" fmla="*/ 25699 h 193755"/>
                  <a:gd name="csX35" fmla="*/ 82431 w 136877"/>
                  <a:gd name="csY35" fmla="*/ 12511 h 193755"/>
                  <a:gd name="csX36" fmla="*/ 97649 w 136877"/>
                  <a:gd name="csY36" fmla="*/ 3381 h 193755"/>
                  <a:gd name="csX37" fmla="*/ 113543 w 136877"/>
                  <a:gd name="csY37" fmla="*/ 0 h 193755"/>
                  <a:gd name="csX38" fmla="*/ 120307 w 136877"/>
                  <a:gd name="csY38" fmla="*/ 338 h 193755"/>
                  <a:gd name="csX39" fmla="*/ 126732 w 136877"/>
                  <a:gd name="csY39" fmla="*/ 1691 h 193755"/>
                  <a:gd name="csX40" fmla="*/ 132143 w 136877"/>
                  <a:gd name="csY40" fmla="*/ 3381 h 193755"/>
                  <a:gd name="csX41" fmla="*/ 135525 w 136877"/>
                  <a:gd name="csY41" fmla="*/ 5410 h 193755"/>
                  <a:gd name="csX42" fmla="*/ 136878 w 136877"/>
                  <a:gd name="csY42" fmla="*/ 9130 h 1937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</a:cxnLst>
                <a:rect l="l" t="t" r="r" b="b"/>
                <a:pathLst>
                  <a:path w="136877" h="193755">
                    <a:moveTo>
                      <a:pt x="136540" y="9468"/>
                    </a:moveTo>
                    <a:cubicBezTo>
                      <a:pt x="136540" y="9468"/>
                      <a:pt x="136540" y="11159"/>
                      <a:pt x="136540" y="12511"/>
                    </a:cubicBezTo>
                    <a:cubicBezTo>
                      <a:pt x="136540" y="13864"/>
                      <a:pt x="136201" y="15893"/>
                      <a:pt x="135863" y="17922"/>
                    </a:cubicBezTo>
                    <a:cubicBezTo>
                      <a:pt x="135525" y="19950"/>
                      <a:pt x="135187" y="21979"/>
                      <a:pt x="134510" y="24008"/>
                    </a:cubicBezTo>
                    <a:cubicBezTo>
                      <a:pt x="133834" y="26037"/>
                      <a:pt x="133158" y="28066"/>
                      <a:pt x="132481" y="29756"/>
                    </a:cubicBezTo>
                    <a:cubicBezTo>
                      <a:pt x="131805" y="31447"/>
                      <a:pt x="130790" y="33138"/>
                      <a:pt x="130114" y="34152"/>
                    </a:cubicBezTo>
                    <a:cubicBezTo>
                      <a:pt x="129438" y="35167"/>
                      <a:pt x="128423" y="35843"/>
                      <a:pt x="127409" y="35843"/>
                    </a:cubicBezTo>
                    <a:cubicBezTo>
                      <a:pt x="126394" y="35843"/>
                      <a:pt x="125041" y="35843"/>
                      <a:pt x="124027" y="35167"/>
                    </a:cubicBezTo>
                    <a:cubicBezTo>
                      <a:pt x="123012" y="34490"/>
                      <a:pt x="121321" y="34152"/>
                      <a:pt x="119969" y="33476"/>
                    </a:cubicBezTo>
                    <a:cubicBezTo>
                      <a:pt x="118616" y="32800"/>
                      <a:pt x="116587" y="32123"/>
                      <a:pt x="114558" y="31785"/>
                    </a:cubicBezTo>
                    <a:cubicBezTo>
                      <a:pt x="112529" y="31447"/>
                      <a:pt x="110162" y="31109"/>
                      <a:pt x="107456" y="31109"/>
                    </a:cubicBezTo>
                    <a:cubicBezTo>
                      <a:pt x="103060" y="31109"/>
                      <a:pt x="97649" y="33138"/>
                      <a:pt x="91900" y="36857"/>
                    </a:cubicBezTo>
                    <a:cubicBezTo>
                      <a:pt x="86151" y="40577"/>
                      <a:pt x="80402" y="45987"/>
                      <a:pt x="74653" y="53088"/>
                    </a:cubicBezTo>
                    <a:cubicBezTo>
                      <a:pt x="68904" y="60189"/>
                      <a:pt x="63831" y="67966"/>
                      <a:pt x="59097" y="77434"/>
                    </a:cubicBezTo>
                    <a:cubicBezTo>
                      <a:pt x="54362" y="86902"/>
                      <a:pt x="50980" y="97047"/>
                      <a:pt x="48613" y="107867"/>
                    </a:cubicBezTo>
                    <a:lnTo>
                      <a:pt x="33057" y="187330"/>
                    </a:lnTo>
                    <a:cubicBezTo>
                      <a:pt x="33057" y="187330"/>
                      <a:pt x="32381" y="189359"/>
                      <a:pt x="31704" y="190036"/>
                    </a:cubicBezTo>
                    <a:cubicBezTo>
                      <a:pt x="31028" y="190712"/>
                      <a:pt x="30013" y="191388"/>
                      <a:pt x="28661" y="192064"/>
                    </a:cubicBezTo>
                    <a:cubicBezTo>
                      <a:pt x="27308" y="192741"/>
                      <a:pt x="25617" y="193079"/>
                      <a:pt x="23250" y="193417"/>
                    </a:cubicBezTo>
                    <a:cubicBezTo>
                      <a:pt x="20883" y="193755"/>
                      <a:pt x="18515" y="193755"/>
                      <a:pt x="15133" y="193755"/>
                    </a:cubicBezTo>
                    <a:cubicBezTo>
                      <a:pt x="11752" y="193755"/>
                      <a:pt x="9046" y="193755"/>
                      <a:pt x="7017" y="193417"/>
                    </a:cubicBezTo>
                    <a:cubicBezTo>
                      <a:pt x="4988" y="193079"/>
                      <a:pt x="3297" y="192741"/>
                      <a:pt x="2283" y="192064"/>
                    </a:cubicBezTo>
                    <a:cubicBezTo>
                      <a:pt x="1268" y="191388"/>
                      <a:pt x="592" y="191050"/>
                      <a:pt x="254" y="190036"/>
                    </a:cubicBezTo>
                    <a:cubicBezTo>
                      <a:pt x="-85" y="189021"/>
                      <a:pt x="-85" y="188345"/>
                      <a:pt x="254" y="187330"/>
                    </a:cubicBezTo>
                    <a:lnTo>
                      <a:pt x="35762" y="8792"/>
                    </a:lnTo>
                    <a:cubicBezTo>
                      <a:pt x="35762" y="8792"/>
                      <a:pt x="36439" y="7101"/>
                      <a:pt x="37115" y="6087"/>
                    </a:cubicBezTo>
                    <a:cubicBezTo>
                      <a:pt x="37791" y="5072"/>
                      <a:pt x="38806" y="4734"/>
                      <a:pt x="40159" y="4058"/>
                    </a:cubicBezTo>
                    <a:cubicBezTo>
                      <a:pt x="41511" y="3381"/>
                      <a:pt x="43202" y="3043"/>
                      <a:pt x="44893" y="3043"/>
                    </a:cubicBezTo>
                    <a:cubicBezTo>
                      <a:pt x="46584" y="3043"/>
                      <a:pt x="48951" y="3043"/>
                      <a:pt x="51657" y="3043"/>
                    </a:cubicBezTo>
                    <a:cubicBezTo>
                      <a:pt x="54362" y="3043"/>
                      <a:pt x="56729" y="3043"/>
                      <a:pt x="58420" y="3043"/>
                    </a:cubicBezTo>
                    <a:cubicBezTo>
                      <a:pt x="60111" y="3043"/>
                      <a:pt x="61464" y="3720"/>
                      <a:pt x="62478" y="4058"/>
                    </a:cubicBezTo>
                    <a:cubicBezTo>
                      <a:pt x="63493" y="4396"/>
                      <a:pt x="64169" y="5410"/>
                      <a:pt x="64508" y="6087"/>
                    </a:cubicBezTo>
                    <a:cubicBezTo>
                      <a:pt x="64846" y="6763"/>
                      <a:pt x="64508" y="7777"/>
                      <a:pt x="64508" y="8792"/>
                    </a:cubicBezTo>
                    <a:lnTo>
                      <a:pt x="58082" y="41253"/>
                    </a:lnTo>
                    <a:cubicBezTo>
                      <a:pt x="61126" y="35843"/>
                      <a:pt x="64846" y="30771"/>
                      <a:pt x="68904" y="25699"/>
                    </a:cubicBezTo>
                    <a:cubicBezTo>
                      <a:pt x="72962" y="20627"/>
                      <a:pt x="77696" y="16231"/>
                      <a:pt x="82431" y="12511"/>
                    </a:cubicBezTo>
                    <a:cubicBezTo>
                      <a:pt x="87165" y="8792"/>
                      <a:pt x="92576" y="5748"/>
                      <a:pt x="97649" y="3381"/>
                    </a:cubicBezTo>
                    <a:cubicBezTo>
                      <a:pt x="102722" y="1014"/>
                      <a:pt x="108133" y="0"/>
                      <a:pt x="113543" y="0"/>
                    </a:cubicBezTo>
                    <a:cubicBezTo>
                      <a:pt x="115911" y="0"/>
                      <a:pt x="117940" y="0"/>
                      <a:pt x="120307" y="338"/>
                    </a:cubicBezTo>
                    <a:cubicBezTo>
                      <a:pt x="122674" y="676"/>
                      <a:pt x="124703" y="1014"/>
                      <a:pt x="126732" y="1691"/>
                    </a:cubicBezTo>
                    <a:cubicBezTo>
                      <a:pt x="128761" y="2367"/>
                      <a:pt x="130452" y="2705"/>
                      <a:pt x="132143" y="3381"/>
                    </a:cubicBezTo>
                    <a:cubicBezTo>
                      <a:pt x="133834" y="4058"/>
                      <a:pt x="134849" y="4734"/>
                      <a:pt x="135525" y="5410"/>
                    </a:cubicBezTo>
                    <a:cubicBezTo>
                      <a:pt x="136201" y="6087"/>
                      <a:pt x="136878" y="7439"/>
                      <a:pt x="136878" y="9130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41838F10-C3A5-4B15-6762-E7E75B68767B}"/>
                  </a:ext>
                </a:extLst>
              </p:cNvPr>
              <p:cNvSpPr/>
              <p:nvPr/>
            </p:nvSpPr>
            <p:spPr>
              <a:xfrm>
                <a:off x="2564321" y="3891287"/>
                <a:ext cx="85136" cy="264426"/>
              </a:xfrm>
              <a:custGeom>
                <a:avLst/>
                <a:gdLst>
                  <a:gd name="csX0" fmla="*/ 33057 w 85136"/>
                  <a:gd name="csY0" fmla="*/ 258002 h 264426"/>
                  <a:gd name="csX1" fmla="*/ 31704 w 85136"/>
                  <a:gd name="csY1" fmla="*/ 260707 h 264426"/>
                  <a:gd name="csX2" fmla="*/ 28661 w 85136"/>
                  <a:gd name="csY2" fmla="*/ 262736 h 264426"/>
                  <a:gd name="csX3" fmla="*/ 23250 w 85136"/>
                  <a:gd name="csY3" fmla="*/ 264088 h 264426"/>
                  <a:gd name="csX4" fmla="*/ 15133 w 85136"/>
                  <a:gd name="csY4" fmla="*/ 264427 h 264426"/>
                  <a:gd name="csX5" fmla="*/ 7017 w 85136"/>
                  <a:gd name="csY5" fmla="*/ 264088 h 264426"/>
                  <a:gd name="csX6" fmla="*/ 2283 w 85136"/>
                  <a:gd name="csY6" fmla="*/ 262736 h 264426"/>
                  <a:gd name="csX7" fmla="*/ 254 w 85136"/>
                  <a:gd name="csY7" fmla="*/ 260707 h 264426"/>
                  <a:gd name="csX8" fmla="*/ 254 w 85136"/>
                  <a:gd name="csY8" fmla="*/ 258002 h 264426"/>
                  <a:gd name="csX9" fmla="*/ 35762 w 85136"/>
                  <a:gd name="csY9" fmla="*/ 79801 h 264426"/>
                  <a:gd name="csX10" fmla="*/ 37115 w 85136"/>
                  <a:gd name="csY10" fmla="*/ 77096 h 264426"/>
                  <a:gd name="csX11" fmla="*/ 40159 w 85136"/>
                  <a:gd name="csY11" fmla="*/ 75067 h 264426"/>
                  <a:gd name="csX12" fmla="*/ 45570 w 85136"/>
                  <a:gd name="csY12" fmla="*/ 73715 h 264426"/>
                  <a:gd name="csX13" fmla="*/ 53686 w 85136"/>
                  <a:gd name="csY13" fmla="*/ 73377 h 264426"/>
                  <a:gd name="csX14" fmla="*/ 61464 w 85136"/>
                  <a:gd name="csY14" fmla="*/ 73715 h 264426"/>
                  <a:gd name="csX15" fmla="*/ 66198 w 85136"/>
                  <a:gd name="csY15" fmla="*/ 75067 h 264426"/>
                  <a:gd name="csX16" fmla="*/ 68227 w 85136"/>
                  <a:gd name="csY16" fmla="*/ 77096 h 264426"/>
                  <a:gd name="csX17" fmla="*/ 68227 w 85136"/>
                  <a:gd name="csY17" fmla="*/ 79801 h 264426"/>
                  <a:gd name="csX18" fmla="*/ 32719 w 85136"/>
                  <a:gd name="csY18" fmla="*/ 258002 h 264426"/>
                  <a:gd name="csX19" fmla="*/ 84460 w 85136"/>
                  <a:gd name="csY19" fmla="*/ 19612 h 264426"/>
                  <a:gd name="csX20" fmla="*/ 81755 w 85136"/>
                  <a:gd name="csY20" fmla="*/ 29080 h 264426"/>
                  <a:gd name="csX21" fmla="*/ 77358 w 85136"/>
                  <a:gd name="csY21" fmla="*/ 35167 h 264426"/>
                  <a:gd name="csX22" fmla="*/ 70257 w 85136"/>
                  <a:gd name="csY22" fmla="*/ 38548 h 264426"/>
                  <a:gd name="csX23" fmla="*/ 60111 w 85136"/>
                  <a:gd name="csY23" fmla="*/ 39563 h 264426"/>
                  <a:gd name="csX24" fmla="*/ 50642 w 85136"/>
                  <a:gd name="csY24" fmla="*/ 38548 h 264426"/>
                  <a:gd name="csX25" fmla="*/ 45231 w 85136"/>
                  <a:gd name="csY25" fmla="*/ 35167 h 264426"/>
                  <a:gd name="csX26" fmla="*/ 43202 w 85136"/>
                  <a:gd name="csY26" fmla="*/ 29080 h 264426"/>
                  <a:gd name="csX27" fmla="*/ 43879 w 85136"/>
                  <a:gd name="csY27" fmla="*/ 19612 h 264426"/>
                  <a:gd name="csX28" fmla="*/ 46922 w 85136"/>
                  <a:gd name="csY28" fmla="*/ 10482 h 264426"/>
                  <a:gd name="csX29" fmla="*/ 51319 w 85136"/>
                  <a:gd name="csY29" fmla="*/ 4396 h 264426"/>
                  <a:gd name="csX30" fmla="*/ 58082 w 85136"/>
                  <a:gd name="csY30" fmla="*/ 1014 h 264426"/>
                  <a:gd name="csX31" fmla="*/ 68227 w 85136"/>
                  <a:gd name="csY31" fmla="*/ 0 h 264426"/>
                  <a:gd name="csX32" fmla="*/ 77696 w 85136"/>
                  <a:gd name="csY32" fmla="*/ 1014 h 264426"/>
                  <a:gd name="csX33" fmla="*/ 83107 w 85136"/>
                  <a:gd name="csY33" fmla="*/ 4396 h 264426"/>
                  <a:gd name="csX34" fmla="*/ 85136 w 85136"/>
                  <a:gd name="csY34" fmla="*/ 10482 h 264426"/>
                  <a:gd name="csX35" fmla="*/ 84122 w 85136"/>
                  <a:gd name="csY35" fmla="*/ 19612 h 2644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85136" h="264426">
                    <a:moveTo>
                      <a:pt x="33057" y="258002"/>
                    </a:moveTo>
                    <a:cubicBezTo>
                      <a:pt x="33057" y="258002"/>
                      <a:pt x="32381" y="260031"/>
                      <a:pt x="31704" y="260707"/>
                    </a:cubicBezTo>
                    <a:cubicBezTo>
                      <a:pt x="31028" y="261383"/>
                      <a:pt x="30013" y="262060"/>
                      <a:pt x="28661" y="262736"/>
                    </a:cubicBezTo>
                    <a:cubicBezTo>
                      <a:pt x="27308" y="263412"/>
                      <a:pt x="25617" y="263750"/>
                      <a:pt x="23250" y="264088"/>
                    </a:cubicBezTo>
                    <a:cubicBezTo>
                      <a:pt x="20883" y="264427"/>
                      <a:pt x="18515" y="264427"/>
                      <a:pt x="15133" y="264427"/>
                    </a:cubicBezTo>
                    <a:cubicBezTo>
                      <a:pt x="11752" y="264427"/>
                      <a:pt x="9046" y="264427"/>
                      <a:pt x="7017" y="264088"/>
                    </a:cubicBezTo>
                    <a:cubicBezTo>
                      <a:pt x="4988" y="263750"/>
                      <a:pt x="3297" y="263412"/>
                      <a:pt x="2283" y="262736"/>
                    </a:cubicBezTo>
                    <a:cubicBezTo>
                      <a:pt x="1268" y="262060"/>
                      <a:pt x="592" y="261721"/>
                      <a:pt x="254" y="260707"/>
                    </a:cubicBezTo>
                    <a:cubicBezTo>
                      <a:pt x="-85" y="259693"/>
                      <a:pt x="-85" y="259016"/>
                      <a:pt x="254" y="258002"/>
                    </a:cubicBezTo>
                    <a:lnTo>
                      <a:pt x="35762" y="79801"/>
                    </a:lnTo>
                    <a:cubicBezTo>
                      <a:pt x="35762" y="79801"/>
                      <a:pt x="36439" y="78111"/>
                      <a:pt x="37115" y="77096"/>
                    </a:cubicBezTo>
                    <a:cubicBezTo>
                      <a:pt x="37791" y="76082"/>
                      <a:pt x="38806" y="75744"/>
                      <a:pt x="40159" y="75067"/>
                    </a:cubicBezTo>
                    <a:cubicBezTo>
                      <a:pt x="41511" y="74391"/>
                      <a:pt x="43202" y="74053"/>
                      <a:pt x="45570" y="73715"/>
                    </a:cubicBezTo>
                    <a:cubicBezTo>
                      <a:pt x="47937" y="73377"/>
                      <a:pt x="50642" y="73377"/>
                      <a:pt x="53686" y="73377"/>
                    </a:cubicBezTo>
                    <a:cubicBezTo>
                      <a:pt x="56729" y="73377"/>
                      <a:pt x="59435" y="73377"/>
                      <a:pt x="61464" y="73715"/>
                    </a:cubicBezTo>
                    <a:cubicBezTo>
                      <a:pt x="63493" y="74053"/>
                      <a:pt x="65184" y="74391"/>
                      <a:pt x="66198" y="75067"/>
                    </a:cubicBezTo>
                    <a:cubicBezTo>
                      <a:pt x="67213" y="75744"/>
                      <a:pt x="67889" y="76420"/>
                      <a:pt x="68227" y="77096"/>
                    </a:cubicBezTo>
                    <a:cubicBezTo>
                      <a:pt x="68566" y="77773"/>
                      <a:pt x="68566" y="78787"/>
                      <a:pt x="68227" y="79801"/>
                    </a:cubicBezTo>
                    <a:lnTo>
                      <a:pt x="32719" y="258002"/>
                    </a:lnTo>
                    <a:close/>
                    <a:moveTo>
                      <a:pt x="84460" y="19612"/>
                    </a:moveTo>
                    <a:cubicBezTo>
                      <a:pt x="83784" y="23332"/>
                      <a:pt x="82769" y="26375"/>
                      <a:pt x="81755" y="29080"/>
                    </a:cubicBezTo>
                    <a:cubicBezTo>
                      <a:pt x="80740" y="31785"/>
                      <a:pt x="79049" y="33476"/>
                      <a:pt x="77358" y="35167"/>
                    </a:cubicBezTo>
                    <a:cubicBezTo>
                      <a:pt x="75667" y="36857"/>
                      <a:pt x="73300" y="37872"/>
                      <a:pt x="70257" y="38548"/>
                    </a:cubicBezTo>
                    <a:cubicBezTo>
                      <a:pt x="67213" y="39224"/>
                      <a:pt x="64169" y="39563"/>
                      <a:pt x="60111" y="39563"/>
                    </a:cubicBezTo>
                    <a:cubicBezTo>
                      <a:pt x="56053" y="39563"/>
                      <a:pt x="53009" y="39563"/>
                      <a:pt x="50642" y="38548"/>
                    </a:cubicBezTo>
                    <a:cubicBezTo>
                      <a:pt x="48275" y="37534"/>
                      <a:pt x="46246" y="36857"/>
                      <a:pt x="45231" y="35167"/>
                    </a:cubicBezTo>
                    <a:cubicBezTo>
                      <a:pt x="44217" y="33476"/>
                      <a:pt x="43540" y="31785"/>
                      <a:pt x="43202" y="29080"/>
                    </a:cubicBezTo>
                    <a:cubicBezTo>
                      <a:pt x="42864" y="26375"/>
                      <a:pt x="43202" y="23332"/>
                      <a:pt x="43879" y="19612"/>
                    </a:cubicBezTo>
                    <a:cubicBezTo>
                      <a:pt x="44555" y="15893"/>
                      <a:pt x="45570" y="12849"/>
                      <a:pt x="46922" y="10482"/>
                    </a:cubicBezTo>
                    <a:cubicBezTo>
                      <a:pt x="48275" y="8115"/>
                      <a:pt x="49628" y="6087"/>
                      <a:pt x="51319" y="4396"/>
                    </a:cubicBezTo>
                    <a:cubicBezTo>
                      <a:pt x="53009" y="2705"/>
                      <a:pt x="55377" y="1691"/>
                      <a:pt x="58082" y="1014"/>
                    </a:cubicBezTo>
                    <a:cubicBezTo>
                      <a:pt x="60788" y="338"/>
                      <a:pt x="64169" y="0"/>
                      <a:pt x="68227" y="0"/>
                    </a:cubicBezTo>
                    <a:cubicBezTo>
                      <a:pt x="72286" y="0"/>
                      <a:pt x="75329" y="0"/>
                      <a:pt x="77696" y="1014"/>
                    </a:cubicBezTo>
                    <a:cubicBezTo>
                      <a:pt x="80064" y="2029"/>
                      <a:pt x="82093" y="2705"/>
                      <a:pt x="83107" y="4396"/>
                    </a:cubicBezTo>
                    <a:cubicBezTo>
                      <a:pt x="84122" y="6087"/>
                      <a:pt x="85136" y="8115"/>
                      <a:pt x="85136" y="10482"/>
                    </a:cubicBezTo>
                    <a:cubicBezTo>
                      <a:pt x="85136" y="12849"/>
                      <a:pt x="85136" y="15893"/>
                      <a:pt x="84122" y="19612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EA82C7D4-13F5-4B36-5E85-BF14E1C9D097}"/>
                  </a:ext>
                </a:extLst>
              </p:cNvPr>
              <p:cNvSpPr/>
              <p:nvPr/>
            </p:nvSpPr>
            <p:spPr>
              <a:xfrm>
                <a:off x="2657996" y="3961958"/>
                <a:ext cx="174077" cy="193755"/>
              </a:xfrm>
              <a:custGeom>
                <a:avLst/>
                <a:gdLst>
                  <a:gd name="csX0" fmla="*/ 174077 w 174077"/>
                  <a:gd name="csY0" fmla="*/ 48692 h 193755"/>
                  <a:gd name="csX1" fmla="*/ 173401 w 174077"/>
                  <a:gd name="csY1" fmla="*/ 62218 h 193755"/>
                  <a:gd name="csX2" fmla="*/ 171372 w 174077"/>
                  <a:gd name="csY2" fmla="*/ 76082 h 193755"/>
                  <a:gd name="csX3" fmla="*/ 149052 w 174077"/>
                  <a:gd name="csY3" fmla="*/ 187330 h 193755"/>
                  <a:gd name="csX4" fmla="*/ 147699 w 174077"/>
                  <a:gd name="csY4" fmla="*/ 190036 h 193755"/>
                  <a:gd name="csX5" fmla="*/ 144656 w 174077"/>
                  <a:gd name="csY5" fmla="*/ 192064 h 193755"/>
                  <a:gd name="csX6" fmla="*/ 139245 w 174077"/>
                  <a:gd name="csY6" fmla="*/ 193417 h 193755"/>
                  <a:gd name="csX7" fmla="*/ 131129 w 174077"/>
                  <a:gd name="csY7" fmla="*/ 193755 h 193755"/>
                  <a:gd name="csX8" fmla="*/ 123351 w 174077"/>
                  <a:gd name="csY8" fmla="*/ 193417 h 193755"/>
                  <a:gd name="csX9" fmla="*/ 118616 w 174077"/>
                  <a:gd name="csY9" fmla="*/ 192064 h 193755"/>
                  <a:gd name="csX10" fmla="*/ 116587 w 174077"/>
                  <a:gd name="csY10" fmla="*/ 190036 h 193755"/>
                  <a:gd name="csX11" fmla="*/ 116587 w 174077"/>
                  <a:gd name="csY11" fmla="*/ 187330 h 193755"/>
                  <a:gd name="csX12" fmla="*/ 138569 w 174077"/>
                  <a:gd name="csY12" fmla="*/ 77096 h 193755"/>
                  <a:gd name="csX13" fmla="*/ 140598 w 174077"/>
                  <a:gd name="csY13" fmla="*/ 65261 h 193755"/>
                  <a:gd name="csX14" fmla="*/ 140936 w 174077"/>
                  <a:gd name="csY14" fmla="*/ 55117 h 193755"/>
                  <a:gd name="csX15" fmla="*/ 135863 w 174077"/>
                  <a:gd name="csY15" fmla="*/ 35505 h 193755"/>
                  <a:gd name="csX16" fmla="*/ 118616 w 174077"/>
                  <a:gd name="csY16" fmla="*/ 28066 h 193755"/>
                  <a:gd name="csX17" fmla="*/ 96973 w 174077"/>
                  <a:gd name="csY17" fmla="*/ 34152 h 193755"/>
                  <a:gd name="csX18" fmla="*/ 76682 w 174077"/>
                  <a:gd name="csY18" fmla="*/ 50721 h 193755"/>
                  <a:gd name="csX19" fmla="*/ 59773 w 174077"/>
                  <a:gd name="csY19" fmla="*/ 75744 h 193755"/>
                  <a:gd name="csX20" fmla="*/ 48951 w 174077"/>
                  <a:gd name="csY20" fmla="*/ 107191 h 193755"/>
                  <a:gd name="csX21" fmla="*/ 33057 w 174077"/>
                  <a:gd name="csY21" fmla="*/ 186992 h 193755"/>
                  <a:gd name="csX22" fmla="*/ 31704 w 174077"/>
                  <a:gd name="csY22" fmla="*/ 189697 h 193755"/>
                  <a:gd name="csX23" fmla="*/ 28661 w 174077"/>
                  <a:gd name="csY23" fmla="*/ 191726 h 193755"/>
                  <a:gd name="csX24" fmla="*/ 23250 w 174077"/>
                  <a:gd name="csY24" fmla="*/ 193079 h 193755"/>
                  <a:gd name="csX25" fmla="*/ 15133 w 174077"/>
                  <a:gd name="csY25" fmla="*/ 193417 h 193755"/>
                  <a:gd name="csX26" fmla="*/ 7017 w 174077"/>
                  <a:gd name="csY26" fmla="*/ 193079 h 193755"/>
                  <a:gd name="csX27" fmla="*/ 2283 w 174077"/>
                  <a:gd name="csY27" fmla="*/ 191726 h 193755"/>
                  <a:gd name="csX28" fmla="*/ 254 w 174077"/>
                  <a:gd name="csY28" fmla="*/ 189697 h 193755"/>
                  <a:gd name="csX29" fmla="*/ 254 w 174077"/>
                  <a:gd name="csY29" fmla="*/ 186992 h 193755"/>
                  <a:gd name="csX30" fmla="*/ 36101 w 174077"/>
                  <a:gd name="csY30" fmla="*/ 8454 h 193755"/>
                  <a:gd name="csX31" fmla="*/ 37115 w 174077"/>
                  <a:gd name="csY31" fmla="*/ 5748 h 193755"/>
                  <a:gd name="csX32" fmla="*/ 39820 w 174077"/>
                  <a:gd name="csY32" fmla="*/ 3720 h 193755"/>
                  <a:gd name="csX33" fmla="*/ 44555 w 174077"/>
                  <a:gd name="csY33" fmla="*/ 2705 h 193755"/>
                  <a:gd name="csX34" fmla="*/ 51319 w 174077"/>
                  <a:gd name="csY34" fmla="*/ 2705 h 193755"/>
                  <a:gd name="csX35" fmla="*/ 58082 w 174077"/>
                  <a:gd name="csY35" fmla="*/ 2705 h 193755"/>
                  <a:gd name="csX36" fmla="*/ 62140 w 174077"/>
                  <a:gd name="csY36" fmla="*/ 3720 h 193755"/>
                  <a:gd name="csX37" fmla="*/ 64169 w 174077"/>
                  <a:gd name="csY37" fmla="*/ 5748 h 193755"/>
                  <a:gd name="csX38" fmla="*/ 64169 w 174077"/>
                  <a:gd name="csY38" fmla="*/ 8454 h 193755"/>
                  <a:gd name="csX39" fmla="*/ 57406 w 174077"/>
                  <a:gd name="csY39" fmla="*/ 42606 h 193755"/>
                  <a:gd name="csX40" fmla="*/ 67213 w 174077"/>
                  <a:gd name="csY40" fmla="*/ 28404 h 193755"/>
                  <a:gd name="csX41" fmla="*/ 83107 w 174077"/>
                  <a:gd name="csY41" fmla="*/ 14540 h 193755"/>
                  <a:gd name="csX42" fmla="*/ 103736 w 174077"/>
                  <a:gd name="csY42" fmla="*/ 4058 h 193755"/>
                  <a:gd name="csX43" fmla="*/ 127071 w 174077"/>
                  <a:gd name="csY43" fmla="*/ 0 h 193755"/>
                  <a:gd name="csX44" fmla="*/ 149390 w 174077"/>
                  <a:gd name="csY44" fmla="*/ 4058 h 193755"/>
                  <a:gd name="csX45" fmla="*/ 163932 w 174077"/>
                  <a:gd name="csY45" fmla="*/ 14878 h 193755"/>
                  <a:gd name="csX46" fmla="*/ 171710 w 174077"/>
                  <a:gd name="csY46" fmla="*/ 30095 h 193755"/>
                  <a:gd name="csX47" fmla="*/ 174077 w 174077"/>
                  <a:gd name="csY47" fmla="*/ 48354 h 1937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</a:cxnLst>
                <a:rect l="l" t="t" r="r" b="b"/>
                <a:pathLst>
                  <a:path w="174077" h="193755">
                    <a:moveTo>
                      <a:pt x="174077" y="48692"/>
                    </a:moveTo>
                    <a:cubicBezTo>
                      <a:pt x="174077" y="53426"/>
                      <a:pt x="174077" y="57822"/>
                      <a:pt x="173401" y="62218"/>
                    </a:cubicBezTo>
                    <a:cubicBezTo>
                      <a:pt x="172725" y="66614"/>
                      <a:pt x="172048" y="71348"/>
                      <a:pt x="171372" y="76082"/>
                    </a:cubicBezTo>
                    <a:lnTo>
                      <a:pt x="149052" y="187330"/>
                    </a:lnTo>
                    <a:cubicBezTo>
                      <a:pt x="149052" y="187330"/>
                      <a:pt x="148376" y="189359"/>
                      <a:pt x="147699" y="190036"/>
                    </a:cubicBezTo>
                    <a:cubicBezTo>
                      <a:pt x="147023" y="190712"/>
                      <a:pt x="146009" y="191388"/>
                      <a:pt x="144656" y="192064"/>
                    </a:cubicBezTo>
                    <a:cubicBezTo>
                      <a:pt x="143303" y="192741"/>
                      <a:pt x="141612" y="193079"/>
                      <a:pt x="139245" y="193417"/>
                    </a:cubicBezTo>
                    <a:cubicBezTo>
                      <a:pt x="136878" y="193755"/>
                      <a:pt x="134510" y="193755"/>
                      <a:pt x="131129" y="193755"/>
                    </a:cubicBezTo>
                    <a:cubicBezTo>
                      <a:pt x="127747" y="193755"/>
                      <a:pt x="125380" y="193755"/>
                      <a:pt x="123351" y="193417"/>
                    </a:cubicBezTo>
                    <a:cubicBezTo>
                      <a:pt x="121321" y="193079"/>
                      <a:pt x="119631" y="192741"/>
                      <a:pt x="118616" y="192064"/>
                    </a:cubicBezTo>
                    <a:cubicBezTo>
                      <a:pt x="117602" y="191388"/>
                      <a:pt x="116925" y="191050"/>
                      <a:pt x="116587" y="190036"/>
                    </a:cubicBezTo>
                    <a:cubicBezTo>
                      <a:pt x="116249" y="189021"/>
                      <a:pt x="116249" y="188345"/>
                      <a:pt x="116587" y="187330"/>
                    </a:cubicBezTo>
                    <a:lnTo>
                      <a:pt x="138569" y="77096"/>
                    </a:lnTo>
                    <a:cubicBezTo>
                      <a:pt x="139583" y="73039"/>
                      <a:pt x="140260" y="68981"/>
                      <a:pt x="140598" y="65261"/>
                    </a:cubicBezTo>
                    <a:cubicBezTo>
                      <a:pt x="140936" y="61542"/>
                      <a:pt x="140936" y="58160"/>
                      <a:pt x="140936" y="55117"/>
                    </a:cubicBezTo>
                    <a:cubicBezTo>
                      <a:pt x="140936" y="47002"/>
                      <a:pt x="139245" y="40577"/>
                      <a:pt x="135863" y="35505"/>
                    </a:cubicBezTo>
                    <a:cubicBezTo>
                      <a:pt x="132481" y="30433"/>
                      <a:pt x="126732" y="28066"/>
                      <a:pt x="118616" y="28066"/>
                    </a:cubicBezTo>
                    <a:cubicBezTo>
                      <a:pt x="111514" y="28066"/>
                      <a:pt x="104413" y="30095"/>
                      <a:pt x="96973" y="34152"/>
                    </a:cubicBezTo>
                    <a:cubicBezTo>
                      <a:pt x="89533" y="38210"/>
                      <a:pt x="82769" y="43620"/>
                      <a:pt x="76682" y="50721"/>
                    </a:cubicBezTo>
                    <a:cubicBezTo>
                      <a:pt x="70595" y="57822"/>
                      <a:pt x="64846" y="66276"/>
                      <a:pt x="59773" y="75744"/>
                    </a:cubicBezTo>
                    <a:cubicBezTo>
                      <a:pt x="54700" y="85212"/>
                      <a:pt x="51319" y="96032"/>
                      <a:pt x="48951" y="107191"/>
                    </a:cubicBezTo>
                    <a:lnTo>
                      <a:pt x="33057" y="186992"/>
                    </a:lnTo>
                    <a:cubicBezTo>
                      <a:pt x="33057" y="186992"/>
                      <a:pt x="32381" y="189021"/>
                      <a:pt x="31704" y="189697"/>
                    </a:cubicBezTo>
                    <a:cubicBezTo>
                      <a:pt x="31028" y="190374"/>
                      <a:pt x="30013" y="191050"/>
                      <a:pt x="28661" y="191726"/>
                    </a:cubicBezTo>
                    <a:cubicBezTo>
                      <a:pt x="27308" y="192402"/>
                      <a:pt x="25617" y="192741"/>
                      <a:pt x="23250" y="193079"/>
                    </a:cubicBezTo>
                    <a:cubicBezTo>
                      <a:pt x="20883" y="193417"/>
                      <a:pt x="18515" y="193417"/>
                      <a:pt x="15133" y="193417"/>
                    </a:cubicBezTo>
                    <a:cubicBezTo>
                      <a:pt x="11752" y="193417"/>
                      <a:pt x="9046" y="193417"/>
                      <a:pt x="7017" y="193079"/>
                    </a:cubicBezTo>
                    <a:cubicBezTo>
                      <a:pt x="4988" y="192741"/>
                      <a:pt x="3297" y="192402"/>
                      <a:pt x="2283" y="191726"/>
                    </a:cubicBezTo>
                    <a:cubicBezTo>
                      <a:pt x="1268" y="191050"/>
                      <a:pt x="592" y="190712"/>
                      <a:pt x="254" y="189697"/>
                    </a:cubicBezTo>
                    <a:cubicBezTo>
                      <a:pt x="-85" y="188683"/>
                      <a:pt x="-85" y="188007"/>
                      <a:pt x="254" y="186992"/>
                    </a:cubicBezTo>
                    <a:lnTo>
                      <a:pt x="36101" y="8454"/>
                    </a:lnTo>
                    <a:cubicBezTo>
                      <a:pt x="36101" y="8454"/>
                      <a:pt x="36439" y="6763"/>
                      <a:pt x="37115" y="5748"/>
                    </a:cubicBezTo>
                    <a:cubicBezTo>
                      <a:pt x="37791" y="4734"/>
                      <a:pt x="38468" y="4396"/>
                      <a:pt x="39820" y="3720"/>
                    </a:cubicBezTo>
                    <a:cubicBezTo>
                      <a:pt x="41173" y="3043"/>
                      <a:pt x="42526" y="2705"/>
                      <a:pt x="44555" y="2705"/>
                    </a:cubicBezTo>
                    <a:cubicBezTo>
                      <a:pt x="46584" y="2705"/>
                      <a:pt x="48613" y="2705"/>
                      <a:pt x="51319" y="2705"/>
                    </a:cubicBezTo>
                    <a:cubicBezTo>
                      <a:pt x="54024" y="2705"/>
                      <a:pt x="56391" y="2705"/>
                      <a:pt x="58082" y="2705"/>
                    </a:cubicBezTo>
                    <a:cubicBezTo>
                      <a:pt x="59773" y="2705"/>
                      <a:pt x="61126" y="3381"/>
                      <a:pt x="62140" y="3720"/>
                    </a:cubicBezTo>
                    <a:cubicBezTo>
                      <a:pt x="63155" y="4058"/>
                      <a:pt x="63831" y="5072"/>
                      <a:pt x="64169" y="5748"/>
                    </a:cubicBezTo>
                    <a:cubicBezTo>
                      <a:pt x="64508" y="6425"/>
                      <a:pt x="64169" y="7439"/>
                      <a:pt x="64169" y="8454"/>
                    </a:cubicBezTo>
                    <a:lnTo>
                      <a:pt x="57406" y="42606"/>
                    </a:lnTo>
                    <a:cubicBezTo>
                      <a:pt x="59435" y="38210"/>
                      <a:pt x="62478" y="33476"/>
                      <a:pt x="67213" y="28404"/>
                    </a:cubicBezTo>
                    <a:cubicBezTo>
                      <a:pt x="71947" y="23332"/>
                      <a:pt x="77020" y="18598"/>
                      <a:pt x="83107" y="14540"/>
                    </a:cubicBezTo>
                    <a:cubicBezTo>
                      <a:pt x="89195" y="10482"/>
                      <a:pt x="96296" y="6763"/>
                      <a:pt x="103736" y="4058"/>
                    </a:cubicBezTo>
                    <a:cubicBezTo>
                      <a:pt x="111176" y="1353"/>
                      <a:pt x="118954" y="0"/>
                      <a:pt x="127071" y="0"/>
                    </a:cubicBezTo>
                    <a:cubicBezTo>
                      <a:pt x="135863" y="0"/>
                      <a:pt x="143303" y="1353"/>
                      <a:pt x="149390" y="4058"/>
                    </a:cubicBezTo>
                    <a:cubicBezTo>
                      <a:pt x="155477" y="6763"/>
                      <a:pt x="160212" y="10482"/>
                      <a:pt x="163932" y="14878"/>
                    </a:cubicBezTo>
                    <a:cubicBezTo>
                      <a:pt x="167652" y="19274"/>
                      <a:pt x="170357" y="24346"/>
                      <a:pt x="171710" y="30095"/>
                    </a:cubicBezTo>
                    <a:cubicBezTo>
                      <a:pt x="173063" y="35843"/>
                      <a:pt x="174077" y="41930"/>
                      <a:pt x="174077" y="48354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D231B74-DA18-12FD-2019-0DD7FEB3790F}"/>
                  </a:ext>
                </a:extLst>
              </p:cNvPr>
              <p:cNvSpPr/>
              <p:nvPr/>
            </p:nvSpPr>
            <p:spPr>
              <a:xfrm>
                <a:off x="2869273" y="3962296"/>
                <a:ext cx="177881" cy="195783"/>
              </a:xfrm>
              <a:custGeom>
                <a:avLst/>
                <a:gdLst>
                  <a:gd name="csX0" fmla="*/ 177882 w 177881"/>
                  <a:gd name="csY0" fmla="*/ 67966 h 195783"/>
                  <a:gd name="csX1" fmla="*/ 175176 w 177881"/>
                  <a:gd name="csY1" fmla="*/ 97723 h 195783"/>
                  <a:gd name="csX2" fmla="*/ 166722 w 177881"/>
                  <a:gd name="csY2" fmla="*/ 127141 h 195783"/>
                  <a:gd name="csX3" fmla="*/ 152518 w 177881"/>
                  <a:gd name="csY3" fmla="*/ 153854 h 195783"/>
                  <a:gd name="csX4" fmla="*/ 131890 w 177881"/>
                  <a:gd name="csY4" fmla="*/ 175495 h 195783"/>
                  <a:gd name="csX5" fmla="*/ 105173 w 177881"/>
                  <a:gd name="csY5" fmla="*/ 190374 h 195783"/>
                  <a:gd name="csX6" fmla="*/ 71694 w 177881"/>
                  <a:gd name="csY6" fmla="*/ 195784 h 195783"/>
                  <a:gd name="csX7" fmla="*/ 39229 w 177881"/>
                  <a:gd name="csY7" fmla="*/ 191388 h 195783"/>
                  <a:gd name="csX8" fmla="*/ 16909 w 177881"/>
                  <a:gd name="csY8" fmla="*/ 178201 h 195783"/>
                  <a:gd name="csX9" fmla="*/ 4058 w 177881"/>
                  <a:gd name="csY9" fmla="*/ 156898 h 195783"/>
                  <a:gd name="csX10" fmla="*/ 0 w 177881"/>
                  <a:gd name="csY10" fmla="*/ 128156 h 195783"/>
                  <a:gd name="csX11" fmla="*/ 2705 w 177881"/>
                  <a:gd name="csY11" fmla="*/ 98399 h 195783"/>
                  <a:gd name="csX12" fmla="*/ 11160 w 177881"/>
                  <a:gd name="csY12" fmla="*/ 68981 h 195783"/>
                  <a:gd name="csX13" fmla="*/ 25363 w 177881"/>
                  <a:gd name="csY13" fmla="*/ 42268 h 195783"/>
                  <a:gd name="csX14" fmla="*/ 45654 w 177881"/>
                  <a:gd name="csY14" fmla="*/ 20288 h 195783"/>
                  <a:gd name="csX15" fmla="*/ 72370 w 177881"/>
                  <a:gd name="csY15" fmla="*/ 5410 h 195783"/>
                  <a:gd name="csX16" fmla="*/ 105850 w 177881"/>
                  <a:gd name="csY16" fmla="*/ 0 h 195783"/>
                  <a:gd name="csX17" fmla="*/ 138315 w 177881"/>
                  <a:gd name="csY17" fmla="*/ 4734 h 195783"/>
                  <a:gd name="csX18" fmla="*/ 160635 w 177881"/>
                  <a:gd name="csY18" fmla="*/ 18260 h 195783"/>
                  <a:gd name="csX19" fmla="*/ 173485 w 177881"/>
                  <a:gd name="csY19" fmla="*/ 39563 h 195783"/>
                  <a:gd name="csX20" fmla="*/ 177544 w 177881"/>
                  <a:gd name="csY20" fmla="*/ 67966 h 195783"/>
                  <a:gd name="csX21" fmla="*/ 143388 w 177881"/>
                  <a:gd name="csY21" fmla="*/ 69657 h 195783"/>
                  <a:gd name="csX22" fmla="*/ 141359 w 177881"/>
                  <a:gd name="csY22" fmla="*/ 51736 h 195783"/>
                  <a:gd name="csX23" fmla="*/ 134257 w 177881"/>
                  <a:gd name="csY23" fmla="*/ 38210 h 195783"/>
                  <a:gd name="csX24" fmla="*/ 121406 w 177881"/>
                  <a:gd name="csY24" fmla="*/ 29756 h 195783"/>
                  <a:gd name="csX25" fmla="*/ 102468 w 177881"/>
                  <a:gd name="csY25" fmla="*/ 26713 h 195783"/>
                  <a:gd name="csX26" fmla="*/ 80825 w 177881"/>
                  <a:gd name="csY26" fmla="*/ 31109 h 195783"/>
                  <a:gd name="csX27" fmla="*/ 63578 w 177881"/>
                  <a:gd name="csY27" fmla="*/ 42606 h 195783"/>
                  <a:gd name="csX28" fmla="*/ 50389 w 177881"/>
                  <a:gd name="csY28" fmla="*/ 59513 h 195783"/>
                  <a:gd name="csX29" fmla="*/ 40920 w 177881"/>
                  <a:gd name="csY29" fmla="*/ 80139 h 195783"/>
                  <a:gd name="csX30" fmla="*/ 35509 w 177881"/>
                  <a:gd name="csY30" fmla="*/ 102795 h 195783"/>
                  <a:gd name="csX31" fmla="*/ 33818 w 177881"/>
                  <a:gd name="csY31" fmla="*/ 125450 h 195783"/>
                  <a:gd name="csX32" fmla="*/ 35847 w 177881"/>
                  <a:gd name="csY32" fmla="*/ 143372 h 195783"/>
                  <a:gd name="csX33" fmla="*/ 42949 w 177881"/>
                  <a:gd name="csY33" fmla="*/ 156898 h 195783"/>
                  <a:gd name="csX34" fmla="*/ 55461 w 177881"/>
                  <a:gd name="csY34" fmla="*/ 165351 h 195783"/>
                  <a:gd name="csX35" fmla="*/ 74399 w 177881"/>
                  <a:gd name="csY35" fmla="*/ 168394 h 195783"/>
                  <a:gd name="csX36" fmla="*/ 96043 w 177881"/>
                  <a:gd name="csY36" fmla="*/ 163999 h 195783"/>
                  <a:gd name="csX37" fmla="*/ 113290 w 177881"/>
                  <a:gd name="csY37" fmla="*/ 152502 h 195783"/>
                  <a:gd name="csX38" fmla="*/ 126479 w 177881"/>
                  <a:gd name="csY38" fmla="*/ 135595 h 195783"/>
                  <a:gd name="csX39" fmla="*/ 135948 w 177881"/>
                  <a:gd name="csY39" fmla="*/ 114630 h 195783"/>
                  <a:gd name="csX40" fmla="*/ 141359 w 177881"/>
                  <a:gd name="csY40" fmla="*/ 91974 h 195783"/>
                  <a:gd name="csX41" fmla="*/ 143049 w 177881"/>
                  <a:gd name="csY41" fmla="*/ 69319 h 195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</a:cxnLst>
                <a:rect l="l" t="t" r="r" b="b"/>
                <a:pathLst>
                  <a:path w="177881" h="195783">
                    <a:moveTo>
                      <a:pt x="177882" y="67966"/>
                    </a:moveTo>
                    <a:cubicBezTo>
                      <a:pt x="177882" y="77773"/>
                      <a:pt x="176867" y="87579"/>
                      <a:pt x="175176" y="97723"/>
                    </a:cubicBezTo>
                    <a:cubicBezTo>
                      <a:pt x="173485" y="107867"/>
                      <a:pt x="170442" y="117673"/>
                      <a:pt x="166722" y="127141"/>
                    </a:cubicBezTo>
                    <a:cubicBezTo>
                      <a:pt x="163002" y="136609"/>
                      <a:pt x="158267" y="145401"/>
                      <a:pt x="152518" y="153854"/>
                    </a:cubicBezTo>
                    <a:cubicBezTo>
                      <a:pt x="146769" y="162308"/>
                      <a:pt x="140006" y="169409"/>
                      <a:pt x="131890" y="175495"/>
                    </a:cubicBezTo>
                    <a:cubicBezTo>
                      <a:pt x="123773" y="181582"/>
                      <a:pt x="114981" y="186654"/>
                      <a:pt x="105173" y="190374"/>
                    </a:cubicBezTo>
                    <a:cubicBezTo>
                      <a:pt x="95366" y="194093"/>
                      <a:pt x="84206" y="195784"/>
                      <a:pt x="71694" y="195784"/>
                    </a:cubicBezTo>
                    <a:cubicBezTo>
                      <a:pt x="59181" y="195784"/>
                      <a:pt x="48021" y="194431"/>
                      <a:pt x="39229" y="191388"/>
                    </a:cubicBezTo>
                    <a:cubicBezTo>
                      <a:pt x="30436" y="188345"/>
                      <a:pt x="22658" y="183949"/>
                      <a:pt x="16909" y="178201"/>
                    </a:cubicBezTo>
                    <a:cubicBezTo>
                      <a:pt x="11160" y="172452"/>
                      <a:pt x="6764" y="165351"/>
                      <a:pt x="4058" y="156898"/>
                    </a:cubicBezTo>
                    <a:cubicBezTo>
                      <a:pt x="1353" y="148444"/>
                      <a:pt x="0" y="138976"/>
                      <a:pt x="0" y="128156"/>
                    </a:cubicBezTo>
                    <a:cubicBezTo>
                      <a:pt x="0" y="118350"/>
                      <a:pt x="1014" y="108543"/>
                      <a:pt x="2705" y="98399"/>
                    </a:cubicBezTo>
                    <a:cubicBezTo>
                      <a:pt x="4396" y="88255"/>
                      <a:pt x="7440" y="78449"/>
                      <a:pt x="11160" y="68981"/>
                    </a:cubicBezTo>
                    <a:cubicBezTo>
                      <a:pt x="14880" y="59513"/>
                      <a:pt x="19614" y="50721"/>
                      <a:pt x="25363" y="42268"/>
                    </a:cubicBezTo>
                    <a:cubicBezTo>
                      <a:pt x="31112" y="33814"/>
                      <a:pt x="37876" y="26713"/>
                      <a:pt x="45654" y="20288"/>
                    </a:cubicBezTo>
                    <a:cubicBezTo>
                      <a:pt x="53432" y="13864"/>
                      <a:pt x="62563" y="9130"/>
                      <a:pt x="72370" y="5410"/>
                    </a:cubicBezTo>
                    <a:cubicBezTo>
                      <a:pt x="82177" y="1691"/>
                      <a:pt x="93337" y="0"/>
                      <a:pt x="105850" y="0"/>
                    </a:cubicBezTo>
                    <a:cubicBezTo>
                      <a:pt x="118362" y="0"/>
                      <a:pt x="129522" y="1691"/>
                      <a:pt x="138315" y="4734"/>
                    </a:cubicBezTo>
                    <a:cubicBezTo>
                      <a:pt x="147108" y="7777"/>
                      <a:pt x="154886" y="12173"/>
                      <a:pt x="160635" y="18260"/>
                    </a:cubicBezTo>
                    <a:cubicBezTo>
                      <a:pt x="166384" y="24346"/>
                      <a:pt x="170780" y="31109"/>
                      <a:pt x="173485" y="39563"/>
                    </a:cubicBezTo>
                    <a:cubicBezTo>
                      <a:pt x="176191" y="48016"/>
                      <a:pt x="177544" y="57484"/>
                      <a:pt x="177544" y="67966"/>
                    </a:cubicBezTo>
                    <a:close/>
                    <a:moveTo>
                      <a:pt x="143388" y="69657"/>
                    </a:moveTo>
                    <a:cubicBezTo>
                      <a:pt x="143388" y="62894"/>
                      <a:pt x="142711" y="57146"/>
                      <a:pt x="141359" y="51736"/>
                    </a:cubicBezTo>
                    <a:cubicBezTo>
                      <a:pt x="140006" y="46325"/>
                      <a:pt x="137639" y="41930"/>
                      <a:pt x="134257" y="38210"/>
                    </a:cubicBezTo>
                    <a:cubicBezTo>
                      <a:pt x="130875" y="34490"/>
                      <a:pt x="126817" y="31785"/>
                      <a:pt x="121406" y="29756"/>
                    </a:cubicBezTo>
                    <a:cubicBezTo>
                      <a:pt x="115995" y="27728"/>
                      <a:pt x="109908" y="26713"/>
                      <a:pt x="102468" y="26713"/>
                    </a:cubicBezTo>
                    <a:cubicBezTo>
                      <a:pt x="94690" y="26713"/>
                      <a:pt x="87250" y="28066"/>
                      <a:pt x="80825" y="31109"/>
                    </a:cubicBezTo>
                    <a:cubicBezTo>
                      <a:pt x="74399" y="34152"/>
                      <a:pt x="68650" y="37872"/>
                      <a:pt x="63578" y="42606"/>
                    </a:cubicBezTo>
                    <a:cubicBezTo>
                      <a:pt x="58505" y="47340"/>
                      <a:pt x="54108" y="53088"/>
                      <a:pt x="50389" y="59513"/>
                    </a:cubicBezTo>
                    <a:cubicBezTo>
                      <a:pt x="46669" y="65938"/>
                      <a:pt x="43625" y="73039"/>
                      <a:pt x="40920" y="80139"/>
                    </a:cubicBezTo>
                    <a:cubicBezTo>
                      <a:pt x="38214" y="87240"/>
                      <a:pt x="36523" y="95018"/>
                      <a:pt x="35509" y="102795"/>
                    </a:cubicBezTo>
                    <a:cubicBezTo>
                      <a:pt x="34494" y="110572"/>
                      <a:pt x="33818" y="118011"/>
                      <a:pt x="33818" y="125450"/>
                    </a:cubicBezTo>
                    <a:cubicBezTo>
                      <a:pt x="33818" y="132213"/>
                      <a:pt x="34494" y="137962"/>
                      <a:pt x="35847" y="143372"/>
                    </a:cubicBezTo>
                    <a:cubicBezTo>
                      <a:pt x="37200" y="148782"/>
                      <a:pt x="39567" y="153178"/>
                      <a:pt x="42949" y="156898"/>
                    </a:cubicBezTo>
                    <a:cubicBezTo>
                      <a:pt x="46330" y="160617"/>
                      <a:pt x="50389" y="163322"/>
                      <a:pt x="55461" y="165351"/>
                    </a:cubicBezTo>
                    <a:cubicBezTo>
                      <a:pt x="60534" y="167380"/>
                      <a:pt x="66959" y="168394"/>
                      <a:pt x="74399" y="168394"/>
                    </a:cubicBezTo>
                    <a:cubicBezTo>
                      <a:pt x="82515" y="168394"/>
                      <a:pt x="89617" y="167042"/>
                      <a:pt x="96043" y="163999"/>
                    </a:cubicBezTo>
                    <a:cubicBezTo>
                      <a:pt x="102468" y="160955"/>
                      <a:pt x="108217" y="157236"/>
                      <a:pt x="113290" y="152502"/>
                    </a:cubicBezTo>
                    <a:cubicBezTo>
                      <a:pt x="118362" y="147768"/>
                      <a:pt x="122759" y="142019"/>
                      <a:pt x="126479" y="135595"/>
                    </a:cubicBezTo>
                    <a:cubicBezTo>
                      <a:pt x="130199" y="129170"/>
                      <a:pt x="133242" y="122069"/>
                      <a:pt x="135948" y="114630"/>
                    </a:cubicBezTo>
                    <a:cubicBezTo>
                      <a:pt x="138653" y="107191"/>
                      <a:pt x="140344" y="99752"/>
                      <a:pt x="141359" y="91974"/>
                    </a:cubicBezTo>
                    <a:cubicBezTo>
                      <a:pt x="142373" y="84197"/>
                      <a:pt x="143049" y="76758"/>
                      <a:pt x="143049" y="69319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C762AB2-DD83-8C80-AC86-30F8E57EE88A}"/>
                  </a:ext>
                </a:extLst>
              </p:cNvPr>
              <p:cNvSpPr/>
              <p:nvPr/>
            </p:nvSpPr>
            <p:spPr>
              <a:xfrm>
                <a:off x="3073956" y="3961958"/>
                <a:ext cx="285676" cy="193755"/>
              </a:xfrm>
              <a:custGeom>
                <a:avLst/>
                <a:gdLst>
                  <a:gd name="csX0" fmla="*/ 262004 w 285676"/>
                  <a:gd name="csY0" fmla="*/ 187330 h 193755"/>
                  <a:gd name="csX1" fmla="*/ 260651 w 285676"/>
                  <a:gd name="csY1" fmla="*/ 190036 h 193755"/>
                  <a:gd name="csX2" fmla="*/ 257607 w 285676"/>
                  <a:gd name="csY2" fmla="*/ 192064 h 193755"/>
                  <a:gd name="csX3" fmla="*/ 252197 w 285676"/>
                  <a:gd name="csY3" fmla="*/ 193417 h 193755"/>
                  <a:gd name="csX4" fmla="*/ 244080 w 285676"/>
                  <a:gd name="csY4" fmla="*/ 193755 h 193755"/>
                  <a:gd name="csX5" fmla="*/ 236302 w 285676"/>
                  <a:gd name="csY5" fmla="*/ 193417 h 193755"/>
                  <a:gd name="csX6" fmla="*/ 231568 w 285676"/>
                  <a:gd name="csY6" fmla="*/ 192064 h 193755"/>
                  <a:gd name="csX7" fmla="*/ 229200 w 285676"/>
                  <a:gd name="csY7" fmla="*/ 190036 h 193755"/>
                  <a:gd name="csX8" fmla="*/ 229200 w 285676"/>
                  <a:gd name="csY8" fmla="*/ 187330 h 193755"/>
                  <a:gd name="csX9" fmla="*/ 251182 w 285676"/>
                  <a:gd name="csY9" fmla="*/ 77096 h 193755"/>
                  <a:gd name="csX10" fmla="*/ 252873 w 285676"/>
                  <a:gd name="csY10" fmla="*/ 66276 h 193755"/>
                  <a:gd name="csX11" fmla="*/ 253549 w 285676"/>
                  <a:gd name="csY11" fmla="*/ 56131 h 193755"/>
                  <a:gd name="csX12" fmla="*/ 248815 w 285676"/>
                  <a:gd name="csY12" fmla="*/ 35843 h 193755"/>
                  <a:gd name="csX13" fmla="*/ 231906 w 285676"/>
                  <a:gd name="csY13" fmla="*/ 28404 h 193755"/>
                  <a:gd name="csX14" fmla="*/ 211277 w 285676"/>
                  <a:gd name="csY14" fmla="*/ 34490 h 193755"/>
                  <a:gd name="csX15" fmla="*/ 191324 w 285676"/>
                  <a:gd name="csY15" fmla="*/ 51059 h 193755"/>
                  <a:gd name="csX16" fmla="*/ 174416 w 285676"/>
                  <a:gd name="csY16" fmla="*/ 76082 h 193755"/>
                  <a:gd name="csX17" fmla="*/ 163594 w 285676"/>
                  <a:gd name="csY17" fmla="*/ 107529 h 193755"/>
                  <a:gd name="csX18" fmla="*/ 147699 w 285676"/>
                  <a:gd name="csY18" fmla="*/ 187330 h 193755"/>
                  <a:gd name="csX19" fmla="*/ 146347 w 285676"/>
                  <a:gd name="csY19" fmla="*/ 190036 h 193755"/>
                  <a:gd name="csX20" fmla="*/ 143303 w 285676"/>
                  <a:gd name="csY20" fmla="*/ 192064 h 193755"/>
                  <a:gd name="csX21" fmla="*/ 137892 w 285676"/>
                  <a:gd name="csY21" fmla="*/ 193417 h 193755"/>
                  <a:gd name="csX22" fmla="*/ 129776 w 285676"/>
                  <a:gd name="csY22" fmla="*/ 193755 h 193755"/>
                  <a:gd name="csX23" fmla="*/ 121998 w 285676"/>
                  <a:gd name="csY23" fmla="*/ 193417 h 193755"/>
                  <a:gd name="csX24" fmla="*/ 117263 w 285676"/>
                  <a:gd name="csY24" fmla="*/ 192064 h 193755"/>
                  <a:gd name="csX25" fmla="*/ 115234 w 285676"/>
                  <a:gd name="csY25" fmla="*/ 190036 h 193755"/>
                  <a:gd name="csX26" fmla="*/ 114896 w 285676"/>
                  <a:gd name="csY26" fmla="*/ 187330 h 193755"/>
                  <a:gd name="csX27" fmla="*/ 136878 w 285676"/>
                  <a:gd name="csY27" fmla="*/ 77096 h 193755"/>
                  <a:gd name="csX28" fmla="*/ 138907 w 285676"/>
                  <a:gd name="csY28" fmla="*/ 65261 h 193755"/>
                  <a:gd name="csX29" fmla="*/ 139245 w 285676"/>
                  <a:gd name="csY29" fmla="*/ 54441 h 193755"/>
                  <a:gd name="csX30" fmla="*/ 134172 w 285676"/>
                  <a:gd name="csY30" fmla="*/ 35167 h 193755"/>
                  <a:gd name="csX31" fmla="*/ 117263 w 285676"/>
                  <a:gd name="csY31" fmla="*/ 28066 h 193755"/>
                  <a:gd name="csX32" fmla="*/ 96634 w 285676"/>
                  <a:gd name="csY32" fmla="*/ 34152 h 193755"/>
                  <a:gd name="csX33" fmla="*/ 76682 w 285676"/>
                  <a:gd name="csY33" fmla="*/ 50721 h 193755"/>
                  <a:gd name="csX34" fmla="*/ 59773 w 285676"/>
                  <a:gd name="csY34" fmla="*/ 75744 h 193755"/>
                  <a:gd name="csX35" fmla="*/ 48951 w 285676"/>
                  <a:gd name="csY35" fmla="*/ 107191 h 193755"/>
                  <a:gd name="csX36" fmla="*/ 33057 w 285676"/>
                  <a:gd name="csY36" fmla="*/ 186992 h 193755"/>
                  <a:gd name="csX37" fmla="*/ 31704 w 285676"/>
                  <a:gd name="csY37" fmla="*/ 189697 h 193755"/>
                  <a:gd name="csX38" fmla="*/ 28661 w 285676"/>
                  <a:gd name="csY38" fmla="*/ 191726 h 193755"/>
                  <a:gd name="csX39" fmla="*/ 23250 w 285676"/>
                  <a:gd name="csY39" fmla="*/ 193079 h 193755"/>
                  <a:gd name="csX40" fmla="*/ 15134 w 285676"/>
                  <a:gd name="csY40" fmla="*/ 193417 h 193755"/>
                  <a:gd name="csX41" fmla="*/ 7017 w 285676"/>
                  <a:gd name="csY41" fmla="*/ 193079 h 193755"/>
                  <a:gd name="csX42" fmla="*/ 2283 w 285676"/>
                  <a:gd name="csY42" fmla="*/ 191726 h 193755"/>
                  <a:gd name="csX43" fmla="*/ 254 w 285676"/>
                  <a:gd name="csY43" fmla="*/ 189697 h 193755"/>
                  <a:gd name="csX44" fmla="*/ 254 w 285676"/>
                  <a:gd name="csY44" fmla="*/ 186992 h 193755"/>
                  <a:gd name="csX45" fmla="*/ 36101 w 285676"/>
                  <a:gd name="csY45" fmla="*/ 8454 h 193755"/>
                  <a:gd name="csX46" fmla="*/ 37115 w 285676"/>
                  <a:gd name="csY46" fmla="*/ 5748 h 193755"/>
                  <a:gd name="csX47" fmla="*/ 39821 w 285676"/>
                  <a:gd name="csY47" fmla="*/ 3720 h 193755"/>
                  <a:gd name="csX48" fmla="*/ 44555 w 285676"/>
                  <a:gd name="csY48" fmla="*/ 2705 h 193755"/>
                  <a:gd name="csX49" fmla="*/ 51319 w 285676"/>
                  <a:gd name="csY49" fmla="*/ 2705 h 193755"/>
                  <a:gd name="csX50" fmla="*/ 58082 w 285676"/>
                  <a:gd name="csY50" fmla="*/ 2705 h 193755"/>
                  <a:gd name="csX51" fmla="*/ 62140 w 285676"/>
                  <a:gd name="csY51" fmla="*/ 3720 h 193755"/>
                  <a:gd name="csX52" fmla="*/ 64169 w 285676"/>
                  <a:gd name="csY52" fmla="*/ 5748 h 193755"/>
                  <a:gd name="csX53" fmla="*/ 64169 w 285676"/>
                  <a:gd name="csY53" fmla="*/ 8454 h 193755"/>
                  <a:gd name="csX54" fmla="*/ 57406 w 285676"/>
                  <a:gd name="csY54" fmla="*/ 42606 h 193755"/>
                  <a:gd name="csX55" fmla="*/ 67213 w 285676"/>
                  <a:gd name="csY55" fmla="*/ 28404 h 193755"/>
                  <a:gd name="csX56" fmla="*/ 83107 w 285676"/>
                  <a:gd name="csY56" fmla="*/ 14540 h 193755"/>
                  <a:gd name="csX57" fmla="*/ 103060 w 285676"/>
                  <a:gd name="csY57" fmla="*/ 4058 h 193755"/>
                  <a:gd name="csX58" fmla="*/ 125041 w 285676"/>
                  <a:gd name="csY58" fmla="*/ 0 h 193755"/>
                  <a:gd name="csX59" fmla="*/ 145332 w 285676"/>
                  <a:gd name="csY59" fmla="*/ 3381 h 193755"/>
                  <a:gd name="csX60" fmla="*/ 159197 w 285676"/>
                  <a:gd name="csY60" fmla="*/ 12173 h 193755"/>
                  <a:gd name="csX61" fmla="*/ 167314 w 285676"/>
                  <a:gd name="csY61" fmla="*/ 25699 h 193755"/>
                  <a:gd name="csX62" fmla="*/ 170357 w 285676"/>
                  <a:gd name="csY62" fmla="*/ 42944 h 193755"/>
                  <a:gd name="csX63" fmla="*/ 181179 w 285676"/>
                  <a:gd name="csY63" fmla="*/ 28404 h 193755"/>
                  <a:gd name="csX64" fmla="*/ 197073 w 285676"/>
                  <a:gd name="csY64" fmla="*/ 14540 h 193755"/>
                  <a:gd name="csX65" fmla="*/ 217026 w 285676"/>
                  <a:gd name="csY65" fmla="*/ 4058 h 193755"/>
                  <a:gd name="csX66" fmla="*/ 238669 w 285676"/>
                  <a:gd name="csY66" fmla="*/ 0 h 193755"/>
                  <a:gd name="csX67" fmla="*/ 260989 w 285676"/>
                  <a:gd name="csY67" fmla="*/ 3720 h 193755"/>
                  <a:gd name="csX68" fmla="*/ 275531 w 285676"/>
                  <a:gd name="csY68" fmla="*/ 13864 h 193755"/>
                  <a:gd name="csX69" fmla="*/ 283309 w 285676"/>
                  <a:gd name="csY69" fmla="*/ 29080 h 193755"/>
                  <a:gd name="csX70" fmla="*/ 285676 w 285676"/>
                  <a:gd name="csY70" fmla="*/ 48016 h 193755"/>
                  <a:gd name="csX71" fmla="*/ 285000 w 285676"/>
                  <a:gd name="csY71" fmla="*/ 61542 h 193755"/>
                  <a:gd name="csX72" fmla="*/ 282971 w 285676"/>
                  <a:gd name="csY72" fmla="*/ 75406 h 193755"/>
                  <a:gd name="csX73" fmla="*/ 260651 w 285676"/>
                  <a:gd name="csY73" fmla="*/ 186654 h 1937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</a:cxnLst>
                <a:rect l="l" t="t" r="r" b="b"/>
                <a:pathLst>
                  <a:path w="285676" h="193755">
                    <a:moveTo>
                      <a:pt x="262004" y="187330"/>
                    </a:moveTo>
                    <a:cubicBezTo>
                      <a:pt x="262004" y="187330"/>
                      <a:pt x="261327" y="189359"/>
                      <a:pt x="260651" y="190036"/>
                    </a:cubicBezTo>
                    <a:cubicBezTo>
                      <a:pt x="259975" y="190712"/>
                      <a:pt x="258960" y="191388"/>
                      <a:pt x="257607" y="192064"/>
                    </a:cubicBezTo>
                    <a:cubicBezTo>
                      <a:pt x="256255" y="192741"/>
                      <a:pt x="254564" y="193079"/>
                      <a:pt x="252197" y="193417"/>
                    </a:cubicBezTo>
                    <a:cubicBezTo>
                      <a:pt x="249829" y="193755"/>
                      <a:pt x="247462" y="193755"/>
                      <a:pt x="244080" y="193755"/>
                    </a:cubicBezTo>
                    <a:cubicBezTo>
                      <a:pt x="240698" y="193755"/>
                      <a:pt x="238331" y="193755"/>
                      <a:pt x="236302" y="193417"/>
                    </a:cubicBezTo>
                    <a:cubicBezTo>
                      <a:pt x="234273" y="193079"/>
                      <a:pt x="232582" y="192741"/>
                      <a:pt x="231568" y="192064"/>
                    </a:cubicBezTo>
                    <a:cubicBezTo>
                      <a:pt x="230553" y="191388"/>
                      <a:pt x="229539" y="191050"/>
                      <a:pt x="229200" y="190036"/>
                    </a:cubicBezTo>
                    <a:cubicBezTo>
                      <a:pt x="228862" y="189021"/>
                      <a:pt x="228862" y="188345"/>
                      <a:pt x="229200" y="187330"/>
                    </a:cubicBezTo>
                    <a:lnTo>
                      <a:pt x="251182" y="77096"/>
                    </a:lnTo>
                    <a:cubicBezTo>
                      <a:pt x="251858" y="73377"/>
                      <a:pt x="252535" y="69657"/>
                      <a:pt x="252873" y="66276"/>
                    </a:cubicBezTo>
                    <a:cubicBezTo>
                      <a:pt x="253211" y="62894"/>
                      <a:pt x="253549" y="59513"/>
                      <a:pt x="253549" y="56131"/>
                    </a:cubicBezTo>
                    <a:cubicBezTo>
                      <a:pt x="253549" y="47678"/>
                      <a:pt x="251858" y="40915"/>
                      <a:pt x="248815" y="35843"/>
                    </a:cubicBezTo>
                    <a:cubicBezTo>
                      <a:pt x="245771" y="30771"/>
                      <a:pt x="240022" y="28404"/>
                      <a:pt x="231906" y="28404"/>
                    </a:cubicBezTo>
                    <a:cubicBezTo>
                      <a:pt x="225142" y="28404"/>
                      <a:pt x="218379" y="30433"/>
                      <a:pt x="211277" y="34490"/>
                    </a:cubicBezTo>
                    <a:cubicBezTo>
                      <a:pt x="204175" y="38548"/>
                      <a:pt x="197412" y="43958"/>
                      <a:pt x="191324" y="51059"/>
                    </a:cubicBezTo>
                    <a:cubicBezTo>
                      <a:pt x="185237" y="58160"/>
                      <a:pt x="179488" y="66614"/>
                      <a:pt x="174416" y="76082"/>
                    </a:cubicBezTo>
                    <a:cubicBezTo>
                      <a:pt x="169343" y="85550"/>
                      <a:pt x="165961" y="96370"/>
                      <a:pt x="163594" y="107529"/>
                    </a:cubicBezTo>
                    <a:lnTo>
                      <a:pt x="147699" y="187330"/>
                    </a:lnTo>
                    <a:cubicBezTo>
                      <a:pt x="147699" y="187330"/>
                      <a:pt x="147023" y="189359"/>
                      <a:pt x="146347" y="190036"/>
                    </a:cubicBezTo>
                    <a:cubicBezTo>
                      <a:pt x="145670" y="190712"/>
                      <a:pt x="144656" y="191388"/>
                      <a:pt x="143303" y="192064"/>
                    </a:cubicBezTo>
                    <a:cubicBezTo>
                      <a:pt x="141950" y="192741"/>
                      <a:pt x="140259" y="193079"/>
                      <a:pt x="137892" y="193417"/>
                    </a:cubicBezTo>
                    <a:cubicBezTo>
                      <a:pt x="135525" y="193755"/>
                      <a:pt x="133158" y="193755"/>
                      <a:pt x="129776" y="193755"/>
                    </a:cubicBezTo>
                    <a:cubicBezTo>
                      <a:pt x="126394" y="193755"/>
                      <a:pt x="124027" y="193755"/>
                      <a:pt x="121998" y="193417"/>
                    </a:cubicBezTo>
                    <a:cubicBezTo>
                      <a:pt x="119969" y="193079"/>
                      <a:pt x="118278" y="192741"/>
                      <a:pt x="117263" y="192064"/>
                    </a:cubicBezTo>
                    <a:cubicBezTo>
                      <a:pt x="116249" y="191388"/>
                      <a:pt x="115572" y="191050"/>
                      <a:pt x="115234" y="190036"/>
                    </a:cubicBezTo>
                    <a:cubicBezTo>
                      <a:pt x="114896" y="189021"/>
                      <a:pt x="114558" y="188345"/>
                      <a:pt x="114896" y="187330"/>
                    </a:cubicBezTo>
                    <a:lnTo>
                      <a:pt x="136878" y="77096"/>
                    </a:lnTo>
                    <a:cubicBezTo>
                      <a:pt x="137892" y="73039"/>
                      <a:pt x="138569" y="69319"/>
                      <a:pt x="138907" y="65261"/>
                    </a:cubicBezTo>
                    <a:cubicBezTo>
                      <a:pt x="139245" y="61204"/>
                      <a:pt x="139245" y="57822"/>
                      <a:pt x="139245" y="54441"/>
                    </a:cubicBezTo>
                    <a:cubicBezTo>
                      <a:pt x="139245" y="46325"/>
                      <a:pt x="137554" y="39901"/>
                      <a:pt x="134172" y="35167"/>
                    </a:cubicBezTo>
                    <a:cubicBezTo>
                      <a:pt x="130791" y="30433"/>
                      <a:pt x="125380" y="28066"/>
                      <a:pt x="117263" y="28066"/>
                    </a:cubicBezTo>
                    <a:cubicBezTo>
                      <a:pt x="110500" y="28066"/>
                      <a:pt x="103736" y="30095"/>
                      <a:pt x="96634" y="34152"/>
                    </a:cubicBezTo>
                    <a:cubicBezTo>
                      <a:pt x="89533" y="38210"/>
                      <a:pt x="83107" y="43620"/>
                      <a:pt x="76682" y="50721"/>
                    </a:cubicBezTo>
                    <a:cubicBezTo>
                      <a:pt x="70257" y="57822"/>
                      <a:pt x="64846" y="66276"/>
                      <a:pt x="59773" y="75744"/>
                    </a:cubicBezTo>
                    <a:cubicBezTo>
                      <a:pt x="54700" y="85212"/>
                      <a:pt x="51319" y="96032"/>
                      <a:pt x="48951" y="107191"/>
                    </a:cubicBezTo>
                    <a:lnTo>
                      <a:pt x="33057" y="186992"/>
                    </a:lnTo>
                    <a:cubicBezTo>
                      <a:pt x="33057" y="186992"/>
                      <a:pt x="32381" y="189021"/>
                      <a:pt x="31704" y="189697"/>
                    </a:cubicBezTo>
                    <a:cubicBezTo>
                      <a:pt x="31028" y="190374"/>
                      <a:pt x="30013" y="191050"/>
                      <a:pt x="28661" y="191726"/>
                    </a:cubicBezTo>
                    <a:cubicBezTo>
                      <a:pt x="27308" y="192402"/>
                      <a:pt x="25617" y="192741"/>
                      <a:pt x="23250" y="193079"/>
                    </a:cubicBezTo>
                    <a:cubicBezTo>
                      <a:pt x="20883" y="193417"/>
                      <a:pt x="18515" y="193417"/>
                      <a:pt x="15134" y="193417"/>
                    </a:cubicBezTo>
                    <a:cubicBezTo>
                      <a:pt x="11752" y="193417"/>
                      <a:pt x="9046" y="193417"/>
                      <a:pt x="7017" y="193079"/>
                    </a:cubicBezTo>
                    <a:cubicBezTo>
                      <a:pt x="4988" y="192741"/>
                      <a:pt x="3297" y="192402"/>
                      <a:pt x="2283" y="191726"/>
                    </a:cubicBezTo>
                    <a:cubicBezTo>
                      <a:pt x="1268" y="191050"/>
                      <a:pt x="592" y="190712"/>
                      <a:pt x="254" y="189697"/>
                    </a:cubicBezTo>
                    <a:cubicBezTo>
                      <a:pt x="-85" y="188683"/>
                      <a:pt x="-85" y="188007"/>
                      <a:pt x="254" y="186992"/>
                    </a:cubicBezTo>
                    <a:lnTo>
                      <a:pt x="36101" y="8454"/>
                    </a:lnTo>
                    <a:cubicBezTo>
                      <a:pt x="36101" y="8454"/>
                      <a:pt x="36439" y="6763"/>
                      <a:pt x="37115" y="5748"/>
                    </a:cubicBezTo>
                    <a:cubicBezTo>
                      <a:pt x="37791" y="4734"/>
                      <a:pt x="38468" y="4396"/>
                      <a:pt x="39821" y="3720"/>
                    </a:cubicBezTo>
                    <a:cubicBezTo>
                      <a:pt x="41173" y="3043"/>
                      <a:pt x="42526" y="2705"/>
                      <a:pt x="44555" y="2705"/>
                    </a:cubicBezTo>
                    <a:cubicBezTo>
                      <a:pt x="46584" y="2705"/>
                      <a:pt x="48613" y="2705"/>
                      <a:pt x="51319" y="2705"/>
                    </a:cubicBezTo>
                    <a:cubicBezTo>
                      <a:pt x="54024" y="2705"/>
                      <a:pt x="56391" y="2705"/>
                      <a:pt x="58082" y="2705"/>
                    </a:cubicBezTo>
                    <a:cubicBezTo>
                      <a:pt x="59773" y="2705"/>
                      <a:pt x="61126" y="3381"/>
                      <a:pt x="62140" y="3720"/>
                    </a:cubicBezTo>
                    <a:cubicBezTo>
                      <a:pt x="63155" y="4058"/>
                      <a:pt x="63831" y="5072"/>
                      <a:pt x="64169" y="5748"/>
                    </a:cubicBezTo>
                    <a:cubicBezTo>
                      <a:pt x="64508" y="6425"/>
                      <a:pt x="64169" y="7439"/>
                      <a:pt x="64169" y="8454"/>
                    </a:cubicBezTo>
                    <a:lnTo>
                      <a:pt x="57406" y="42606"/>
                    </a:lnTo>
                    <a:cubicBezTo>
                      <a:pt x="59435" y="38210"/>
                      <a:pt x="62817" y="33476"/>
                      <a:pt x="67213" y="28404"/>
                    </a:cubicBezTo>
                    <a:cubicBezTo>
                      <a:pt x="71609" y="23332"/>
                      <a:pt x="77020" y="18598"/>
                      <a:pt x="83107" y="14540"/>
                    </a:cubicBezTo>
                    <a:cubicBezTo>
                      <a:pt x="89195" y="10482"/>
                      <a:pt x="95958" y="6763"/>
                      <a:pt x="103060" y="4058"/>
                    </a:cubicBezTo>
                    <a:cubicBezTo>
                      <a:pt x="110162" y="1353"/>
                      <a:pt x="117602" y="0"/>
                      <a:pt x="125041" y="0"/>
                    </a:cubicBezTo>
                    <a:cubicBezTo>
                      <a:pt x="132820" y="0"/>
                      <a:pt x="139921" y="1014"/>
                      <a:pt x="145332" y="3381"/>
                    </a:cubicBezTo>
                    <a:cubicBezTo>
                      <a:pt x="150743" y="5748"/>
                      <a:pt x="155816" y="8454"/>
                      <a:pt x="159197" y="12173"/>
                    </a:cubicBezTo>
                    <a:cubicBezTo>
                      <a:pt x="162579" y="15893"/>
                      <a:pt x="165623" y="20288"/>
                      <a:pt x="167314" y="25699"/>
                    </a:cubicBezTo>
                    <a:cubicBezTo>
                      <a:pt x="169005" y="31109"/>
                      <a:pt x="170019" y="36519"/>
                      <a:pt x="170357" y="42944"/>
                    </a:cubicBezTo>
                    <a:cubicBezTo>
                      <a:pt x="173063" y="38210"/>
                      <a:pt x="176783" y="33476"/>
                      <a:pt x="181179" y="28404"/>
                    </a:cubicBezTo>
                    <a:cubicBezTo>
                      <a:pt x="185575" y="23332"/>
                      <a:pt x="190986" y="18936"/>
                      <a:pt x="197073" y="14540"/>
                    </a:cubicBezTo>
                    <a:cubicBezTo>
                      <a:pt x="203161" y="10144"/>
                      <a:pt x="209924" y="6763"/>
                      <a:pt x="217026" y="4058"/>
                    </a:cubicBezTo>
                    <a:cubicBezTo>
                      <a:pt x="224128" y="1353"/>
                      <a:pt x="231568" y="0"/>
                      <a:pt x="238669" y="0"/>
                    </a:cubicBezTo>
                    <a:cubicBezTo>
                      <a:pt x="247462" y="0"/>
                      <a:pt x="254902" y="1353"/>
                      <a:pt x="260989" y="3720"/>
                    </a:cubicBezTo>
                    <a:cubicBezTo>
                      <a:pt x="267076" y="6087"/>
                      <a:pt x="271811" y="9806"/>
                      <a:pt x="275531" y="13864"/>
                    </a:cubicBezTo>
                    <a:cubicBezTo>
                      <a:pt x="279251" y="17922"/>
                      <a:pt x="281956" y="23332"/>
                      <a:pt x="283309" y="29080"/>
                    </a:cubicBezTo>
                    <a:cubicBezTo>
                      <a:pt x="284662" y="34829"/>
                      <a:pt x="285676" y="41253"/>
                      <a:pt x="285676" y="48016"/>
                    </a:cubicBezTo>
                    <a:cubicBezTo>
                      <a:pt x="285676" y="52750"/>
                      <a:pt x="285676" y="57146"/>
                      <a:pt x="285000" y="61542"/>
                    </a:cubicBezTo>
                    <a:cubicBezTo>
                      <a:pt x="284324" y="65938"/>
                      <a:pt x="283647" y="70672"/>
                      <a:pt x="282971" y="75406"/>
                    </a:cubicBezTo>
                    <a:lnTo>
                      <a:pt x="260651" y="186654"/>
                    </a:ln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178A29B-465D-EFD2-758E-3826D3A5BB63}"/>
                  </a:ext>
                </a:extLst>
              </p:cNvPr>
              <p:cNvSpPr/>
              <p:nvPr/>
            </p:nvSpPr>
            <p:spPr>
              <a:xfrm>
                <a:off x="3395225" y="3891287"/>
                <a:ext cx="85136" cy="264426"/>
              </a:xfrm>
              <a:custGeom>
                <a:avLst/>
                <a:gdLst>
                  <a:gd name="csX0" fmla="*/ 33057 w 85136"/>
                  <a:gd name="csY0" fmla="*/ 258002 h 264426"/>
                  <a:gd name="csX1" fmla="*/ 31704 w 85136"/>
                  <a:gd name="csY1" fmla="*/ 260707 h 264426"/>
                  <a:gd name="csX2" fmla="*/ 28661 w 85136"/>
                  <a:gd name="csY2" fmla="*/ 262736 h 264426"/>
                  <a:gd name="csX3" fmla="*/ 23250 w 85136"/>
                  <a:gd name="csY3" fmla="*/ 264088 h 264426"/>
                  <a:gd name="csX4" fmla="*/ 15133 w 85136"/>
                  <a:gd name="csY4" fmla="*/ 264427 h 264426"/>
                  <a:gd name="csX5" fmla="*/ 7017 w 85136"/>
                  <a:gd name="csY5" fmla="*/ 264088 h 264426"/>
                  <a:gd name="csX6" fmla="*/ 2283 w 85136"/>
                  <a:gd name="csY6" fmla="*/ 262736 h 264426"/>
                  <a:gd name="csX7" fmla="*/ 254 w 85136"/>
                  <a:gd name="csY7" fmla="*/ 260707 h 264426"/>
                  <a:gd name="csX8" fmla="*/ 254 w 85136"/>
                  <a:gd name="csY8" fmla="*/ 258002 h 264426"/>
                  <a:gd name="csX9" fmla="*/ 35762 w 85136"/>
                  <a:gd name="csY9" fmla="*/ 79801 h 264426"/>
                  <a:gd name="csX10" fmla="*/ 37115 w 85136"/>
                  <a:gd name="csY10" fmla="*/ 77096 h 264426"/>
                  <a:gd name="csX11" fmla="*/ 40159 w 85136"/>
                  <a:gd name="csY11" fmla="*/ 75067 h 264426"/>
                  <a:gd name="csX12" fmla="*/ 45570 w 85136"/>
                  <a:gd name="csY12" fmla="*/ 73715 h 264426"/>
                  <a:gd name="csX13" fmla="*/ 53686 w 85136"/>
                  <a:gd name="csY13" fmla="*/ 73377 h 264426"/>
                  <a:gd name="csX14" fmla="*/ 61464 w 85136"/>
                  <a:gd name="csY14" fmla="*/ 73715 h 264426"/>
                  <a:gd name="csX15" fmla="*/ 66199 w 85136"/>
                  <a:gd name="csY15" fmla="*/ 75067 h 264426"/>
                  <a:gd name="csX16" fmla="*/ 68227 w 85136"/>
                  <a:gd name="csY16" fmla="*/ 77096 h 264426"/>
                  <a:gd name="csX17" fmla="*/ 68227 w 85136"/>
                  <a:gd name="csY17" fmla="*/ 79801 h 264426"/>
                  <a:gd name="csX18" fmla="*/ 32719 w 85136"/>
                  <a:gd name="csY18" fmla="*/ 258002 h 264426"/>
                  <a:gd name="csX19" fmla="*/ 84460 w 85136"/>
                  <a:gd name="csY19" fmla="*/ 19612 h 264426"/>
                  <a:gd name="csX20" fmla="*/ 81755 w 85136"/>
                  <a:gd name="csY20" fmla="*/ 29080 h 264426"/>
                  <a:gd name="csX21" fmla="*/ 77358 w 85136"/>
                  <a:gd name="csY21" fmla="*/ 35167 h 264426"/>
                  <a:gd name="csX22" fmla="*/ 70257 w 85136"/>
                  <a:gd name="csY22" fmla="*/ 38548 h 264426"/>
                  <a:gd name="csX23" fmla="*/ 60111 w 85136"/>
                  <a:gd name="csY23" fmla="*/ 39563 h 264426"/>
                  <a:gd name="csX24" fmla="*/ 50642 w 85136"/>
                  <a:gd name="csY24" fmla="*/ 38548 h 264426"/>
                  <a:gd name="csX25" fmla="*/ 45231 w 85136"/>
                  <a:gd name="csY25" fmla="*/ 35167 h 264426"/>
                  <a:gd name="csX26" fmla="*/ 43202 w 85136"/>
                  <a:gd name="csY26" fmla="*/ 29080 h 264426"/>
                  <a:gd name="csX27" fmla="*/ 43879 w 85136"/>
                  <a:gd name="csY27" fmla="*/ 19612 h 264426"/>
                  <a:gd name="csX28" fmla="*/ 46922 w 85136"/>
                  <a:gd name="csY28" fmla="*/ 10482 h 264426"/>
                  <a:gd name="csX29" fmla="*/ 51319 w 85136"/>
                  <a:gd name="csY29" fmla="*/ 4396 h 264426"/>
                  <a:gd name="csX30" fmla="*/ 58082 w 85136"/>
                  <a:gd name="csY30" fmla="*/ 1014 h 264426"/>
                  <a:gd name="csX31" fmla="*/ 68227 w 85136"/>
                  <a:gd name="csY31" fmla="*/ 0 h 264426"/>
                  <a:gd name="csX32" fmla="*/ 77697 w 85136"/>
                  <a:gd name="csY32" fmla="*/ 1014 h 264426"/>
                  <a:gd name="csX33" fmla="*/ 83107 w 85136"/>
                  <a:gd name="csY33" fmla="*/ 4396 h 264426"/>
                  <a:gd name="csX34" fmla="*/ 85136 w 85136"/>
                  <a:gd name="csY34" fmla="*/ 10482 h 264426"/>
                  <a:gd name="csX35" fmla="*/ 84122 w 85136"/>
                  <a:gd name="csY35" fmla="*/ 19612 h 2644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85136" h="264426">
                    <a:moveTo>
                      <a:pt x="33057" y="258002"/>
                    </a:moveTo>
                    <a:cubicBezTo>
                      <a:pt x="33057" y="258002"/>
                      <a:pt x="32381" y="260031"/>
                      <a:pt x="31704" y="260707"/>
                    </a:cubicBezTo>
                    <a:cubicBezTo>
                      <a:pt x="31028" y="261383"/>
                      <a:pt x="30013" y="262060"/>
                      <a:pt x="28661" y="262736"/>
                    </a:cubicBezTo>
                    <a:cubicBezTo>
                      <a:pt x="27308" y="263412"/>
                      <a:pt x="25617" y="263750"/>
                      <a:pt x="23250" y="264088"/>
                    </a:cubicBezTo>
                    <a:cubicBezTo>
                      <a:pt x="20883" y="264427"/>
                      <a:pt x="18515" y="264427"/>
                      <a:pt x="15133" y="264427"/>
                    </a:cubicBezTo>
                    <a:cubicBezTo>
                      <a:pt x="11752" y="264427"/>
                      <a:pt x="9046" y="264427"/>
                      <a:pt x="7017" y="264088"/>
                    </a:cubicBezTo>
                    <a:cubicBezTo>
                      <a:pt x="4988" y="263750"/>
                      <a:pt x="3297" y="263412"/>
                      <a:pt x="2283" y="262736"/>
                    </a:cubicBezTo>
                    <a:cubicBezTo>
                      <a:pt x="1268" y="262060"/>
                      <a:pt x="592" y="261721"/>
                      <a:pt x="254" y="260707"/>
                    </a:cubicBezTo>
                    <a:cubicBezTo>
                      <a:pt x="-85" y="259693"/>
                      <a:pt x="-85" y="259016"/>
                      <a:pt x="254" y="258002"/>
                    </a:cubicBezTo>
                    <a:lnTo>
                      <a:pt x="35762" y="79801"/>
                    </a:lnTo>
                    <a:cubicBezTo>
                      <a:pt x="35762" y="79801"/>
                      <a:pt x="36439" y="78111"/>
                      <a:pt x="37115" y="77096"/>
                    </a:cubicBezTo>
                    <a:cubicBezTo>
                      <a:pt x="37792" y="76082"/>
                      <a:pt x="38806" y="75744"/>
                      <a:pt x="40159" y="75067"/>
                    </a:cubicBezTo>
                    <a:cubicBezTo>
                      <a:pt x="41511" y="74391"/>
                      <a:pt x="43202" y="74053"/>
                      <a:pt x="45570" y="73715"/>
                    </a:cubicBezTo>
                    <a:cubicBezTo>
                      <a:pt x="47937" y="73377"/>
                      <a:pt x="50642" y="73377"/>
                      <a:pt x="53686" y="73377"/>
                    </a:cubicBezTo>
                    <a:cubicBezTo>
                      <a:pt x="56729" y="73377"/>
                      <a:pt x="59435" y="73377"/>
                      <a:pt x="61464" y="73715"/>
                    </a:cubicBezTo>
                    <a:cubicBezTo>
                      <a:pt x="63493" y="74053"/>
                      <a:pt x="65184" y="74391"/>
                      <a:pt x="66199" y="75067"/>
                    </a:cubicBezTo>
                    <a:cubicBezTo>
                      <a:pt x="67213" y="75744"/>
                      <a:pt x="67889" y="76420"/>
                      <a:pt x="68227" y="77096"/>
                    </a:cubicBezTo>
                    <a:cubicBezTo>
                      <a:pt x="68566" y="77773"/>
                      <a:pt x="68566" y="78787"/>
                      <a:pt x="68227" y="79801"/>
                    </a:cubicBezTo>
                    <a:lnTo>
                      <a:pt x="32719" y="258002"/>
                    </a:lnTo>
                    <a:close/>
                    <a:moveTo>
                      <a:pt x="84460" y="19612"/>
                    </a:moveTo>
                    <a:cubicBezTo>
                      <a:pt x="83784" y="23332"/>
                      <a:pt x="82769" y="26375"/>
                      <a:pt x="81755" y="29080"/>
                    </a:cubicBezTo>
                    <a:cubicBezTo>
                      <a:pt x="80740" y="31785"/>
                      <a:pt x="79049" y="33476"/>
                      <a:pt x="77358" y="35167"/>
                    </a:cubicBezTo>
                    <a:cubicBezTo>
                      <a:pt x="75667" y="36857"/>
                      <a:pt x="73300" y="37872"/>
                      <a:pt x="70257" y="38548"/>
                    </a:cubicBezTo>
                    <a:cubicBezTo>
                      <a:pt x="67213" y="39224"/>
                      <a:pt x="64169" y="39563"/>
                      <a:pt x="60111" y="39563"/>
                    </a:cubicBezTo>
                    <a:cubicBezTo>
                      <a:pt x="56053" y="39563"/>
                      <a:pt x="53010" y="39563"/>
                      <a:pt x="50642" y="38548"/>
                    </a:cubicBezTo>
                    <a:cubicBezTo>
                      <a:pt x="48275" y="37534"/>
                      <a:pt x="46246" y="36857"/>
                      <a:pt x="45231" y="35167"/>
                    </a:cubicBezTo>
                    <a:cubicBezTo>
                      <a:pt x="44217" y="33476"/>
                      <a:pt x="43540" y="31785"/>
                      <a:pt x="43202" y="29080"/>
                    </a:cubicBezTo>
                    <a:cubicBezTo>
                      <a:pt x="42864" y="26375"/>
                      <a:pt x="43202" y="23332"/>
                      <a:pt x="43879" y="19612"/>
                    </a:cubicBezTo>
                    <a:cubicBezTo>
                      <a:pt x="44555" y="15893"/>
                      <a:pt x="45570" y="12849"/>
                      <a:pt x="46922" y="10482"/>
                    </a:cubicBezTo>
                    <a:cubicBezTo>
                      <a:pt x="48275" y="8115"/>
                      <a:pt x="49628" y="6087"/>
                      <a:pt x="51319" y="4396"/>
                    </a:cubicBezTo>
                    <a:cubicBezTo>
                      <a:pt x="53010" y="2705"/>
                      <a:pt x="55377" y="1691"/>
                      <a:pt x="58082" y="1014"/>
                    </a:cubicBezTo>
                    <a:cubicBezTo>
                      <a:pt x="60788" y="338"/>
                      <a:pt x="64169" y="0"/>
                      <a:pt x="68227" y="0"/>
                    </a:cubicBezTo>
                    <a:cubicBezTo>
                      <a:pt x="72286" y="0"/>
                      <a:pt x="75329" y="0"/>
                      <a:pt x="77697" y="1014"/>
                    </a:cubicBezTo>
                    <a:cubicBezTo>
                      <a:pt x="80064" y="2029"/>
                      <a:pt x="82093" y="2705"/>
                      <a:pt x="83107" y="4396"/>
                    </a:cubicBezTo>
                    <a:cubicBezTo>
                      <a:pt x="84122" y="6087"/>
                      <a:pt x="85136" y="8115"/>
                      <a:pt x="85136" y="10482"/>
                    </a:cubicBezTo>
                    <a:cubicBezTo>
                      <a:pt x="85136" y="12849"/>
                      <a:pt x="85136" y="15893"/>
                      <a:pt x="84122" y="19612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6D16A234-5211-C9D8-B0FE-7FF81A64E820}"/>
                  </a:ext>
                </a:extLst>
              </p:cNvPr>
              <p:cNvSpPr/>
              <p:nvPr/>
            </p:nvSpPr>
            <p:spPr>
              <a:xfrm>
                <a:off x="3491860" y="3962296"/>
                <a:ext cx="180737" cy="195783"/>
              </a:xfrm>
              <a:custGeom>
                <a:avLst/>
                <a:gdLst>
                  <a:gd name="csX0" fmla="*/ 145079 w 180737"/>
                  <a:gd name="csY0" fmla="*/ 186992 h 195783"/>
                  <a:gd name="csX1" fmla="*/ 140682 w 180737"/>
                  <a:gd name="csY1" fmla="*/ 191726 h 195783"/>
                  <a:gd name="csX2" fmla="*/ 128846 w 180737"/>
                  <a:gd name="csY2" fmla="*/ 193079 h 195783"/>
                  <a:gd name="csX3" fmla="*/ 122421 w 180737"/>
                  <a:gd name="csY3" fmla="*/ 192741 h 195783"/>
                  <a:gd name="csX4" fmla="*/ 118362 w 180737"/>
                  <a:gd name="csY4" fmla="*/ 191726 h 195783"/>
                  <a:gd name="csX5" fmla="*/ 116333 w 180737"/>
                  <a:gd name="csY5" fmla="*/ 190035 h 195783"/>
                  <a:gd name="csX6" fmla="*/ 116333 w 180737"/>
                  <a:gd name="csY6" fmla="*/ 187330 h 195783"/>
                  <a:gd name="csX7" fmla="*/ 122759 w 180737"/>
                  <a:gd name="csY7" fmla="*/ 153516 h 195783"/>
                  <a:gd name="csX8" fmla="*/ 113290 w 180737"/>
                  <a:gd name="csY8" fmla="*/ 167380 h 195783"/>
                  <a:gd name="csX9" fmla="*/ 97395 w 180737"/>
                  <a:gd name="csY9" fmla="*/ 181244 h 195783"/>
                  <a:gd name="csX10" fmla="*/ 76767 w 180737"/>
                  <a:gd name="csY10" fmla="*/ 191726 h 195783"/>
                  <a:gd name="csX11" fmla="*/ 53770 w 180737"/>
                  <a:gd name="csY11" fmla="*/ 195784 h 195783"/>
                  <a:gd name="csX12" fmla="*/ 27392 w 180737"/>
                  <a:gd name="csY12" fmla="*/ 190374 h 195783"/>
                  <a:gd name="csX13" fmla="*/ 10822 w 180737"/>
                  <a:gd name="csY13" fmla="*/ 175834 h 195783"/>
                  <a:gd name="csX14" fmla="*/ 2367 w 180737"/>
                  <a:gd name="csY14" fmla="*/ 155207 h 195783"/>
                  <a:gd name="csX15" fmla="*/ 0 w 180737"/>
                  <a:gd name="csY15" fmla="*/ 131537 h 195783"/>
                  <a:gd name="csX16" fmla="*/ 2029 w 180737"/>
                  <a:gd name="csY16" fmla="*/ 106515 h 195783"/>
                  <a:gd name="csX17" fmla="*/ 8793 w 180737"/>
                  <a:gd name="csY17" fmla="*/ 77773 h 195783"/>
                  <a:gd name="csX18" fmla="*/ 20967 w 180737"/>
                  <a:gd name="csY18" fmla="*/ 49369 h 195783"/>
                  <a:gd name="csX19" fmla="*/ 38891 w 180737"/>
                  <a:gd name="csY19" fmla="*/ 24346 h 195783"/>
                  <a:gd name="csX20" fmla="*/ 63239 w 180737"/>
                  <a:gd name="csY20" fmla="*/ 6763 h 195783"/>
                  <a:gd name="csX21" fmla="*/ 94690 w 180737"/>
                  <a:gd name="csY21" fmla="*/ 0 h 195783"/>
                  <a:gd name="csX22" fmla="*/ 124788 w 180737"/>
                  <a:gd name="csY22" fmla="*/ 7101 h 195783"/>
                  <a:gd name="csX23" fmla="*/ 147446 w 180737"/>
                  <a:gd name="csY23" fmla="*/ 26713 h 195783"/>
                  <a:gd name="csX24" fmla="*/ 151166 w 180737"/>
                  <a:gd name="csY24" fmla="*/ 8792 h 195783"/>
                  <a:gd name="csX25" fmla="*/ 155562 w 180737"/>
                  <a:gd name="csY25" fmla="*/ 4396 h 195783"/>
                  <a:gd name="csX26" fmla="*/ 167398 w 180737"/>
                  <a:gd name="csY26" fmla="*/ 3043 h 195783"/>
                  <a:gd name="csX27" fmla="*/ 174162 w 180737"/>
                  <a:gd name="csY27" fmla="*/ 3043 h 195783"/>
                  <a:gd name="csX28" fmla="*/ 178558 w 180737"/>
                  <a:gd name="csY28" fmla="*/ 4058 h 195783"/>
                  <a:gd name="csX29" fmla="*/ 180587 w 180737"/>
                  <a:gd name="csY29" fmla="*/ 6087 h 195783"/>
                  <a:gd name="csX30" fmla="*/ 180587 w 180737"/>
                  <a:gd name="csY30" fmla="*/ 8792 h 195783"/>
                  <a:gd name="csX31" fmla="*/ 145079 w 180737"/>
                  <a:gd name="csY31" fmla="*/ 187330 h 195783"/>
                  <a:gd name="csX32" fmla="*/ 138991 w 180737"/>
                  <a:gd name="csY32" fmla="*/ 55455 h 195783"/>
                  <a:gd name="csX33" fmla="*/ 119039 w 180737"/>
                  <a:gd name="csY33" fmla="*/ 34829 h 195783"/>
                  <a:gd name="csX34" fmla="*/ 94690 w 180737"/>
                  <a:gd name="csY34" fmla="*/ 28066 h 195783"/>
                  <a:gd name="csX35" fmla="*/ 75414 w 180737"/>
                  <a:gd name="csY35" fmla="*/ 33138 h 195783"/>
                  <a:gd name="csX36" fmla="*/ 60196 w 180737"/>
                  <a:gd name="csY36" fmla="*/ 46663 h 195783"/>
                  <a:gd name="csX37" fmla="*/ 48698 w 180737"/>
                  <a:gd name="csY37" fmla="*/ 65599 h 195783"/>
                  <a:gd name="csX38" fmla="*/ 40920 w 180737"/>
                  <a:gd name="csY38" fmla="*/ 87579 h 195783"/>
                  <a:gd name="csX39" fmla="*/ 36523 w 180737"/>
                  <a:gd name="csY39" fmla="*/ 109896 h 195783"/>
                  <a:gd name="csX40" fmla="*/ 35171 w 180737"/>
                  <a:gd name="csY40" fmla="*/ 129508 h 195783"/>
                  <a:gd name="csX41" fmla="*/ 36185 w 180737"/>
                  <a:gd name="csY41" fmla="*/ 143372 h 195783"/>
                  <a:gd name="csX42" fmla="*/ 40243 w 180737"/>
                  <a:gd name="csY42" fmla="*/ 155883 h 195783"/>
                  <a:gd name="csX43" fmla="*/ 48698 w 180737"/>
                  <a:gd name="csY43" fmla="*/ 165013 h 195783"/>
                  <a:gd name="csX44" fmla="*/ 62563 w 180737"/>
                  <a:gd name="csY44" fmla="*/ 168394 h 195783"/>
                  <a:gd name="csX45" fmla="*/ 84545 w 180737"/>
                  <a:gd name="csY45" fmla="*/ 162308 h 195783"/>
                  <a:gd name="csX46" fmla="*/ 105173 w 180737"/>
                  <a:gd name="csY46" fmla="*/ 145401 h 195783"/>
                  <a:gd name="csX47" fmla="*/ 122082 w 180737"/>
                  <a:gd name="csY47" fmla="*/ 120378 h 195783"/>
                  <a:gd name="csX48" fmla="*/ 132904 w 180737"/>
                  <a:gd name="csY48" fmla="*/ 88593 h 195783"/>
                  <a:gd name="csX49" fmla="*/ 139668 w 180737"/>
                  <a:gd name="csY49" fmla="*/ 55793 h 195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</a:cxnLst>
                <a:rect l="l" t="t" r="r" b="b"/>
                <a:pathLst>
                  <a:path w="180737" h="195783">
                    <a:moveTo>
                      <a:pt x="145079" y="186992"/>
                    </a:moveTo>
                    <a:cubicBezTo>
                      <a:pt x="144402" y="189359"/>
                      <a:pt x="143049" y="190712"/>
                      <a:pt x="140682" y="191726"/>
                    </a:cubicBezTo>
                    <a:cubicBezTo>
                      <a:pt x="138315" y="192741"/>
                      <a:pt x="134257" y="193079"/>
                      <a:pt x="128846" y="193079"/>
                    </a:cubicBezTo>
                    <a:cubicBezTo>
                      <a:pt x="126141" y="193079"/>
                      <a:pt x="124112" y="193079"/>
                      <a:pt x="122421" y="192741"/>
                    </a:cubicBezTo>
                    <a:cubicBezTo>
                      <a:pt x="120730" y="192402"/>
                      <a:pt x="119377" y="192064"/>
                      <a:pt x="118362" y="191726"/>
                    </a:cubicBezTo>
                    <a:cubicBezTo>
                      <a:pt x="117348" y="191388"/>
                      <a:pt x="116672" y="190712"/>
                      <a:pt x="116333" y="190035"/>
                    </a:cubicBezTo>
                    <a:cubicBezTo>
                      <a:pt x="115995" y="189359"/>
                      <a:pt x="115995" y="188345"/>
                      <a:pt x="116333" y="187330"/>
                    </a:cubicBezTo>
                    <a:lnTo>
                      <a:pt x="122759" y="153516"/>
                    </a:lnTo>
                    <a:cubicBezTo>
                      <a:pt x="121068" y="157574"/>
                      <a:pt x="118024" y="162308"/>
                      <a:pt x="113290" y="167380"/>
                    </a:cubicBezTo>
                    <a:cubicBezTo>
                      <a:pt x="108555" y="172452"/>
                      <a:pt x="103483" y="177186"/>
                      <a:pt x="97395" y="181244"/>
                    </a:cubicBezTo>
                    <a:cubicBezTo>
                      <a:pt x="91308" y="185301"/>
                      <a:pt x="84545" y="189021"/>
                      <a:pt x="76767" y="191726"/>
                    </a:cubicBezTo>
                    <a:cubicBezTo>
                      <a:pt x="68988" y="194431"/>
                      <a:pt x="61548" y="195784"/>
                      <a:pt x="53770" y="195784"/>
                    </a:cubicBezTo>
                    <a:cubicBezTo>
                      <a:pt x="43287" y="195784"/>
                      <a:pt x="34494" y="194093"/>
                      <a:pt x="27392" y="190374"/>
                    </a:cubicBezTo>
                    <a:cubicBezTo>
                      <a:pt x="20291" y="186654"/>
                      <a:pt x="14880" y="181920"/>
                      <a:pt x="10822" y="175834"/>
                    </a:cubicBezTo>
                    <a:cubicBezTo>
                      <a:pt x="6764" y="169747"/>
                      <a:pt x="4058" y="162984"/>
                      <a:pt x="2367" y="155207"/>
                    </a:cubicBezTo>
                    <a:cubicBezTo>
                      <a:pt x="676" y="147430"/>
                      <a:pt x="0" y="139652"/>
                      <a:pt x="0" y="131537"/>
                    </a:cubicBezTo>
                    <a:cubicBezTo>
                      <a:pt x="0" y="124098"/>
                      <a:pt x="676" y="115644"/>
                      <a:pt x="2029" y="106515"/>
                    </a:cubicBezTo>
                    <a:cubicBezTo>
                      <a:pt x="3382" y="97385"/>
                      <a:pt x="5749" y="87579"/>
                      <a:pt x="8793" y="77773"/>
                    </a:cubicBezTo>
                    <a:cubicBezTo>
                      <a:pt x="11836" y="67966"/>
                      <a:pt x="15894" y="58498"/>
                      <a:pt x="20967" y="49369"/>
                    </a:cubicBezTo>
                    <a:cubicBezTo>
                      <a:pt x="26040" y="40239"/>
                      <a:pt x="31789" y="31785"/>
                      <a:pt x="38891" y="24346"/>
                    </a:cubicBezTo>
                    <a:cubicBezTo>
                      <a:pt x="45992" y="16907"/>
                      <a:pt x="54109" y="11159"/>
                      <a:pt x="63239" y="6763"/>
                    </a:cubicBezTo>
                    <a:cubicBezTo>
                      <a:pt x="72370" y="2367"/>
                      <a:pt x="82854" y="0"/>
                      <a:pt x="94690" y="0"/>
                    </a:cubicBezTo>
                    <a:cubicBezTo>
                      <a:pt x="106526" y="0"/>
                      <a:pt x="116672" y="2367"/>
                      <a:pt x="124788" y="7101"/>
                    </a:cubicBezTo>
                    <a:cubicBezTo>
                      <a:pt x="132904" y="11835"/>
                      <a:pt x="140682" y="18260"/>
                      <a:pt x="147446" y="26713"/>
                    </a:cubicBezTo>
                    <a:lnTo>
                      <a:pt x="151166" y="8792"/>
                    </a:lnTo>
                    <a:cubicBezTo>
                      <a:pt x="151842" y="6763"/>
                      <a:pt x="153195" y="5072"/>
                      <a:pt x="155562" y="4396"/>
                    </a:cubicBezTo>
                    <a:cubicBezTo>
                      <a:pt x="157929" y="3720"/>
                      <a:pt x="161987" y="3043"/>
                      <a:pt x="167398" y="3043"/>
                    </a:cubicBezTo>
                    <a:cubicBezTo>
                      <a:pt x="170104" y="3043"/>
                      <a:pt x="172133" y="3043"/>
                      <a:pt x="174162" y="3043"/>
                    </a:cubicBezTo>
                    <a:cubicBezTo>
                      <a:pt x="176191" y="3043"/>
                      <a:pt x="177206" y="3720"/>
                      <a:pt x="178558" y="4058"/>
                    </a:cubicBezTo>
                    <a:cubicBezTo>
                      <a:pt x="179911" y="4396"/>
                      <a:pt x="180249" y="5410"/>
                      <a:pt x="180587" y="6087"/>
                    </a:cubicBezTo>
                    <a:cubicBezTo>
                      <a:pt x="180926" y="6763"/>
                      <a:pt x="180587" y="7777"/>
                      <a:pt x="180587" y="8792"/>
                    </a:cubicBezTo>
                    <a:lnTo>
                      <a:pt x="145079" y="187330"/>
                    </a:lnTo>
                    <a:close/>
                    <a:moveTo>
                      <a:pt x="138991" y="55455"/>
                    </a:moveTo>
                    <a:cubicBezTo>
                      <a:pt x="132904" y="46325"/>
                      <a:pt x="126141" y="39563"/>
                      <a:pt x="119039" y="34829"/>
                    </a:cubicBezTo>
                    <a:cubicBezTo>
                      <a:pt x="111937" y="30095"/>
                      <a:pt x="103821" y="28066"/>
                      <a:pt x="94690" y="28066"/>
                    </a:cubicBezTo>
                    <a:cubicBezTo>
                      <a:pt x="87588" y="28066"/>
                      <a:pt x="81163" y="29756"/>
                      <a:pt x="75414" y="33138"/>
                    </a:cubicBezTo>
                    <a:cubicBezTo>
                      <a:pt x="69665" y="36519"/>
                      <a:pt x="64592" y="40915"/>
                      <a:pt x="60196" y="46663"/>
                    </a:cubicBezTo>
                    <a:cubicBezTo>
                      <a:pt x="55799" y="52412"/>
                      <a:pt x="52080" y="58498"/>
                      <a:pt x="48698" y="65599"/>
                    </a:cubicBezTo>
                    <a:cubicBezTo>
                      <a:pt x="45316" y="72700"/>
                      <a:pt x="42949" y="79801"/>
                      <a:pt x="40920" y="87579"/>
                    </a:cubicBezTo>
                    <a:cubicBezTo>
                      <a:pt x="38891" y="95356"/>
                      <a:pt x="37200" y="102457"/>
                      <a:pt x="36523" y="109896"/>
                    </a:cubicBezTo>
                    <a:cubicBezTo>
                      <a:pt x="35847" y="117335"/>
                      <a:pt x="35171" y="123760"/>
                      <a:pt x="35171" y="129508"/>
                    </a:cubicBezTo>
                    <a:cubicBezTo>
                      <a:pt x="35171" y="134242"/>
                      <a:pt x="35509" y="138638"/>
                      <a:pt x="36185" y="143372"/>
                    </a:cubicBezTo>
                    <a:cubicBezTo>
                      <a:pt x="36861" y="148106"/>
                      <a:pt x="38214" y="152164"/>
                      <a:pt x="40243" y="155883"/>
                    </a:cubicBezTo>
                    <a:cubicBezTo>
                      <a:pt x="42272" y="159603"/>
                      <a:pt x="44978" y="162646"/>
                      <a:pt x="48698" y="165013"/>
                    </a:cubicBezTo>
                    <a:cubicBezTo>
                      <a:pt x="52418" y="167380"/>
                      <a:pt x="56814" y="168394"/>
                      <a:pt x="62563" y="168394"/>
                    </a:cubicBezTo>
                    <a:cubicBezTo>
                      <a:pt x="69665" y="168394"/>
                      <a:pt x="77105" y="166366"/>
                      <a:pt x="84545" y="162308"/>
                    </a:cubicBezTo>
                    <a:cubicBezTo>
                      <a:pt x="91985" y="158250"/>
                      <a:pt x="98748" y="152840"/>
                      <a:pt x="105173" y="145401"/>
                    </a:cubicBezTo>
                    <a:cubicBezTo>
                      <a:pt x="111599" y="137962"/>
                      <a:pt x="117010" y="129846"/>
                      <a:pt x="122082" y="120378"/>
                    </a:cubicBezTo>
                    <a:cubicBezTo>
                      <a:pt x="127155" y="110910"/>
                      <a:pt x="130537" y="100090"/>
                      <a:pt x="132904" y="88593"/>
                    </a:cubicBezTo>
                    <a:lnTo>
                      <a:pt x="139668" y="55793"/>
                    </a:ln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6D451ED7-2856-951B-F22F-694FF9B14B59}"/>
                  </a:ext>
                </a:extLst>
              </p:cNvPr>
              <p:cNvSpPr/>
              <p:nvPr/>
            </p:nvSpPr>
            <p:spPr>
              <a:xfrm>
                <a:off x="3697218" y="3878099"/>
                <a:ext cx="85624" cy="277614"/>
              </a:xfrm>
              <a:custGeom>
                <a:avLst/>
                <a:gdLst>
                  <a:gd name="csX0" fmla="*/ 33057 w 85624"/>
                  <a:gd name="csY0" fmla="*/ 271189 h 277614"/>
                  <a:gd name="csX1" fmla="*/ 31704 w 85624"/>
                  <a:gd name="csY1" fmla="*/ 273895 h 277614"/>
                  <a:gd name="csX2" fmla="*/ 28661 w 85624"/>
                  <a:gd name="csY2" fmla="*/ 275923 h 277614"/>
                  <a:gd name="csX3" fmla="*/ 23250 w 85624"/>
                  <a:gd name="csY3" fmla="*/ 277276 h 277614"/>
                  <a:gd name="csX4" fmla="*/ 15133 w 85624"/>
                  <a:gd name="csY4" fmla="*/ 277614 h 277614"/>
                  <a:gd name="csX5" fmla="*/ 7017 w 85624"/>
                  <a:gd name="csY5" fmla="*/ 277276 h 277614"/>
                  <a:gd name="csX6" fmla="*/ 2283 w 85624"/>
                  <a:gd name="csY6" fmla="*/ 275923 h 277614"/>
                  <a:gd name="csX7" fmla="*/ 254 w 85624"/>
                  <a:gd name="csY7" fmla="*/ 273895 h 277614"/>
                  <a:gd name="csX8" fmla="*/ 254 w 85624"/>
                  <a:gd name="csY8" fmla="*/ 271189 h 277614"/>
                  <a:gd name="csX9" fmla="*/ 53009 w 85624"/>
                  <a:gd name="csY9" fmla="*/ 6425 h 277614"/>
                  <a:gd name="csX10" fmla="*/ 54362 w 85624"/>
                  <a:gd name="csY10" fmla="*/ 3720 h 277614"/>
                  <a:gd name="csX11" fmla="*/ 57406 w 85624"/>
                  <a:gd name="csY11" fmla="*/ 1691 h 277614"/>
                  <a:gd name="csX12" fmla="*/ 62817 w 85624"/>
                  <a:gd name="csY12" fmla="*/ 338 h 277614"/>
                  <a:gd name="csX13" fmla="*/ 70933 w 85624"/>
                  <a:gd name="csY13" fmla="*/ 0 h 277614"/>
                  <a:gd name="csX14" fmla="*/ 78711 w 85624"/>
                  <a:gd name="csY14" fmla="*/ 338 h 277614"/>
                  <a:gd name="csX15" fmla="*/ 83446 w 85624"/>
                  <a:gd name="csY15" fmla="*/ 1691 h 277614"/>
                  <a:gd name="csX16" fmla="*/ 85475 w 85624"/>
                  <a:gd name="csY16" fmla="*/ 3720 h 277614"/>
                  <a:gd name="csX17" fmla="*/ 85475 w 85624"/>
                  <a:gd name="csY17" fmla="*/ 6425 h 277614"/>
                  <a:gd name="csX18" fmla="*/ 32719 w 85624"/>
                  <a:gd name="csY18" fmla="*/ 271189 h 2776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85624" h="277614">
                    <a:moveTo>
                      <a:pt x="33057" y="271189"/>
                    </a:moveTo>
                    <a:cubicBezTo>
                      <a:pt x="33057" y="271189"/>
                      <a:pt x="32381" y="273218"/>
                      <a:pt x="31704" y="273895"/>
                    </a:cubicBezTo>
                    <a:cubicBezTo>
                      <a:pt x="31028" y="274571"/>
                      <a:pt x="30013" y="275247"/>
                      <a:pt x="28661" y="275923"/>
                    </a:cubicBezTo>
                    <a:cubicBezTo>
                      <a:pt x="27308" y="276600"/>
                      <a:pt x="25617" y="276938"/>
                      <a:pt x="23250" y="277276"/>
                    </a:cubicBezTo>
                    <a:cubicBezTo>
                      <a:pt x="20883" y="277614"/>
                      <a:pt x="18515" y="277614"/>
                      <a:pt x="15133" y="277614"/>
                    </a:cubicBezTo>
                    <a:cubicBezTo>
                      <a:pt x="11752" y="277614"/>
                      <a:pt x="9046" y="277614"/>
                      <a:pt x="7017" y="277276"/>
                    </a:cubicBezTo>
                    <a:cubicBezTo>
                      <a:pt x="4988" y="276938"/>
                      <a:pt x="3297" y="276600"/>
                      <a:pt x="2283" y="275923"/>
                    </a:cubicBezTo>
                    <a:cubicBezTo>
                      <a:pt x="1268" y="275247"/>
                      <a:pt x="592" y="274909"/>
                      <a:pt x="254" y="273895"/>
                    </a:cubicBezTo>
                    <a:cubicBezTo>
                      <a:pt x="-85" y="272880"/>
                      <a:pt x="-85" y="272204"/>
                      <a:pt x="254" y="271189"/>
                    </a:cubicBezTo>
                    <a:lnTo>
                      <a:pt x="53009" y="6425"/>
                    </a:lnTo>
                    <a:cubicBezTo>
                      <a:pt x="53009" y="6425"/>
                      <a:pt x="53686" y="4396"/>
                      <a:pt x="54362" y="3720"/>
                    </a:cubicBezTo>
                    <a:cubicBezTo>
                      <a:pt x="55039" y="3043"/>
                      <a:pt x="56053" y="2367"/>
                      <a:pt x="57406" y="1691"/>
                    </a:cubicBezTo>
                    <a:cubicBezTo>
                      <a:pt x="58759" y="1014"/>
                      <a:pt x="60449" y="676"/>
                      <a:pt x="62817" y="338"/>
                    </a:cubicBezTo>
                    <a:cubicBezTo>
                      <a:pt x="65184" y="0"/>
                      <a:pt x="67889" y="0"/>
                      <a:pt x="70933" y="0"/>
                    </a:cubicBezTo>
                    <a:cubicBezTo>
                      <a:pt x="73977" y="0"/>
                      <a:pt x="76682" y="0"/>
                      <a:pt x="78711" y="338"/>
                    </a:cubicBezTo>
                    <a:cubicBezTo>
                      <a:pt x="80740" y="676"/>
                      <a:pt x="82431" y="1014"/>
                      <a:pt x="83446" y="1691"/>
                    </a:cubicBezTo>
                    <a:cubicBezTo>
                      <a:pt x="84460" y="2367"/>
                      <a:pt x="85136" y="3043"/>
                      <a:pt x="85475" y="3720"/>
                    </a:cubicBezTo>
                    <a:cubicBezTo>
                      <a:pt x="85813" y="4396"/>
                      <a:pt x="85475" y="5410"/>
                      <a:pt x="85475" y="6425"/>
                    </a:cubicBezTo>
                    <a:lnTo>
                      <a:pt x="32719" y="271189"/>
                    </a:ln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5" name="Graphic 1">
              <a:extLst>
                <a:ext uri="{FF2B5EF4-FFF2-40B4-BE49-F238E27FC236}">
                  <a16:creationId xmlns:a16="http://schemas.microsoft.com/office/drawing/2014/main" id="{1964567B-1417-ADB9-9F40-09FE45F8139E}"/>
                </a:ext>
              </a:extLst>
            </p:cNvPr>
            <p:cNvGrpSpPr/>
            <p:nvPr/>
          </p:nvGrpSpPr>
          <p:grpSpPr>
            <a:xfrm>
              <a:off x="5041055" y="3878099"/>
              <a:ext cx="1872832" cy="280319"/>
              <a:chOff x="5041055" y="3878099"/>
              <a:chExt cx="1872832" cy="280319"/>
            </a:xfrm>
            <a:solidFill>
              <a:srgbClr val="D30F7F"/>
            </a:solidFill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80858D2-C497-C67E-0B56-C80A50428ACD}"/>
                  </a:ext>
                </a:extLst>
              </p:cNvPr>
              <p:cNvSpPr/>
              <p:nvPr/>
            </p:nvSpPr>
            <p:spPr>
              <a:xfrm>
                <a:off x="5041055" y="3893992"/>
                <a:ext cx="185321" cy="260368"/>
              </a:xfrm>
              <a:custGeom>
                <a:avLst/>
                <a:gdLst>
                  <a:gd name="csX0" fmla="*/ 161311 w 185321"/>
                  <a:gd name="csY0" fmla="*/ 239404 h 260368"/>
                  <a:gd name="csX1" fmla="*/ 161311 w 185321"/>
                  <a:gd name="csY1" fmla="*/ 242786 h 260368"/>
                  <a:gd name="csX2" fmla="*/ 160297 w 185321"/>
                  <a:gd name="csY2" fmla="*/ 247181 h 260368"/>
                  <a:gd name="csX3" fmla="*/ 158944 w 185321"/>
                  <a:gd name="csY3" fmla="*/ 251915 h 260368"/>
                  <a:gd name="csX4" fmla="*/ 156915 w 185321"/>
                  <a:gd name="csY4" fmla="*/ 255973 h 260368"/>
                  <a:gd name="csX5" fmla="*/ 154210 w 185321"/>
                  <a:gd name="csY5" fmla="*/ 259016 h 260368"/>
                  <a:gd name="csX6" fmla="*/ 150490 w 185321"/>
                  <a:gd name="csY6" fmla="*/ 260369 h 260368"/>
                  <a:gd name="csX7" fmla="*/ 8793 w 185321"/>
                  <a:gd name="csY7" fmla="*/ 260369 h 260368"/>
                  <a:gd name="csX8" fmla="*/ 4396 w 185321"/>
                  <a:gd name="csY8" fmla="*/ 259693 h 260368"/>
                  <a:gd name="csX9" fmla="*/ 1691 w 185321"/>
                  <a:gd name="csY9" fmla="*/ 258002 h 260368"/>
                  <a:gd name="csX10" fmla="*/ 338 w 185321"/>
                  <a:gd name="csY10" fmla="*/ 255297 h 260368"/>
                  <a:gd name="csX11" fmla="*/ 0 w 185321"/>
                  <a:gd name="csY11" fmla="*/ 251915 h 260368"/>
                  <a:gd name="csX12" fmla="*/ 0 w 185321"/>
                  <a:gd name="csY12" fmla="*/ 246843 h 260368"/>
                  <a:gd name="csX13" fmla="*/ 1353 w 185321"/>
                  <a:gd name="csY13" fmla="*/ 239742 h 260368"/>
                  <a:gd name="csX14" fmla="*/ 5073 w 185321"/>
                  <a:gd name="csY14" fmla="*/ 231965 h 260368"/>
                  <a:gd name="csX15" fmla="*/ 11498 w 185321"/>
                  <a:gd name="csY15" fmla="*/ 224526 h 260368"/>
                  <a:gd name="csX16" fmla="*/ 77443 w 185321"/>
                  <a:gd name="csY16" fmla="*/ 166704 h 260368"/>
                  <a:gd name="csX17" fmla="*/ 104159 w 185321"/>
                  <a:gd name="csY17" fmla="*/ 141343 h 260368"/>
                  <a:gd name="csX18" fmla="*/ 123097 w 185321"/>
                  <a:gd name="csY18" fmla="*/ 119364 h 260368"/>
                  <a:gd name="csX19" fmla="*/ 135271 w 185321"/>
                  <a:gd name="csY19" fmla="*/ 100428 h 260368"/>
                  <a:gd name="csX20" fmla="*/ 142373 w 185321"/>
                  <a:gd name="csY20" fmla="*/ 84535 h 260368"/>
                  <a:gd name="csX21" fmla="*/ 145755 w 185321"/>
                  <a:gd name="csY21" fmla="*/ 71686 h 260368"/>
                  <a:gd name="csX22" fmla="*/ 146431 w 185321"/>
                  <a:gd name="csY22" fmla="*/ 61204 h 260368"/>
                  <a:gd name="csX23" fmla="*/ 145079 w 185321"/>
                  <a:gd name="csY23" fmla="*/ 51059 h 260368"/>
                  <a:gd name="csX24" fmla="*/ 140006 w 185321"/>
                  <a:gd name="csY24" fmla="*/ 40915 h 260368"/>
                  <a:gd name="csX25" fmla="*/ 129522 w 185321"/>
                  <a:gd name="csY25" fmla="*/ 33138 h 260368"/>
                  <a:gd name="csX26" fmla="*/ 112613 w 185321"/>
                  <a:gd name="csY26" fmla="*/ 30095 h 260368"/>
                  <a:gd name="csX27" fmla="*/ 90970 w 185321"/>
                  <a:gd name="csY27" fmla="*/ 33476 h 260368"/>
                  <a:gd name="csX28" fmla="*/ 72370 w 185321"/>
                  <a:gd name="csY28" fmla="*/ 40915 h 260368"/>
                  <a:gd name="csX29" fmla="*/ 58505 w 185321"/>
                  <a:gd name="csY29" fmla="*/ 48354 h 260368"/>
                  <a:gd name="csX30" fmla="*/ 50727 w 185321"/>
                  <a:gd name="csY30" fmla="*/ 51736 h 260368"/>
                  <a:gd name="csX31" fmla="*/ 47683 w 185321"/>
                  <a:gd name="csY31" fmla="*/ 49707 h 260368"/>
                  <a:gd name="csX32" fmla="*/ 46331 w 185321"/>
                  <a:gd name="csY32" fmla="*/ 43958 h 260368"/>
                  <a:gd name="csX33" fmla="*/ 46331 w 185321"/>
                  <a:gd name="csY33" fmla="*/ 40577 h 260368"/>
                  <a:gd name="csX34" fmla="*/ 47007 w 185321"/>
                  <a:gd name="csY34" fmla="*/ 36519 h 260368"/>
                  <a:gd name="csX35" fmla="*/ 48022 w 185321"/>
                  <a:gd name="csY35" fmla="*/ 32123 h 260368"/>
                  <a:gd name="csX36" fmla="*/ 49712 w 185321"/>
                  <a:gd name="csY36" fmla="*/ 28066 h 260368"/>
                  <a:gd name="csX37" fmla="*/ 51742 w 185321"/>
                  <a:gd name="csY37" fmla="*/ 24346 h 260368"/>
                  <a:gd name="csX38" fmla="*/ 54109 w 185321"/>
                  <a:gd name="csY38" fmla="*/ 20965 h 260368"/>
                  <a:gd name="csX39" fmla="*/ 62563 w 185321"/>
                  <a:gd name="csY39" fmla="*/ 15216 h 260368"/>
                  <a:gd name="csX40" fmla="*/ 78119 w 185321"/>
                  <a:gd name="csY40" fmla="*/ 8115 h 260368"/>
                  <a:gd name="csX41" fmla="*/ 98410 w 185321"/>
                  <a:gd name="csY41" fmla="*/ 2367 h 260368"/>
                  <a:gd name="csX42" fmla="*/ 121406 w 185321"/>
                  <a:gd name="csY42" fmla="*/ 0 h 260368"/>
                  <a:gd name="csX43" fmla="*/ 152857 w 185321"/>
                  <a:gd name="csY43" fmla="*/ 5410 h 260368"/>
                  <a:gd name="csX44" fmla="*/ 172471 w 185321"/>
                  <a:gd name="csY44" fmla="*/ 18936 h 260368"/>
                  <a:gd name="csX45" fmla="*/ 182616 w 185321"/>
                  <a:gd name="csY45" fmla="*/ 36519 h 260368"/>
                  <a:gd name="csX46" fmla="*/ 185322 w 185321"/>
                  <a:gd name="csY46" fmla="*/ 54441 h 260368"/>
                  <a:gd name="csX47" fmla="*/ 183969 w 185321"/>
                  <a:gd name="csY47" fmla="*/ 71010 h 260368"/>
                  <a:gd name="csX48" fmla="*/ 179235 w 185321"/>
                  <a:gd name="csY48" fmla="*/ 88931 h 260368"/>
                  <a:gd name="csX49" fmla="*/ 169427 w 185321"/>
                  <a:gd name="csY49" fmla="*/ 108882 h 260368"/>
                  <a:gd name="csX50" fmla="*/ 153195 w 185321"/>
                  <a:gd name="csY50" fmla="*/ 131537 h 260368"/>
                  <a:gd name="csX51" fmla="*/ 129184 w 185321"/>
                  <a:gd name="csY51" fmla="*/ 157912 h 260368"/>
                  <a:gd name="csX52" fmla="*/ 95367 w 185321"/>
                  <a:gd name="csY52" fmla="*/ 188683 h 260368"/>
                  <a:gd name="csX53" fmla="*/ 45992 w 185321"/>
                  <a:gd name="csY53" fmla="*/ 230951 h 260368"/>
                  <a:gd name="csX54" fmla="*/ 155224 w 185321"/>
                  <a:gd name="csY54" fmla="*/ 230951 h 260368"/>
                  <a:gd name="csX55" fmla="*/ 159958 w 185321"/>
                  <a:gd name="csY55" fmla="*/ 233318 h 260368"/>
                  <a:gd name="csX56" fmla="*/ 161311 w 185321"/>
                  <a:gd name="csY56" fmla="*/ 239066 h 26036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</a:cxnLst>
                <a:rect l="l" t="t" r="r" b="b"/>
                <a:pathLst>
                  <a:path w="185321" h="260368">
                    <a:moveTo>
                      <a:pt x="161311" y="239404"/>
                    </a:moveTo>
                    <a:cubicBezTo>
                      <a:pt x="161311" y="239404"/>
                      <a:pt x="161311" y="241433"/>
                      <a:pt x="161311" y="242786"/>
                    </a:cubicBezTo>
                    <a:cubicBezTo>
                      <a:pt x="161311" y="244138"/>
                      <a:pt x="160973" y="245829"/>
                      <a:pt x="160297" y="247181"/>
                    </a:cubicBezTo>
                    <a:cubicBezTo>
                      <a:pt x="159620" y="248534"/>
                      <a:pt x="159282" y="250225"/>
                      <a:pt x="158944" y="251915"/>
                    </a:cubicBezTo>
                    <a:cubicBezTo>
                      <a:pt x="158606" y="253606"/>
                      <a:pt x="157591" y="254959"/>
                      <a:pt x="156915" y="255973"/>
                    </a:cubicBezTo>
                    <a:cubicBezTo>
                      <a:pt x="156239" y="256987"/>
                      <a:pt x="155224" y="258002"/>
                      <a:pt x="154210" y="259016"/>
                    </a:cubicBezTo>
                    <a:cubicBezTo>
                      <a:pt x="153195" y="260031"/>
                      <a:pt x="151842" y="260369"/>
                      <a:pt x="150490" y="260369"/>
                    </a:cubicBezTo>
                    <a:lnTo>
                      <a:pt x="8793" y="260369"/>
                    </a:lnTo>
                    <a:cubicBezTo>
                      <a:pt x="7102" y="260369"/>
                      <a:pt x="5749" y="260369"/>
                      <a:pt x="4396" y="259693"/>
                    </a:cubicBezTo>
                    <a:cubicBezTo>
                      <a:pt x="3044" y="259016"/>
                      <a:pt x="2367" y="258678"/>
                      <a:pt x="1691" y="258002"/>
                    </a:cubicBezTo>
                    <a:cubicBezTo>
                      <a:pt x="1015" y="257326"/>
                      <a:pt x="677" y="256311"/>
                      <a:pt x="338" y="255297"/>
                    </a:cubicBezTo>
                    <a:cubicBezTo>
                      <a:pt x="0" y="254282"/>
                      <a:pt x="0" y="253268"/>
                      <a:pt x="0" y="251915"/>
                    </a:cubicBezTo>
                    <a:cubicBezTo>
                      <a:pt x="0" y="250563"/>
                      <a:pt x="0" y="248872"/>
                      <a:pt x="0" y="246843"/>
                    </a:cubicBezTo>
                    <a:cubicBezTo>
                      <a:pt x="0" y="244814"/>
                      <a:pt x="677" y="242447"/>
                      <a:pt x="1353" y="239742"/>
                    </a:cubicBezTo>
                    <a:cubicBezTo>
                      <a:pt x="2029" y="237037"/>
                      <a:pt x="3382" y="234670"/>
                      <a:pt x="5073" y="231965"/>
                    </a:cubicBezTo>
                    <a:cubicBezTo>
                      <a:pt x="6764" y="229260"/>
                      <a:pt x="8793" y="226893"/>
                      <a:pt x="11498" y="224526"/>
                    </a:cubicBezTo>
                    <a:lnTo>
                      <a:pt x="77443" y="166704"/>
                    </a:lnTo>
                    <a:cubicBezTo>
                      <a:pt x="87588" y="157574"/>
                      <a:pt x="96719" y="149459"/>
                      <a:pt x="104159" y="141343"/>
                    </a:cubicBezTo>
                    <a:cubicBezTo>
                      <a:pt x="111599" y="133228"/>
                      <a:pt x="118024" y="126127"/>
                      <a:pt x="123097" y="119364"/>
                    </a:cubicBezTo>
                    <a:cubicBezTo>
                      <a:pt x="128170" y="112601"/>
                      <a:pt x="132228" y="106176"/>
                      <a:pt x="135271" y="100428"/>
                    </a:cubicBezTo>
                    <a:cubicBezTo>
                      <a:pt x="138315" y="94680"/>
                      <a:pt x="140682" y="89269"/>
                      <a:pt x="142373" y="84535"/>
                    </a:cubicBezTo>
                    <a:cubicBezTo>
                      <a:pt x="144064" y="79801"/>
                      <a:pt x="145079" y="75406"/>
                      <a:pt x="145755" y="71686"/>
                    </a:cubicBezTo>
                    <a:cubicBezTo>
                      <a:pt x="146431" y="67966"/>
                      <a:pt x="146431" y="64247"/>
                      <a:pt x="146431" y="61204"/>
                    </a:cubicBezTo>
                    <a:cubicBezTo>
                      <a:pt x="146431" y="58160"/>
                      <a:pt x="146093" y="54779"/>
                      <a:pt x="145079" y="51059"/>
                    </a:cubicBezTo>
                    <a:cubicBezTo>
                      <a:pt x="144064" y="47340"/>
                      <a:pt x="142373" y="43958"/>
                      <a:pt x="140006" y="40915"/>
                    </a:cubicBezTo>
                    <a:cubicBezTo>
                      <a:pt x="137639" y="37872"/>
                      <a:pt x="134257" y="35167"/>
                      <a:pt x="129522" y="33138"/>
                    </a:cubicBezTo>
                    <a:cubicBezTo>
                      <a:pt x="124788" y="31109"/>
                      <a:pt x="119377" y="30095"/>
                      <a:pt x="112613" y="30095"/>
                    </a:cubicBezTo>
                    <a:cubicBezTo>
                      <a:pt x="105173" y="30095"/>
                      <a:pt x="97734" y="31109"/>
                      <a:pt x="90970" y="33476"/>
                    </a:cubicBezTo>
                    <a:cubicBezTo>
                      <a:pt x="84207" y="35843"/>
                      <a:pt x="77781" y="38210"/>
                      <a:pt x="72370" y="40915"/>
                    </a:cubicBezTo>
                    <a:cubicBezTo>
                      <a:pt x="66959" y="43620"/>
                      <a:pt x="62225" y="45987"/>
                      <a:pt x="58505" y="48354"/>
                    </a:cubicBezTo>
                    <a:cubicBezTo>
                      <a:pt x="54785" y="50721"/>
                      <a:pt x="52080" y="51736"/>
                      <a:pt x="50727" y="51736"/>
                    </a:cubicBezTo>
                    <a:cubicBezTo>
                      <a:pt x="49374" y="51736"/>
                      <a:pt x="48360" y="51059"/>
                      <a:pt x="47683" y="49707"/>
                    </a:cubicBezTo>
                    <a:cubicBezTo>
                      <a:pt x="47007" y="48354"/>
                      <a:pt x="46331" y="46325"/>
                      <a:pt x="46331" y="43958"/>
                    </a:cubicBezTo>
                    <a:cubicBezTo>
                      <a:pt x="46331" y="42944"/>
                      <a:pt x="46331" y="41591"/>
                      <a:pt x="46331" y="40577"/>
                    </a:cubicBezTo>
                    <a:cubicBezTo>
                      <a:pt x="46331" y="39563"/>
                      <a:pt x="46669" y="37872"/>
                      <a:pt x="47007" y="36519"/>
                    </a:cubicBezTo>
                    <a:cubicBezTo>
                      <a:pt x="47345" y="35167"/>
                      <a:pt x="47683" y="33476"/>
                      <a:pt x="48022" y="32123"/>
                    </a:cubicBezTo>
                    <a:cubicBezTo>
                      <a:pt x="48360" y="30771"/>
                      <a:pt x="49036" y="29418"/>
                      <a:pt x="49712" y="28066"/>
                    </a:cubicBezTo>
                    <a:cubicBezTo>
                      <a:pt x="50389" y="26713"/>
                      <a:pt x="51065" y="25361"/>
                      <a:pt x="51742" y="24346"/>
                    </a:cubicBezTo>
                    <a:cubicBezTo>
                      <a:pt x="52418" y="23332"/>
                      <a:pt x="53432" y="21979"/>
                      <a:pt x="54109" y="20965"/>
                    </a:cubicBezTo>
                    <a:cubicBezTo>
                      <a:pt x="55461" y="19612"/>
                      <a:pt x="58505" y="17583"/>
                      <a:pt x="62563" y="15216"/>
                    </a:cubicBezTo>
                    <a:cubicBezTo>
                      <a:pt x="66621" y="12849"/>
                      <a:pt x="72032" y="10482"/>
                      <a:pt x="78119" y="8115"/>
                    </a:cubicBezTo>
                    <a:cubicBezTo>
                      <a:pt x="84207" y="5748"/>
                      <a:pt x="90970" y="4058"/>
                      <a:pt x="98410" y="2367"/>
                    </a:cubicBezTo>
                    <a:cubicBezTo>
                      <a:pt x="105850" y="676"/>
                      <a:pt x="113628" y="0"/>
                      <a:pt x="121406" y="0"/>
                    </a:cubicBezTo>
                    <a:cubicBezTo>
                      <a:pt x="134257" y="0"/>
                      <a:pt x="144741" y="1691"/>
                      <a:pt x="152857" y="5410"/>
                    </a:cubicBezTo>
                    <a:cubicBezTo>
                      <a:pt x="160973" y="9130"/>
                      <a:pt x="167737" y="13526"/>
                      <a:pt x="172471" y="18936"/>
                    </a:cubicBezTo>
                    <a:cubicBezTo>
                      <a:pt x="177206" y="24346"/>
                      <a:pt x="180587" y="30095"/>
                      <a:pt x="182616" y="36519"/>
                    </a:cubicBezTo>
                    <a:cubicBezTo>
                      <a:pt x="184646" y="42944"/>
                      <a:pt x="185322" y="49031"/>
                      <a:pt x="185322" y="54441"/>
                    </a:cubicBezTo>
                    <a:cubicBezTo>
                      <a:pt x="185322" y="59851"/>
                      <a:pt x="184984" y="65261"/>
                      <a:pt x="183969" y="71010"/>
                    </a:cubicBezTo>
                    <a:cubicBezTo>
                      <a:pt x="182955" y="76758"/>
                      <a:pt x="181602" y="82507"/>
                      <a:pt x="179235" y="88931"/>
                    </a:cubicBezTo>
                    <a:cubicBezTo>
                      <a:pt x="176867" y="95356"/>
                      <a:pt x="173824" y="101781"/>
                      <a:pt x="169427" y="108882"/>
                    </a:cubicBezTo>
                    <a:cubicBezTo>
                      <a:pt x="165031" y="115983"/>
                      <a:pt x="159958" y="123422"/>
                      <a:pt x="153195" y="131537"/>
                    </a:cubicBezTo>
                    <a:cubicBezTo>
                      <a:pt x="146431" y="139652"/>
                      <a:pt x="138315" y="148444"/>
                      <a:pt x="129184" y="157912"/>
                    </a:cubicBezTo>
                    <a:cubicBezTo>
                      <a:pt x="120053" y="167380"/>
                      <a:pt x="108555" y="177524"/>
                      <a:pt x="95367" y="188683"/>
                    </a:cubicBezTo>
                    <a:lnTo>
                      <a:pt x="45992" y="230951"/>
                    </a:lnTo>
                    <a:lnTo>
                      <a:pt x="155224" y="230951"/>
                    </a:lnTo>
                    <a:cubicBezTo>
                      <a:pt x="157591" y="230951"/>
                      <a:pt x="158944" y="231627"/>
                      <a:pt x="159958" y="233318"/>
                    </a:cubicBezTo>
                    <a:cubicBezTo>
                      <a:pt x="160973" y="235008"/>
                      <a:pt x="161311" y="236699"/>
                      <a:pt x="161311" y="239066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C20C173-0D36-6798-4474-2C901A56F4D7}"/>
                  </a:ext>
                </a:extLst>
              </p:cNvPr>
              <p:cNvSpPr/>
              <p:nvPr/>
            </p:nvSpPr>
            <p:spPr>
              <a:xfrm>
                <a:off x="5343610" y="3878775"/>
                <a:ext cx="181039" cy="279642"/>
              </a:xfrm>
              <a:custGeom>
                <a:avLst/>
                <a:gdLst>
                  <a:gd name="csX0" fmla="*/ 181040 w 181039"/>
                  <a:gd name="csY0" fmla="*/ 148106 h 279642"/>
                  <a:gd name="csX1" fmla="*/ 179011 w 181039"/>
                  <a:gd name="csY1" fmla="*/ 174481 h 279642"/>
                  <a:gd name="csX2" fmla="*/ 171909 w 181039"/>
                  <a:gd name="csY2" fmla="*/ 203561 h 279642"/>
                  <a:gd name="csX3" fmla="*/ 159735 w 181039"/>
                  <a:gd name="csY3" fmla="*/ 231965 h 279642"/>
                  <a:gd name="csX4" fmla="*/ 141811 w 181039"/>
                  <a:gd name="csY4" fmla="*/ 256311 h 279642"/>
                  <a:gd name="csX5" fmla="*/ 117462 w 181039"/>
                  <a:gd name="csY5" fmla="*/ 273218 h 279642"/>
                  <a:gd name="csX6" fmla="*/ 86350 w 181039"/>
                  <a:gd name="csY6" fmla="*/ 279643 h 279642"/>
                  <a:gd name="csX7" fmla="*/ 55914 w 181039"/>
                  <a:gd name="csY7" fmla="*/ 272880 h 279642"/>
                  <a:gd name="csX8" fmla="*/ 33256 w 181039"/>
                  <a:gd name="csY8" fmla="*/ 253606 h 279642"/>
                  <a:gd name="csX9" fmla="*/ 29536 w 181039"/>
                  <a:gd name="csY9" fmla="*/ 271189 h 279642"/>
                  <a:gd name="csX10" fmla="*/ 25139 w 181039"/>
                  <a:gd name="csY10" fmla="*/ 275923 h 279642"/>
                  <a:gd name="csX11" fmla="*/ 13303 w 181039"/>
                  <a:gd name="csY11" fmla="*/ 277276 h 279642"/>
                  <a:gd name="csX12" fmla="*/ 2143 w 181039"/>
                  <a:gd name="csY12" fmla="*/ 275585 h 279642"/>
                  <a:gd name="csX13" fmla="*/ 114 w 181039"/>
                  <a:gd name="csY13" fmla="*/ 271189 h 279642"/>
                  <a:gd name="csX14" fmla="*/ 52870 w 181039"/>
                  <a:gd name="csY14" fmla="*/ 6425 h 279642"/>
                  <a:gd name="csX15" fmla="*/ 54223 w 181039"/>
                  <a:gd name="csY15" fmla="*/ 3720 h 279642"/>
                  <a:gd name="csX16" fmla="*/ 57267 w 181039"/>
                  <a:gd name="csY16" fmla="*/ 1691 h 279642"/>
                  <a:gd name="csX17" fmla="*/ 62677 w 181039"/>
                  <a:gd name="csY17" fmla="*/ 338 h 279642"/>
                  <a:gd name="csX18" fmla="*/ 70793 w 181039"/>
                  <a:gd name="csY18" fmla="*/ 0 h 279642"/>
                  <a:gd name="csX19" fmla="*/ 78572 w 181039"/>
                  <a:gd name="csY19" fmla="*/ 338 h 279642"/>
                  <a:gd name="csX20" fmla="*/ 83306 w 181039"/>
                  <a:gd name="csY20" fmla="*/ 1691 h 279642"/>
                  <a:gd name="csX21" fmla="*/ 85335 w 181039"/>
                  <a:gd name="csY21" fmla="*/ 3720 h 279642"/>
                  <a:gd name="csX22" fmla="*/ 85335 w 181039"/>
                  <a:gd name="csY22" fmla="*/ 6425 h 279642"/>
                  <a:gd name="csX23" fmla="*/ 69441 w 181039"/>
                  <a:gd name="csY23" fmla="*/ 86226 h 279642"/>
                  <a:gd name="csX24" fmla="*/ 67073 w 181039"/>
                  <a:gd name="csY24" fmla="*/ 97047 h 279642"/>
                  <a:gd name="csX25" fmla="*/ 64368 w 181039"/>
                  <a:gd name="csY25" fmla="*/ 108205 h 279642"/>
                  <a:gd name="csX26" fmla="*/ 61324 w 181039"/>
                  <a:gd name="csY26" fmla="*/ 118350 h 279642"/>
                  <a:gd name="csX27" fmla="*/ 58619 w 181039"/>
                  <a:gd name="csY27" fmla="*/ 126803 h 279642"/>
                  <a:gd name="csX28" fmla="*/ 68764 w 181039"/>
                  <a:gd name="csY28" fmla="*/ 112601 h 279642"/>
                  <a:gd name="csX29" fmla="*/ 84659 w 181039"/>
                  <a:gd name="csY29" fmla="*/ 99075 h 279642"/>
                  <a:gd name="csX30" fmla="*/ 104611 w 181039"/>
                  <a:gd name="csY30" fmla="*/ 88593 h 279642"/>
                  <a:gd name="csX31" fmla="*/ 126593 w 181039"/>
                  <a:gd name="csY31" fmla="*/ 84535 h 279642"/>
                  <a:gd name="csX32" fmla="*/ 146884 w 181039"/>
                  <a:gd name="csY32" fmla="*/ 87579 h 279642"/>
                  <a:gd name="csX33" fmla="*/ 161425 w 181039"/>
                  <a:gd name="csY33" fmla="*/ 96032 h 279642"/>
                  <a:gd name="csX34" fmla="*/ 170894 w 181039"/>
                  <a:gd name="csY34" fmla="*/ 107867 h 279642"/>
                  <a:gd name="csX35" fmla="*/ 176643 w 181039"/>
                  <a:gd name="csY35" fmla="*/ 121731 h 279642"/>
                  <a:gd name="csX36" fmla="*/ 179349 w 181039"/>
                  <a:gd name="csY36" fmla="*/ 135933 h 279642"/>
                  <a:gd name="csX37" fmla="*/ 180025 w 181039"/>
                  <a:gd name="csY37" fmla="*/ 148782 h 279642"/>
                  <a:gd name="csX38" fmla="*/ 146884 w 181039"/>
                  <a:gd name="csY38" fmla="*/ 150811 h 279642"/>
                  <a:gd name="csX39" fmla="*/ 145869 w 181039"/>
                  <a:gd name="csY39" fmla="*/ 138638 h 279642"/>
                  <a:gd name="csX40" fmla="*/ 142149 w 181039"/>
                  <a:gd name="csY40" fmla="*/ 125789 h 279642"/>
                  <a:gd name="csX41" fmla="*/ 133695 w 181039"/>
                  <a:gd name="csY41" fmla="*/ 115644 h 279642"/>
                  <a:gd name="csX42" fmla="*/ 119153 w 181039"/>
                  <a:gd name="csY42" fmla="*/ 111587 h 279642"/>
                  <a:gd name="csX43" fmla="*/ 97510 w 181039"/>
                  <a:gd name="csY43" fmla="*/ 117673 h 279642"/>
                  <a:gd name="csX44" fmla="*/ 76881 w 181039"/>
                  <a:gd name="csY44" fmla="*/ 134580 h 279642"/>
                  <a:gd name="csX45" fmla="*/ 59972 w 181039"/>
                  <a:gd name="csY45" fmla="*/ 159941 h 279642"/>
                  <a:gd name="csX46" fmla="*/ 49150 w 181039"/>
                  <a:gd name="csY46" fmla="*/ 191726 h 279642"/>
                  <a:gd name="csX47" fmla="*/ 42725 w 181039"/>
                  <a:gd name="csY47" fmla="*/ 224526 h 279642"/>
                  <a:gd name="csX48" fmla="*/ 62677 w 181039"/>
                  <a:gd name="csY48" fmla="*/ 244814 h 279642"/>
                  <a:gd name="csX49" fmla="*/ 86688 w 181039"/>
                  <a:gd name="csY49" fmla="*/ 251239 h 279642"/>
                  <a:gd name="csX50" fmla="*/ 105288 w 181039"/>
                  <a:gd name="csY50" fmla="*/ 246505 h 279642"/>
                  <a:gd name="csX51" fmla="*/ 120506 w 181039"/>
                  <a:gd name="csY51" fmla="*/ 233656 h 279642"/>
                  <a:gd name="csX52" fmla="*/ 132342 w 181039"/>
                  <a:gd name="csY52" fmla="*/ 215396 h 279642"/>
                  <a:gd name="csX53" fmla="*/ 140458 w 181039"/>
                  <a:gd name="csY53" fmla="*/ 194093 h 279642"/>
                  <a:gd name="csX54" fmla="*/ 145531 w 181039"/>
                  <a:gd name="csY54" fmla="*/ 171438 h 279642"/>
                  <a:gd name="csX55" fmla="*/ 147222 w 181039"/>
                  <a:gd name="csY55" fmla="*/ 150135 h 27964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</a:cxnLst>
                <a:rect l="l" t="t" r="r" b="b"/>
                <a:pathLst>
                  <a:path w="181039" h="279642">
                    <a:moveTo>
                      <a:pt x="181040" y="148106"/>
                    </a:moveTo>
                    <a:cubicBezTo>
                      <a:pt x="181040" y="155883"/>
                      <a:pt x="180363" y="164675"/>
                      <a:pt x="179011" y="174481"/>
                    </a:cubicBezTo>
                    <a:cubicBezTo>
                      <a:pt x="177658" y="184287"/>
                      <a:pt x="175291" y="193755"/>
                      <a:pt x="171909" y="203561"/>
                    </a:cubicBezTo>
                    <a:cubicBezTo>
                      <a:pt x="168527" y="213367"/>
                      <a:pt x="164469" y="222835"/>
                      <a:pt x="159735" y="231965"/>
                    </a:cubicBezTo>
                    <a:cubicBezTo>
                      <a:pt x="155000" y="241095"/>
                      <a:pt x="148913" y="249210"/>
                      <a:pt x="141811" y="256311"/>
                    </a:cubicBezTo>
                    <a:cubicBezTo>
                      <a:pt x="134709" y="263412"/>
                      <a:pt x="126593" y="269161"/>
                      <a:pt x="117462" y="273218"/>
                    </a:cubicBezTo>
                    <a:cubicBezTo>
                      <a:pt x="108331" y="277276"/>
                      <a:pt x="97848" y="279643"/>
                      <a:pt x="86350" y="279643"/>
                    </a:cubicBezTo>
                    <a:cubicBezTo>
                      <a:pt x="74852" y="279643"/>
                      <a:pt x="64368" y="277276"/>
                      <a:pt x="55914" y="272880"/>
                    </a:cubicBezTo>
                    <a:cubicBezTo>
                      <a:pt x="47459" y="268484"/>
                      <a:pt x="40019" y="262060"/>
                      <a:pt x="33256" y="253606"/>
                    </a:cubicBezTo>
                    <a:lnTo>
                      <a:pt x="29536" y="271189"/>
                    </a:lnTo>
                    <a:cubicBezTo>
                      <a:pt x="29536" y="273556"/>
                      <a:pt x="27845" y="274909"/>
                      <a:pt x="25139" y="275923"/>
                    </a:cubicBezTo>
                    <a:cubicBezTo>
                      <a:pt x="22434" y="276938"/>
                      <a:pt x="18714" y="277276"/>
                      <a:pt x="13303" y="277276"/>
                    </a:cubicBezTo>
                    <a:cubicBezTo>
                      <a:pt x="7892" y="277276"/>
                      <a:pt x="4173" y="276600"/>
                      <a:pt x="2143" y="275585"/>
                    </a:cubicBezTo>
                    <a:cubicBezTo>
                      <a:pt x="114" y="274571"/>
                      <a:pt x="-224" y="272880"/>
                      <a:pt x="114" y="271189"/>
                    </a:cubicBezTo>
                    <a:lnTo>
                      <a:pt x="52870" y="6425"/>
                    </a:lnTo>
                    <a:cubicBezTo>
                      <a:pt x="52870" y="6425"/>
                      <a:pt x="53547" y="4396"/>
                      <a:pt x="54223" y="3720"/>
                    </a:cubicBezTo>
                    <a:cubicBezTo>
                      <a:pt x="54899" y="3043"/>
                      <a:pt x="55914" y="2367"/>
                      <a:pt x="57267" y="1691"/>
                    </a:cubicBezTo>
                    <a:cubicBezTo>
                      <a:pt x="58619" y="1014"/>
                      <a:pt x="60310" y="676"/>
                      <a:pt x="62677" y="338"/>
                    </a:cubicBezTo>
                    <a:cubicBezTo>
                      <a:pt x="65044" y="0"/>
                      <a:pt x="67750" y="0"/>
                      <a:pt x="70793" y="0"/>
                    </a:cubicBezTo>
                    <a:cubicBezTo>
                      <a:pt x="73837" y="0"/>
                      <a:pt x="76543" y="0"/>
                      <a:pt x="78572" y="338"/>
                    </a:cubicBezTo>
                    <a:cubicBezTo>
                      <a:pt x="80601" y="676"/>
                      <a:pt x="82292" y="1014"/>
                      <a:pt x="83306" y="1691"/>
                    </a:cubicBezTo>
                    <a:cubicBezTo>
                      <a:pt x="84321" y="2367"/>
                      <a:pt x="85335" y="3043"/>
                      <a:pt x="85335" y="3720"/>
                    </a:cubicBezTo>
                    <a:cubicBezTo>
                      <a:pt x="85335" y="4396"/>
                      <a:pt x="85335" y="5410"/>
                      <a:pt x="85335" y="6425"/>
                    </a:cubicBezTo>
                    <a:lnTo>
                      <a:pt x="69441" y="86226"/>
                    </a:lnTo>
                    <a:cubicBezTo>
                      <a:pt x="68764" y="89607"/>
                      <a:pt x="68088" y="93327"/>
                      <a:pt x="67073" y="97047"/>
                    </a:cubicBezTo>
                    <a:cubicBezTo>
                      <a:pt x="66059" y="100766"/>
                      <a:pt x="65044" y="104486"/>
                      <a:pt x="64368" y="108205"/>
                    </a:cubicBezTo>
                    <a:cubicBezTo>
                      <a:pt x="63692" y="111925"/>
                      <a:pt x="62339" y="115306"/>
                      <a:pt x="61324" y="118350"/>
                    </a:cubicBezTo>
                    <a:cubicBezTo>
                      <a:pt x="60310" y="121393"/>
                      <a:pt x="59295" y="124436"/>
                      <a:pt x="58619" y="126803"/>
                    </a:cubicBezTo>
                    <a:cubicBezTo>
                      <a:pt x="60648" y="122069"/>
                      <a:pt x="64030" y="117335"/>
                      <a:pt x="68764" y="112601"/>
                    </a:cubicBezTo>
                    <a:cubicBezTo>
                      <a:pt x="73499" y="107867"/>
                      <a:pt x="78572" y="103133"/>
                      <a:pt x="84659" y="99075"/>
                    </a:cubicBezTo>
                    <a:cubicBezTo>
                      <a:pt x="90746" y="95018"/>
                      <a:pt x="97510" y="91298"/>
                      <a:pt x="104611" y="88593"/>
                    </a:cubicBezTo>
                    <a:cubicBezTo>
                      <a:pt x="111713" y="85888"/>
                      <a:pt x="119153" y="84535"/>
                      <a:pt x="126593" y="84535"/>
                    </a:cubicBezTo>
                    <a:cubicBezTo>
                      <a:pt x="134371" y="84535"/>
                      <a:pt x="141473" y="85550"/>
                      <a:pt x="146884" y="87579"/>
                    </a:cubicBezTo>
                    <a:cubicBezTo>
                      <a:pt x="152295" y="89607"/>
                      <a:pt x="157367" y="92651"/>
                      <a:pt x="161425" y="96032"/>
                    </a:cubicBezTo>
                    <a:cubicBezTo>
                      <a:pt x="165483" y="99414"/>
                      <a:pt x="168527" y="103471"/>
                      <a:pt x="170894" y="107867"/>
                    </a:cubicBezTo>
                    <a:cubicBezTo>
                      <a:pt x="173262" y="112263"/>
                      <a:pt x="175291" y="116997"/>
                      <a:pt x="176643" y="121731"/>
                    </a:cubicBezTo>
                    <a:cubicBezTo>
                      <a:pt x="177996" y="126465"/>
                      <a:pt x="179011" y="131199"/>
                      <a:pt x="179349" y="135933"/>
                    </a:cubicBezTo>
                    <a:cubicBezTo>
                      <a:pt x="179687" y="140667"/>
                      <a:pt x="180025" y="145063"/>
                      <a:pt x="180025" y="148782"/>
                    </a:cubicBezTo>
                    <a:close/>
                    <a:moveTo>
                      <a:pt x="146884" y="150811"/>
                    </a:moveTo>
                    <a:cubicBezTo>
                      <a:pt x="146884" y="147091"/>
                      <a:pt x="146884" y="143034"/>
                      <a:pt x="145869" y="138638"/>
                    </a:cubicBezTo>
                    <a:cubicBezTo>
                      <a:pt x="144855" y="134242"/>
                      <a:pt x="143840" y="129846"/>
                      <a:pt x="142149" y="125789"/>
                    </a:cubicBezTo>
                    <a:cubicBezTo>
                      <a:pt x="140458" y="121731"/>
                      <a:pt x="137415" y="118350"/>
                      <a:pt x="133695" y="115644"/>
                    </a:cubicBezTo>
                    <a:cubicBezTo>
                      <a:pt x="129975" y="112939"/>
                      <a:pt x="125240" y="111587"/>
                      <a:pt x="119153" y="111587"/>
                    </a:cubicBezTo>
                    <a:cubicBezTo>
                      <a:pt x="112051" y="111587"/>
                      <a:pt x="104611" y="113615"/>
                      <a:pt x="97510" y="117673"/>
                    </a:cubicBezTo>
                    <a:cubicBezTo>
                      <a:pt x="90408" y="121731"/>
                      <a:pt x="83306" y="127479"/>
                      <a:pt x="76881" y="134580"/>
                    </a:cubicBezTo>
                    <a:cubicBezTo>
                      <a:pt x="70455" y="141681"/>
                      <a:pt x="65044" y="150135"/>
                      <a:pt x="59972" y="159941"/>
                    </a:cubicBezTo>
                    <a:cubicBezTo>
                      <a:pt x="54899" y="169747"/>
                      <a:pt x="51517" y="180229"/>
                      <a:pt x="49150" y="191726"/>
                    </a:cubicBezTo>
                    <a:lnTo>
                      <a:pt x="42725" y="224526"/>
                    </a:lnTo>
                    <a:cubicBezTo>
                      <a:pt x="48812" y="233656"/>
                      <a:pt x="55576" y="240419"/>
                      <a:pt x="62677" y="244814"/>
                    </a:cubicBezTo>
                    <a:cubicBezTo>
                      <a:pt x="69779" y="249210"/>
                      <a:pt x="77895" y="251239"/>
                      <a:pt x="86688" y="251239"/>
                    </a:cubicBezTo>
                    <a:cubicBezTo>
                      <a:pt x="93452" y="251239"/>
                      <a:pt x="99877" y="249548"/>
                      <a:pt x="105288" y="246505"/>
                    </a:cubicBezTo>
                    <a:cubicBezTo>
                      <a:pt x="110698" y="243462"/>
                      <a:pt x="115771" y="239066"/>
                      <a:pt x="120506" y="233656"/>
                    </a:cubicBezTo>
                    <a:cubicBezTo>
                      <a:pt x="125240" y="228245"/>
                      <a:pt x="128960" y="222497"/>
                      <a:pt x="132342" y="215396"/>
                    </a:cubicBezTo>
                    <a:cubicBezTo>
                      <a:pt x="135724" y="208295"/>
                      <a:pt x="138429" y="201532"/>
                      <a:pt x="140458" y="194093"/>
                    </a:cubicBezTo>
                    <a:cubicBezTo>
                      <a:pt x="142487" y="186654"/>
                      <a:pt x="144178" y="179215"/>
                      <a:pt x="145531" y="171438"/>
                    </a:cubicBezTo>
                    <a:cubicBezTo>
                      <a:pt x="146884" y="163660"/>
                      <a:pt x="147222" y="156898"/>
                      <a:pt x="147222" y="150135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8655BB2D-702B-82DC-5A61-BAACBBD548C2}"/>
                  </a:ext>
                </a:extLst>
              </p:cNvPr>
              <p:cNvSpPr/>
              <p:nvPr/>
            </p:nvSpPr>
            <p:spPr>
              <a:xfrm>
                <a:off x="5552465" y="3891287"/>
                <a:ext cx="85136" cy="264426"/>
              </a:xfrm>
              <a:custGeom>
                <a:avLst/>
                <a:gdLst>
                  <a:gd name="csX0" fmla="*/ 33057 w 85136"/>
                  <a:gd name="csY0" fmla="*/ 258002 h 264426"/>
                  <a:gd name="csX1" fmla="*/ 31704 w 85136"/>
                  <a:gd name="csY1" fmla="*/ 260707 h 264426"/>
                  <a:gd name="csX2" fmla="*/ 28661 w 85136"/>
                  <a:gd name="csY2" fmla="*/ 262736 h 264426"/>
                  <a:gd name="csX3" fmla="*/ 23250 w 85136"/>
                  <a:gd name="csY3" fmla="*/ 264088 h 264426"/>
                  <a:gd name="csX4" fmla="*/ 15134 w 85136"/>
                  <a:gd name="csY4" fmla="*/ 264427 h 264426"/>
                  <a:gd name="csX5" fmla="*/ 7017 w 85136"/>
                  <a:gd name="csY5" fmla="*/ 264088 h 264426"/>
                  <a:gd name="csX6" fmla="*/ 2283 w 85136"/>
                  <a:gd name="csY6" fmla="*/ 262736 h 264426"/>
                  <a:gd name="csX7" fmla="*/ 254 w 85136"/>
                  <a:gd name="csY7" fmla="*/ 260707 h 264426"/>
                  <a:gd name="csX8" fmla="*/ 254 w 85136"/>
                  <a:gd name="csY8" fmla="*/ 258002 h 264426"/>
                  <a:gd name="csX9" fmla="*/ 35762 w 85136"/>
                  <a:gd name="csY9" fmla="*/ 79801 h 264426"/>
                  <a:gd name="csX10" fmla="*/ 37115 w 85136"/>
                  <a:gd name="csY10" fmla="*/ 77096 h 264426"/>
                  <a:gd name="csX11" fmla="*/ 40159 w 85136"/>
                  <a:gd name="csY11" fmla="*/ 75067 h 264426"/>
                  <a:gd name="csX12" fmla="*/ 45569 w 85136"/>
                  <a:gd name="csY12" fmla="*/ 73715 h 264426"/>
                  <a:gd name="csX13" fmla="*/ 53686 w 85136"/>
                  <a:gd name="csY13" fmla="*/ 73377 h 264426"/>
                  <a:gd name="csX14" fmla="*/ 61464 w 85136"/>
                  <a:gd name="csY14" fmla="*/ 73715 h 264426"/>
                  <a:gd name="csX15" fmla="*/ 66198 w 85136"/>
                  <a:gd name="csY15" fmla="*/ 75067 h 264426"/>
                  <a:gd name="csX16" fmla="*/ 68228 w 85136"/>
                  <a:gd name="csY16" fmla="*/ 77096 h 264426"/>
                  <a:gd name="csX17" fmla="*/ 68228 w 85136"/>
                  <a:gd name="csY17" fmla="*/ 79801 h 264426"/>
                  <a:gd name="csX18" fmla="*/ 32719 w 85136"/>
                  <a:gd name="csY18" fmla="*/ 258002 h 264426"/>
                  <a:gd name="csX19" fmla="*/ 84460 w 85136"/>
                  <a:gd name="csY19" fmla="*/ 19612 h 264426"/>
                  <a:gd name="csX20" fmla="*/ 81755 w 85136"/>
                  <a:gd name="csY20" fmla="*/ 29080 h 264426"/>
                  <a:gd name="csX21" fmla="*/ 77358 w 85136"/>
                  <a:gd name="csY21" fmla="*/ 35167 h 264426"/>
                  <a:gd name="csX22" fmla="*/ 70257 w 85136"/>
                  <a:gd name="csY22" fmla="*/ 38548 h 264426"/>
                  <a:gd name="csX23" fmla="*/ 60111 w 85136"/>
                  <a:gd name="csY23" fmla="*/ 39563 h 264426"/>
                  <a:gd name="csX24" fmla="*/ 50642 w 85136"/>
                  <a:gd name="csY24" fmla="*/ 38548 h 264426"/>
                  <a:gd name="csX25" fmla="*/ 45231 w 85136"/>
                  <a:gd name="csY25" fmla="*/ 35167 h 264426"/>
                  <a:gd name="csX26" fmla="*/ 43202 w 85136"/>
                  <a:gd name="csY26" fmla="*/ 29080 h 264426"/>
                  <a:gd name="csX27" fmla="*/ 43879 w 85136"/>
                  <a:gd name="csY27" fmla="*/ 19612 h 264426"/>
                  <a:gd name="csX28" fmla="*/ 46922 w 85136"/>
                  <a:gd name="csY28" fmla="*/ 10482 h 264426"/>
                  <a:gd name="csX29" fmla="*/ 51319 w 85136"/>
                  <a:gd name="csY29" fmla="*/ 4396 h 264426"/>
                  <a:gd name="csX30" fmla="*/ 58082 w 85136"/>
                  <a:gd name="csY30" fmla="*/ 1014 h 264426"/>
                  <a:gd name="csX31" fmla="*/ 68228 w 85136"/>
                  <a:gd name="csY31" fmla="*/ 0 h 264426"/>
                  <a:gd name="csX32" fmla="*/ 77697 w 85136"/>
                  <a:gd name="csY32" fmla="*/ 1014 h 264426"/>
                  <a:gd name="csX33" fmla="*/ 83107 w 85136"/>
                  <a:gd name="csY33" fmla="*/ 4396 h 264426"/>
                  <a:gd name="csX34" fmla="*/ 85137 w 85136"/>
                  <a:gd name="csY34" fmla="*/ 10482 h 264426"/>
                  <a:gd name="csX35" fmla="*/ 84122 w 85136"/>
                  <a:gd name="csY35" fmla="*/ 19612 h 2644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85136" h="264426">
                    <a:moveTo>
                      <a:pt x="33057" y="258002"/>
                    </a:moveTo>
                    <a:cubicBezTo>
                      <a:pt x="33057" y="258002"/>
                      <a:pt x="32381" y="260031"/>
                      <a:pt x="31704" y="260707"/>
                    </a:cubicBezTo>
                    <a:cubicBezTo>
                      <a:pt x="31028" y="261383"/>
                      <a:pt x="30013" y="262060"/>
                      <a:pt x="28661" y="262736"/>
                    </a:cubicBezTo>
                    <a:cubicBezTo>
                      <a:pt x="27308" y="263412"/>
                      <a:pt x="25617" y="263750"/>
                      <a:pt x="23250" y="264088"/>
                    </a:cubicBezTo>
                    <a:cubicBezTo>
                      <a:pt x="20883" y="264427"/>
                      <a:pt x="18515" y="264427"/>
                      <a:pt x="15134" y="264427"/>
                    </a:cubicBezTo>
                    <a:cubicBezTo>
                      <a:pt x="11752" y="264427"/>
                      <a:pt x="9046" y="264427"/>
                      <a:pt x="7017" y="264088"/>
                    </a:cubicBezTo>
                    <a:cubicBezTo>
                      <a:pt x="4988" y="263750"/>
                      <a:pt x="3297" y="263412"/>
                      <a:pt x="2283" y="262736"/>
                    </a:cubicBezTo>
                    <a:cubicBezTo>
                      <a:pt x="1268" y="262060"/>
                      <a:pt x="592" y="261721"/>
                      <a:pt x="254" y="260707"/>
                    </a:cubicBezTo>
                    <a:cubicBezTo>
                      <a:pt x="-85" y="259693"/>
                      <a:pt x="-85" y="259016"/>
                      <a:pt x="254" y="258002"/>
                    </a:cubicBezTo>
                    <a:lnTo>
                      <a:pt x="35762" y="79801"/>
                    </a:lnTo>
                    <a:cubicBezTo>
                      <a:pt x="35762" y="79801"/>
                      <a:pt x="36439" y="78111"/>
                      <a:pt x="37115" y="77096"/>
                    </a:cubicBezTo>
                    <a:cubicBezTo>
                      <a:pt x="37792" y="76082"/>
                      <a:pt x="38806" y="75744"/>
                      <a:pt x="40159" y="75067"/>
                    </a:cubicBezTo>
                    <a:cubicBezTo>
                      <a:pt x="41511" y="74391"/>
                      <a:pt x="43202" y="74053"/>
                      <a:pt x="45569" y="73715"/>
                    </a:cubicBezTo>
                    <a:cubicBezTo>
                      <a:pt x="47937" y="73377"/>
                      <a:pt x="50642" y="73377"/>
                      <a:pt x="53686" y="73377"/>
                    </a:cubicBezTo>
                    <a:cubicBezTo>
                      <a:pt x="56729" y="73377"/>
                      <a:pt x="59435" y="73377"/>
                      <a:pt x="61464" y="73715"/>
                    </a:cubicBezTo>
                    <a:cubicBezTo>
                      <a:pt x="63493" y="74053"/>
                      <a:pt x="65184" y="74391"/>
                      <a:pt x="66198" y="75067"/>
                    </a:cubicBezTo>
                    <a:cubicBezTo>
                      <a:pt x="67213" y="75744"/>
                      <a:pt x="67889" y="76420"/>
                      <a:pt x="68228" y="77096"/>
                    </a:cubicBezTo>
                    <a:cubicBezTo>
                      <a:pt x="68566" y="77773"/>
                      <a:pt x="68566" y="78787"/>
                      <a:pt x="68228" y="79801"/>
                    </a:cubicBezTo>
                    <a:lnTo>
                      <a:pt x="32719" y="258002"/>
                    </a:lnTo>
                    <a:close/>
                    <a:moveTo>
                      <a:pt x="84460" y="19612"/>
                    </a:moveTo>
                    <a:cubicBezTo>
                      <a:pt x="83784" y="23332"/>
                      <a:pt x="82769" y="26375"/>
                      <a:pt x="81755" y="29080"/>
                    </a:cubicBezTo>
                    <a:cubicBezTo>
                      <a:pt x="80740" y="31785"/>
                      <a:pt x="79049" y="33476"/>
                      <a:pt x="77358" y="35167"/>
                    </a:cubicBezTo>
                    <a:cubicBezTo>
                      <a:pt x="75667" y="36857"/>
                      <a:pt x="73300" y="37872"/>
                      <a:pt x="70257" y="38548"/>
                    </a:cubicBezTo>
                    <a:cubicBezTo>
                      <a:pt x="67213" y="39224"/>
                      <a:pt x="64169" y="39563"/>
                      <a:pt x="60111" y="39563"/>
                    </a:cubicBezTo>
                    <a:cubicBezTo>
                      <a:pt x="56053" y="39563"/>
                      <a:pt x="53009" y="39563"/>
                      <a:pt x="50642" y="38548"/>
                    </a:cubicBezTo>
                    <a:cubicBezTo>
                      <a:pt x="48275" y="37534"/>
                      <a:pt x="46246" y="36857"/>
                      <a:pt x="45231" y="35167"/>
                    </a:cubicBezTo>
                    <a:cubicBezTo>
                      <a:pt x="44217" y="33476"/>
                      <a:pt x="43540" y="31785"/>
                      <a:pt x="43202" y="29080"/>
                    </a:cubicBezTo>
                    <a:cubicBezTo>
                      <a:pt x="42864" y="26375"/>
                      <a:pt x="43202" y="23332"/>
                      <a:pt x="43879" y="19612"/>
                    </a:cubicBezTo>
                    <a:cubicBezTo>
                      <a:pt x="44555" y="15893"/>
                      <a:pt x="45569" y="12849"/>
                      <a:pt x="46922" y="10482"/>
                    </a:cubicBezTo>
                    <a:cubicBezTo>
                      <a:pt x="48275" y="8115"/>
                      <a:pt x="49628" y="6087"/>
                      <a:pt x="51319" y="4396"/>
                    </a:cubicBezTo>
                    <a:cubicBezTo>
                      <a:pt x="53009" y="2705"/>
                      <a:pt x="55377" y="1691"/>
                      <a:pt x="58082" y="1014"/>
                    </a:cubicBezTo>
                    <a:cubicBezTo>
                      <a:pt x="60788" y="338"/>
                      <a:pt x="64169" y="0"/>
                      <a:pt x="68228" y="0"/>
                    </a:cubicBezTo>
                    <a:cubicBezTo>
                      <a:pt x="72286" y="0"/>
                      <a:pt x="75329" y="0"/>
                      <a:pt x="77697" y="1014"/>
                    </a:cubicBezTo>
                    <a:cubicBezTo>
                      <a:pt x="80064" y="2029"/>
                      <a:pt x="82093" y="2705"/>
                      <a:pt x="83107" y="4396"/>
                    </a:cubicBezTo>
                    <a:cubicBezTo>
                      <a:pt x="84122" y="6087"/>
                      <a:pt x="85137" y="8115"/>
                      <a:pt x="85137" y="10482"/>
                    </a:cubicBezTo>
                    <a:cubicBezTo>
                      <a:pt x="85137" y="12849"/>
                      <a:pt x="85137" y="15893"/>
                      <a:pt x="84122" y="19612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BAB97A55-0298-144D-04D1-108CA7885B7B}"/>
                  </a:ext>
                </a:extLst>
              </p:cNvPr>
              <p:cNvSpPr/>
              <p:nvPr/>
            </p:nvSpPr>
            <p:spPr>
              <a:xfrm>
                <a:off x="5646140" y="3961958"/>
                <a:ext cx="174077" cy="193755"/>
              </a:xfrm>
              <a:custGeom>
                <a:avLst/>
                <a:gdLst>
                  <a:gd name="csX0" fmla="*/ 174077 w 174077"/>
                  <a:gd name="csY0" fmla="*/ 48692 h 193755"/>
                  <a:gd name="csX1" fmla="*/ 173401 w 174077"/>
                  <a:gd name="csY1" fmla="*/ 62218 h 193755"/>
                  <a:gd name="csX2" fmla="*/ 171372 w 174077"/>
                  <a:gd name="csY2" fmla="*/ 76082 h 193755"/>
                  <a:gd name="csX3" fmla="*/ 149052 w 174077"/>
                  <a:gd name="csY3" fmla="*/ 187330 h 193755"/>
                  <a:gd name="csX4" fmla="*/ 147699 w 174077"/>
                  <a:gd name="csY4" fmla="*/ 190036 h 193755"/>
                  <a:gd name="csX5" fmla="*/ 144656 w 174077"/>
                  <a:gd name="csY5" fmla="*/ 192064 h 193755"/>
                  <a:gd name="csX6" fmla="*/ 139245 w 174077"/>
                  <a:gd name="csY6" fmla="*/ 193417 h 193755"/>
                  <a:gd name="csX7" fmla="*/ 131129 w 174077"/>
                  <a:gd name="csY7" fmla="*/ 193755 h 193755"/>
                  <a:gd name="csX8" fmla="*/ 123350 w 174077"/>
                  <a:gd name="csY8" fmla="*/ 193417 h 193755"/>
                  <a:gd name="csX9" fmla="*/ 118616 w 174077"/>
                  <a:gd name="csY9" fmla="*/ 192064 h 193755"/>
                  <a:gd name="csX10" fmla="*/ 116587 w 174077"/>
                  <a:gd name="csY10" fmla="*/ 190036 h 193755"/>
                  <a:gd name="csX11" fmla="*/ 116587 w 174077"/>
                  <a:gd name="csY11" fmla="*/ 187330 h 193755"/>
                  <a:gd name="csX12" fmla="*/ 138569 w 174077"/>
                  <a:gd name="csY12" fmla="*/ 77096 h 193755"/>
                  <a:gd name="csX13" fmla="*/ 140598 w 174077"/>
                  <a:gd name="csY13" fmla="*/ 65261 h 193755"/>
                  <a:gd name="csX14" fmla="*/ 140936 w 174077"/>
                  <a:gd name="csY14" fmla="*/ 55117 h 193755"/>
                  <a:gd name="csX15" fmla="*/ 135863 w 174077"/>
                  <a:gd name="csY15" fmla="*/ 35505 h 193755"/>
                  <a:gd name="csX16" fmla="*/ 118616 w 174077"/>
                  <a:gd name="csY16" fmla="*/ 28066 h 193755"/>
                  <a:gd name="csX17" fmla="*/ 96973 w 174077"/>
                  <a:gd name="csY17" fmla="*/ 34152 h 193755"/>
                  <a:gd name="csX18" fmla="*/ 76682 w 174077"/>
                  <a:gd name="csY18" fmla="*/ 50721 h 193755"/>
                  <a:gd name="csX19" fmla="*/ 59773 w 174077"/>
                  <a:gd name="csY19" fmla="*/ 75744 h 193755"/>
                  <a:gd name="csX20" fmla="*/ 48951 w 174077"/>
                  <a:gd name="csY20" fmla="*/ 107191 h 193755"/>
                  <a:gd name="csX21" fmla="*/ 33057 w 174077"/>
                  <a:gd name="csY21" fmla="*/ 186992 h 193755"/>
                  <a:gd name="csX22" fmla="*/ 31704 w 174077"/>
                  <a:gd name="csY22" fmla="*/ 189697 h 193755"/>
                  <a:gd name="csX23" fmla="*/ 28661 w 174077"/>
                  <a:gd name="csY23" fmla="*/ 191726 h 193755"/>
                  <a:gd name="csX24" fmla="*/ 23250 w 174077"/>
                  <a:gd name="csY24" fmla="*/ 193079 h 193755"/>
                  <a:gd name="csX25" fmla="*/ 15133 w 174077"/>
                  <a:gd name="csY25" fmla="*/ 193417 h 193755"/>
                  <a:gd name="csX26" fmla="*/ 7017 w 174077"/>
                  <a:gd name="csY26" fmla="*/ 193079 h 193755"/>
                  <a:gd name="csX27" fmla="*/ 2283 w 174077"/>
                  <a:gd name="csY27" fmla="*/ 191726 h 193755"/>
                  <a:gd name="csX28" fmla="*/ 253 w 174077"/>
                  <a:gd name="csY28" fmla="*/ 189697 h 193755"/>
                  <a:gd name="csX29" fmla="*/ 253 w 174077"/>
                  <a:gd name="csY29" fmla="*/ 186992 h 193755"/>
                  <a:gd name="csX30" fmla="*/ 36101 w 174077"/>
                  <a:gd name="csY30" fmla="*/ 8454 h 193755"/>
                  <a:gd name="csX31" fmla="*/ 37115 w 174077"/>
                  <a:gd name="csY31" fmla="*/ 5748 h 193755"/>
                  <a:gd name="csX32" fmla="*/ 39821 w 174077"/>
                  <a:gd name="csY32" fmla="*/ 3720 h 193755"/>
                  <a:gd name="csX33" fmla="*/ 44555 w 174077"/>
                  <a:gd name="csY33" fmla="*/ 2705 h 193755"/>
                  <a:gd name="csX34" fmla="*/ 51319 w 174077"/>
                  <a:gd name="csY34" fmla="*/ 2705 h 193755"/>
                  <a:gd name="csX35" fmla="*/ 58082 w 174077"/>
                  <a:gd name="csY35" fmla="*/ 2705 h 193755"/>
                  <a:gd name="csX36" fmla="*/ 62140 w 174077"/>
                  <a:gd name="csY36" fmla="*/ 3720 h 193755"/>
                  <a:gd name="csX37" fmla="*/ 64169 w 174077"/>
                  <a:gd name="csY37" fmla="*/ 5748 h 193755"/>
                  <a:gd name="csX38" fmla="*/ 64169 w 174077"/>
                  <a:gd name="csY38" fmla="*/ 8454 h 193755"/>
                  <a:gd name="csX39" fmla="*/ 57406 w 174077"/>
                  <a:gd name="csY39" fmla="*/ 42606 h 193755"/>
                  <a:gd name="csX40" fmla="*/ 67213 w 174077"/>
                  <a:gd name="csY40" fmla="*/ 28404 h 193755"/>
                  <a:gd name="csX41" fmla="*/ 83107 w 174077"/>
                  <a:gd name="csY41" fmla="*/ 14540 h 193755"/>
                  <a:gd name="csX42" fmla="*/ 103736 w 174077"/>
                  <a:gd name="csY42" fmla="*/ 4058 h 193755"/>
                  <a:gd name="csX43" fmla="*/ 127070 w 174077"/>
                  <a:gd name="csY43" fmla="*/ 0 h 193755"/>
                  <a:gd name="csX44" fmla="*/ 149390 w 174077"/>
                  <a:gd name="csY44" fmla="*/ 4058 h 193755"/>
                  <a:gd name="csX45" fmla="*/ 163932 w 174077"/>
                  <a:gd name="csY45" fmla="*/ 14878 h 193755"/>
                  <a:gd name="csX46" fmla="*/ 171710 w 174077"/>
                  <a:gd name="csY46" fmla="*/ 30095 h 193755"/>
                  <a:gd name="csX47" fmla="*/ 174077 w 174077"/>
                  <a:gd name="csY47" fmla="*/ 48354 h 1937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</a:cxnLst>
                <a:rect l="l" t="t" r="r" b="b"/>
                <a:pathLst>
                  <a:path w="174077" h="193755">
                    <a:moveTo>
                      <a:pt x="174077" y="48692"/>
                    </a:moveTo>
                    <a:cubicBezTo>
                      <a:pt x="174077" y="53426"/>
                      <a:pt x="174077" y="57822"/>
                      <a:pt x="173401" y="62218"/>
                    </a:cubicBezTo>
                    <a:cubicBezTo>
                      <a:pt x="172724" y="66614"/>
                      <a:pt x="172048" y="71348"/>
                      <a:pt x="171372" y="76082"/>
                    </a:cubicBezTo>
                    <a:lnTo>
                      <a:pt x="149052" y="187330"/>
                    </a:lnTo>
                    <a:cubicBezTo>
                      <a:pt x="149052" y="187330"/>
                      <a:pt x="148376" y="189359"/>
                      <a:pt x="147699" y="190036"/>
                    </a:cubicBezTo>
                    <a:cubicBezTo>
                      <a:pt x="147023" y="190712"/>
                      <a:pt x="146009" y="191388"/>
                      <a:pt x="144656" y="192064"/>
                    </a:cubicBezTo>
                    <a:cubicBezTo>
                      <a:pt x="143303" y="192741"/>
                      <a:pt x="141612" y="193079"/>
                      <a:pt x="139245" y="193417"/>
                    </a:cubicBezTo>
                    <a:cubicBezTo>
                      <a:pt x="136878" y="193755"/>
                      <a:pt x="134510" y="193755"/>
                      <a:pt x="131129" y="193755"/>
                    </a:cubicBezTo>
                    <a:cubicBezTo>
                      <a:pt x="127747" y="193755"/>
                      <a:pt x="125380" y="193755"/>
                      <a:pt x="123350" y="193417"/>
                    </a:cubicBezTo>
                    <a:cubicBezTo>
                      <a:pt x="121321" y="193079"/>
                      <a:pt x="119630" y="192741"/>
                      <a:pt x="118616" y="192064"/>
                    </a:cubicBezTo>
                    <a:cubicBezTo>
                      <a:pt x="117601" y="191388"/>
                      <a:pt x="116925" y="191050"/>
                      <a:pt x="116587" y="190036"/>
                    </a:cubicBezTo>
                    <a:cubicBezTo>
                      <a:pt x="116249" y="189021"/>
                      <a:pt x="116249" y="188345"/>
                      <a:pt x="116587" y="187330"/>
                    </a:cubicBezTo>
                    <a:lnTo>
                      <a:pt x="138569" y="77096"/>
                    </a:lnTo>
                    <a:cubicBezTo>
                      <a:pt x="139583" y="73039"/>
                      <a:pt x="140259" y="68981"/>
                      <a:pt x="140598" y="65261"/>
                    </a:cubicBezTo>
                    <a:cubicBezTo>
                      <a:pt x="140936" y="61542"/>
                      <a:pt x="140936" y="58160"/>
                      <a:pt x="140936" y="55117"/>
                    </a:cubicBezTo>
                    <a:cubicBezTo>
                      <a:pt x="140936" y="47002"/>
                      <a:pt x="139245" y="40577"/>
                      <a:pt x="135863" y="35505"/>
                    </a:cubicBezTo>
                    <a:cubicBezTo>
                      <a:pt x="132481" y="30433"/>
                      <a:pt x="126732" y="28066"/>
                      <a:pt x="118616" y="28066"/>
                    </a:cubicBezTo>
                    <a:cubicBezTo>
                      <a:pt x="111514" y="28066"/>
                      <a:pt x="104413" y="30095"/>
                      <a:pt x="96973" y="34152"/>
                    </a:cubicBezTo>
                    <a:cubicBezTo>
                      <a:pt x="89533" y="38210"/>
                      <a:pt x="82769" y="43620"/>
                      <a:pt x="76682" y="50721"/>
                    </a:cubicBezTo>
                    <a:cubicBezTo>
                      <a:pt x="70595" y="57822"/>
                      <a:pt x="64846" y="66276"/>
                      <a:pt x="59773" y="75744"/>
                    </a:cubicBezTo>
                    <a:cubicBezTo>
                      <a:pt x="54700" y="85212"/>
                      <a:pt x="51319" y="96032"/>
                      <a:pt x="48951" y="107191"/>
                    </a:cubicBezTo>
                    <a:lnTo>
                      <a:pt x="33057" y="186992"/>
                    </a:lnTo>
                    <a:cubicBezTo>
                      <a:pt x="33057" y="186992"/>
                      <a:pt x="32381" y="189021"/>
                      <a:pt x="31704" y="189697"/>
                    </a:cubicBezTo>
                    <a:cubicBezTo>
                      <a:pt x="31028" y="190374"/>
                      <a:pt x="30013" y="191050"/>
                      <a:pt x="28661" y="191726"/>
                    </a:cubicBezTo>
                    <a:cubicBezTo>
                      <a:pt x="27308" y="192402"/>
                      <a:pt x="25617" y="192741"/>
                      <a:pt x="23250" y="193079"/>
                    </a:cubicBezTo>
                    <a:cubicBezTo>
                      <a:pt x="20882" y="193417"/>
                      <a:pt x="18515" y="193417"/>
                      <a:pt x="15133" y="193417"/>
                    </a:cubicBezTo>
                    <a:cubicBezTo>
                      <a:pt x="11752" y="193417"/>
                      <a:pt x="9046" y="193417"/>
                      <a:pt x="7017" y="193079"/>
                    </a:cubicBezTo>
                    <a:cubicBezTo>
                      <a:pt x="4988" y="192741"/>
                      <a:pt x="3297" y="192402"/>
                      <a:pt x="2283" y="191726"/>
                    </a:cubicBezTo>
                    <a:cubicBezTo>
                      <a:pt x="1268" y="191050"/>
                      <a:pt x="592" y="190712"/>
                      <a:pt x="253" y="189697"/>
                    </a:cubicBezTo>
                    <a:cubicBezTo>
                      <a:pt x="-84" y="188683"/>
                      <a:pt x="-84" y="188007"/>
                      <a:pt x="253" y="186992"/>
                    </a:cubicBezTo>
                    <a:lnTo>
                      <a:pt x="36101" y="8454"/>
                    </a:lnTo>
                    <a:cubicBezTo>
                      <a:pt x="36101" y="8454"/>
                      <a:pt x="36439" y="6763"/>
                      <a:pt x="37115" y="5748"/>
                    </a:cubicBezTo>
                    <a:cubicBezTo>
                      <a:pt x="37791" y="4734"/>
                      <a:pt x="38468" y="4396"/>
                      <a:pt x="39821" y="3720"/>
                    </a:cubicBezTo>
                    <a:cubicBezTo>
                      <a:pt x="41173" y="3043"/>
                      <a:pt x="42526" y="2705"/>
                      <a:pt x="44555" y="2705"/>
                    </a:cubicBezTo>
                    <a:cubicBezTo>
                      <a:pt x="46584" y="2705"/>
                      <a:pt x="48613" y="2705"/>
                      <a:pt x="51319" y="2705"/>
                    </a:cubicBezTo>
                    <a:cubicBezTo>
                      <a:pt x="54024" y="2705"/>
                      <a:pt x="56391" y="2705"/>
                      <a:pt x="58082" y="2705"/>
                    </a:cubicBezTo>
                    <a:cubicBezTo>
                      <a:pt x="59773" y="2705"/>
                      <a:pt x="61126" y="3381"/>
                      <a:pt x="62140" y="3720"/>
                    </a:cubicBezTo>
                    <a:cubicBezTo>
                      <a:pt x="63155" y="4058"/>
                      <a:pt x="63831" y="5072"/>
                      <a:pt x="64169" y="5748"/>
                    </a:cubicBezTo>
                    <a:cubicBezTo>
                      <a:pt x="64507" y="6425"/>
                      <a:pt x="64169" y="7439"/>
                      <a:pt x="64169" y="8454"/>
                    </a:cubicBezTo>
                    <a:lnTo>
                      <a:pt x="57406" y="42606"/>
                    </a:lnTo>
                    <a:cubicBezTo>
                      <a:pt x="59435" y="38210"/>
                      <a:pt x="62478" y="33476"/>
                      <a:pt x="67213" y="28404"/>
                    </a:cubicBezTo>
                    <a:cubicBezTo>
                      <a:pt x="71947" y="23332"/>
                      <a:pt x="77020" y="18598"/>
                      <a:pt x="83107" y="14540"/>
                    </a:cubicBezTo>
                    <a:cubicBezTo>
                      <a:pt x="89195" y="10482"/>
                      <a:pt x="96296" y="6763"/>
                      <a:pt x="103736" y="4058"/>
                    </a:cubicBezTo>
                    <a:cubicBezTo>
                      <a:pt x="111176" y="1353"/>
                      <a:pt x="118954" y="0"/>
                      <a:pt x="127070" y="0"/>
                    </a:cubicBezTo>
                    <a:cubicBezTo>
                      <a:pt x="135863" y="0"/>
                      <a:pt x="143303" y="1353"/>
                      <a:pt x="149390" y="4058"/>
                    </a:cubicBezTo>
                    <a:cubicBezTo>
                      <a:pt x="155478" y="6763"/>
                      <a:pt x="160212" y="10482"/>
                      <a:pt x="163932" y="14878"/>
                    </a:cubicBezTo>
                    <a:cubicBezTo>
                      <a:pt x="167652" y="19274"/>
                      <a:pt x="170357" y="24346"/>
                      <a:pt x="171710" y="30095"/>
                    </a:cubicBezTo>
                    <a:cubicBezTo>
                      <a:pt x="173063" y="35843"/>
                      <a:pt x="174077" y="41930"/>
                      <a:pt x="174077" y="48354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AA6C21E-5287-C2DF-783D-D05F5BFE3B55}"/>
                  </a:ext>
                </a:extLst>
              </p:cNvPr>
              <p:cNvSpPr/>
              <p:nvPr/>
            </p:nvSpPr>
            <p:spPr>
              <a:xfrm>
                <a:off x="5857417" y="3962296"/>
                <a:ext cx="177881" cy="195783"/>
              </a:xfrm>
              <a:custGeom>
                <a:avLst/>
                <a:gdLst>
                  <a:gd name="csX0" fmla="*/ 177882 w 177881"/>
                  <a:gd name="csY0" fmla="*/ 67966 h 195783"/>
                  <a:gd name="csX1" fmla="*/ 175176 w 177881"/>
                  <a:gd name="csY1" fmla="*/ 97723 h 195783"/>
                  <a:gd name="csX2" fmla="*/ 166722 w 177881"/>
                  <a:gd name="csY2" fmla="*/ 127141 h 195783"/>
                  <a:gd name="csX3" fmla="*/ 152518 w 177881"/>
                  <a:gd name="csY3" fmla="*/ 153854 h 195783"/>
                  <a:gd name="csX4" fmla="*/ 131889 w 177881"/>
                  <a:gd name="csY4" fmla="*/ 175495 h 195783"/>
                  <a:gd name="csX5" fmla="*/ 105173 w 177881"/>
                  <a:gd name="csY5" fmla="*/ 190374 h 195783"/>
                  <a:gd name="csX6" fmla="*/ 71694 w 177881"/>
                  <a:gd name="csY6" fmla="*/ 195784 h 195783"/>
                  <a:gd name="csX7" fmla="*/ 39229 w 177881"/>
                  <a:gd name="csY7" fmla="*/ 191388 h 195783"/>
                  <a:gd name="csX8" fmla="*/ 16909 w 177881"/>
                  <a:gd name="csY8" fmla="*/ 178201 h 195783"/>
                  <a:gd name="csX9" fmla="*/ 4058 w 177881"/>
                  <a:gd name="csY9" fmla="*/ 156898 h 195783"/>
                  <a:gd name="csX10" fmla="*/ 0 w 177881"/>
                  <a:gd name="csY10" fmla="*/ 128156 h 195783"/>
                  <a:gd name="csX11" fmla="*/ 2705 w 177881"/>
                  <a:gd name="csY11" fmla="*/ 98399 h 195783"/>
                  <a:gd name="csX12" fmla="*/ 11160 w 177881"/>
                  <a:gd name="csY12" fmla="*/ 68981 h 195783"/>
                  <a:gd name="csX13" fmla="*/ 25363 w 177881"/>
                  <a:gd name="csY13" fmla="*/ 42268 h 195783"/>
                  <a:gd name="csX14" fmla="*/ 45654 w 177881"/>
                  <a:gd name="csY14" fmla="*/ 20288 h 195783"/>
                  <a:gd name="csX15" fmla="*/ 72370 w 177881"/>
                  <a:gd name="csY15" fmla="*/ 5410 h 195783"/>
                  <a:gd name="csX16" fmla="*/ 105850 w 177881"/>
                  <a:gd name="csY16" fmla="*/ 0 h 195783"/>
                  <a:gd name="csX17" fmla="*/ 138315 w 177881"/>
                  <a:gd name="csY17" fmla="*/ 4734 h 195783"/>
                  <a:gd name="csX18" fmla="*/ 160635 w 177881"/>
                  <a:gd name="csY18" fmla="*/ 18260 h 195783"/>
                  <a:gd name="csX19" fmla="*/ 173485 w 177881"/>
                  <a:gd name="csY19" fmla="*/ 39563 h 195783"/>
                  <a:gd name="csX20" fmla="*/ 177544 w 177881"/>
                  <a:gd name="csY20" fmla="*/ 67966 h 195783"/>
                  <a:gd name="csX21" fmla="*/ 143388 w 177881"/>
                  <a:gd name="csY21" fmla="*/ 69657 h 195783"/>
                  <a:gd name="csX22" fmla="*/ 141359 w 177881"/>
                  <a:gd name="csY22" fmla="*/ 51736 h 195783"/>
                  <a:gd name="csX23" fmla="*/ 134257 w 177881"/>
                  <a:gd name="csY23" fmla="*/ 38210 h 195783"/>
                  <a:gd name="csX24" fmla="*/ 121406 w 177881"/>
                  <a:gd name="csY24" fmla="*/ 29756 h 195783"/>
                  <a:gd name="csX25" fmla="*/ 102468 w 177881"/>
                  <a:gd name="csY25" fmla="*/ 26713 h 195783"/>
                  <a:gd name="csX26" fmla="*/ 80825 w 177881"/>
                  <a:gd name="csY26" fmla="*/ 31109 h 195783"/>
                  <a:gd name="csX27" fmla="*/ 63577 w 177881"/>
                  <a:gd name="csY27" fmla="*/ 42606 h 195783"/>
                  <a:gd name="csX28" fmla="*/ 50389 w 177881"/>
                  <a:gd name="csY28" fmla="*/ 59513 h 195783"/>
                  <a:gd name="csX29" fmla="*/ 40920 w 177881"/>
                  <a:gd name="csY29" fmla="*/ 80139 h 195783"/>
                  <a:gd name="csX30" fmla="*/ 35509 w 177881"/>
                  <a:gd name="csY30" fmla="*/ 102795 h 195783"/>
                  <a:gd name="csX31" fmla="*/ 33818 w 177881"/>
                  <a:gd name="csY31" fmla="*/ 125450 h 195783"/>
                  <a:gd name="csX32" fmla="*/ 35847 w 177881"/>
                  <a:gd name="csY32" fmla="*/ 143372 h 195783"/>
                  <a:gd name="csX33" fmla="*/ 42949 w 177881"/>
                  <a:gd name="csY33" fmla="*/ 156898 h 195783"/>
                  <a:gd name="csX34" fmla="*/ 55461 w 177881"/>
                  <a:gd name="csY34" fmla="*/ 165351 h 195783"/>
                  <a:gd name="csX35" fmla="*/ 74399 w 177881"/>
                  <a:gd name="csY35" fmla="*/ 168394 h 195783"/>
                  <a:gd name="csX36" fmla="*/ 96043 w 177881"/>
                  <a:gd name="csY36" fmla="*/ 163999 h 195783"/>
                  <a:gd name="csX37" fmla="*/ 113290 w 177881"/>
                  <a:gd name="csY37" fmla="*/ 152502 h 195783"/>
                  <a:gd name="csX38" fmla="*/ 126479 w 177881"/>
                  <a:gd name="csY38" fmla="*/ 135595 h 195783"/>
                  <a:gd name="csX39" fmla="*/ 135948 w 177881"/>
                  <a:gd name="csY39" fmla="*/ 114630 h 195783"/>
                  <a:gd name="csX40" fmla="*/ 141359 w 177881"/>
                  <a:gd name="csY40" fmla="*/ 91974 h 195783"/>
                  <a:gd name="csX41" fmla="*/ 143049 w 177881"/>
                  <a:gd name="csY41" fmla="*/ 69319 h 195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</a:cxnLst>
                <a:rect l="l" t="t" r="r" b="b"/>
                <a:pathLst>
                  <a:path w="177881" h="195783">
                    <a:moveTo>
                      <a:pt x="177882" y="67966"/>
                    </a:moveTo>
                    <a:cubicBezTo>
                      <a:pt x="177882" y="77773"/>
                      <a:pt x="176867" y="87579"/>
                      <a:pt x="175176" y="97723"/>
                    </a:cubicBezTo>
                    <a:cubicBezTo>
                      <a:pt x="173485" y="107867"/>
                      <a:pt x="170442" y="117673"/>
                      <a:pt x="166722" y="127141"/>
                    </a:cubicBezTo>
                    <a:cubicBezTo>
                      <a:pt x="163002" y="136609"/>
                      <a:pt x="158267" y="145401"/>
                      <a:pt x="152518" y="153854"/>
                    </a:cubicBezTo>
                    <a:cubicBezTo>
                      <a:pt x="146769" y="162308"/>
                      <a:pt x="140006" y="169409"/>
                      <a:pt x="131889" y="175495"/>
                    </a:cubicBezTo>
                    <a:cubicBezTo>
                      <a:pt x="123773" y="181582"/>
                      <a:pt x="114980" y="186654"/>
                      <a:pt x="105173" y="190374"/>
                    </a:cubicBezTo>
                    <a:cubicBezTo>
                      <a:pt x="95366" y="194093"/>
                      <a:pt x="84206" y="195784"/>
                      <a:pt x="71694" y="195784"/>
                    </a:cubicBezTo>
                    <a:cubicBezTo>
                      <a:pt x="59181" y="195784"/>
                      <a:pt x="48021" y="194431"/>
                      <a:pt x="39229" y="191388"/>
                    </a:cubicBezTo>
                    <a:cubicBezTo>
                      <a:pt x="30436" y="188345"/>
                      <a:pt x="22658" y="183949"/>
                      <a:pt x="16909" y="178201"/>
                    </a:cubicBezTo>
                    <a:cubicBezTo>
                      <a:pt x="11160" y="172452"/>
                      <a:pt x="6763" y="165351"/>
                      <a:pt x="4058" y="156898"/>
                    </a:cubicBezTo>
                    <a:cubicBezTo>
                      <a:pt x="1352" y="148444"/>
                      <a:pt x="0" y="138976"/>
                      <a:pt x="0" y="128156"/>
                    </a:cubicBezTo>
                    <a:cubicBezTo>
                      <a:pt x="0" y="118350"/>
                      <a:pt x="1014" y="108543"/>
                      <a:pt x="2705" y="98399"/>
                    </a:cubicBezTo>
                    <a:cubicBezTo>
                      <a:pt x="4396" y="88255"/>
                      <a:pt x="7440" y="78449"/>
                      <a:pt x="11160" y="68981"/>
                    </a:cubicBezTo>
                    <a:cubicBezTo>
                      <a:pt x="14880" y="59513"/>
                      <a:pt x="19614" y="50721"/>
                      <a:pt x="25363" y="42268"/>
                    </a:cubicBezTo>
                    <a:cubicBezTo>
                      <a:pt x="31112" y="33814"/>
                      <a:pt x="37876" y="26713"/>
                      <a:pt x="45654" y="20288"/>
                    </a:cubicBezTo>
                    <a:cubicBezTo>
                      <a:pt x="53432" y="13864"/>
                      <a:pt x="62563" y="9130"/>
                      <a:pt x="72370" y="5410"/>
                    </a:cubicBezTo>
                    <a:cubicBezTo>
                      <a:pt x="82177" y="1691"/>
                      <a:pt x="93337" y="0"/>
                      <a:pt x="105850" y="0"/>
                    </a:cubicBezTo>
                    <a:cubicBezTo>
                      <a:pt x="118362" y="0"/>
                      <a:pt x="129522" y="1691"/>
                      <a:pt x="138315" y="4734"/>
                    </a:cubicBezTo>
                    <a:cubicBezTo>
                      <a:pt x="147108" y="7777"/>
                      <a:pt x="154886" y="12173"/>
                      <a:pt x="160635" y="18260"/>
                    </a:cubicBezTo>
                    <a:cubicBezTo>
                      <a:pt x="166384" y="24346"/>
                      <a:pt x="170780" y="31109"/>
                      <a:pt x="173485" y="39563"/>
                    </a:cubicBezTo>
                    <a:cubicBezTo>
                      <a:pt x="176191" y="48016"/>
                      <a:pt x="177544" y="57484"/>
                      <a:pt x="177544" y="67966"/>
                    </a:cubicBezTo>
                    <a:close/>
                    <a:moveTo>
                      <a:pt x="143388" y="69657"/>
                    </a:moveTo>
                    <a:cubicBezTo>
                      <a:pt x="143388" y="62894"/>
                      <a:pt x="142711" y="57146"/>
                      <a:pt x="141359" y="51736"/>
                    </a:cubicBezTo>
                    <a:cubicBezTo>
                      <a:pt x="140006" y="46325"/>
                      <a:pt x="137639" y="41930"/>
                      <a:pt x="134257" y="38210"/>
                    </a:cubicBezTo>
                    <a:cubicBezTo>
                      <a:pt x="130875" y="34490"/>
                      <a:pt x="126817" y="31785"/>
                      <a:pt x="121406" y="29756"/>
                    </a:cubicBezTo>
                    <a:cubicBezTo>
                      <a:pt x="115995" y="27728"/>
                      <a:pt x="109908" y="26713"/>
                      <a:pt x="102468" y="26713"/>
                    </a:cubicBezTo>
                    <a:cubicBezTo>
                      <a:pt x="94690" y="26713"/>
                      <a:pt x="87250" y="28066"/>
                      <a:pt x="80825" y="31109"/>
                    </a:cubicBezTo>
                    <a:cubicBezTo>
                      <a:pt x="74399" y="34152"/>
                      <a:pt x="68650" y="37872"/>
                      <a:pt x="63577" y="42606"/>
                    </a:cubicBezTo>
                    <a:cubicBezTo>
                      <a:pt x="58505" y="47340"/>
                      <a:pt x="54108" y="53088"/>
                      <a:pt x="50389" y="59513"/>
                    </a:cubicBezTo>
                    <a:cubicBezTo>
                      <a:pt x="46669" y="65938"/>
                      <a:pt x="43625" y="73039"/>
                      <a:pt x="40920" y="80139"/>
                    </a:cubicBezTo>
                    <a:cubicBezTo>
                      <a:pt x="38214" y="87240"/>
                      <a:pt x="36523" y="95018"/>
                      <a:pt x="35509" y="102795"/>
                    </a:cubicBezTo>
                    <a:cubicBezTo>
                      <a:pt x="34494" y="110572"/>
                      <a:pt x="33818" y="118011"/>
                      <a:pt x="33818" y="125450"/>
                    </a:cubicBezTo>
                    <a:cubicBezTo>
                      <a:pt x="33818" y="132213"/>
                      <a:pt x="34494" y="137962"/>
                      <a:pt x="35847" y="143372"/>
                    </a:cubicBezTo>
                    <a:cubicBezTo>
                      <a:pt x="37200" y="148782"/>
                      <a:pt x="39567" y="153178"/>
                      <a:pt x="42949" y="156898"/>
                    </a:cubicBezTo>
                    <a:cubicBezTo>
                      <a:pt x="46330" y="160617"/>
                      <a:pt x="50389" y="163322"/>
                      <a:pt x="55461" y="165351"/>
                    </a:cubicBezTo>
                    <a:cubicBezTo>
                      <a:pt x="60534" y="167380"/>
                      <a:pt x="66959" y="168394"/>
                      <a:pt x="74399" y="168394"/>
                    </a:cubicBezTo>
                    <a:cubicBezTo>
                      <a:pt x="82515" y="168394"/>
                      <a:pt x="89617" y="167042"/>
                      <a:pt x="96043" y="163999"/>
                    </a:cubicBezTo>
                    <a:cubicBezTo>
                      <a:pt x="102468" y="160955"/>
                      <a:pt x="108217" y="157236"/>
                      <a:pt x="113290" y="152502"/>
                    </a:cubicBezTo>
                    <a:cubicBezTo>
                      <a:pt x="118362" y="147768"/>
                      <a:pt x="122759" y="142019"/>
                      <a:pt x="126479" y="135595"/>
                    </a:cubicBezTo>
                    <a:cubicBezTo>
                      <a:pt x="130199" y="129170"/>
                      <a:pt x="133242" y="122069"/>
                      <a:pt x="135948" y="114630"/>
                    </a:cubicBezTo>
                    <a:cubicBezTo>
                      <a:pt x="138653" y="107191"/>
                      <a:pt x="140344" y="99752"/>
                      <a:pt x="141359" y="91974"/>
                    </a:cubicBezTo>
                    <a:cubicBezTo>
                      <a:pt x="142373" y="84197"/>
                      <a:pt x="143049" y="76758"/>
                      <a:pt x="143049" y="69319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D19D638-B505-B128-92ED-967BBF37724A}"/>
                  </a:ext>
                </a:extLst>
              </p:cNvPr>
              <p:cNvSpPr/>
              <p:nvPr/>
            </p:nvSpPr>
            <p:spPr>
              <a:xfrm>
                <a:off x="6062100" y="3961958"/>
                <a:ext cx="285676" cy="193755"/>
              </a:xfrm>
              <a:custGeom>
                <a:avLst/>
                <a:gdLst>
                  <a:gd name="csX0" fmla="*/ 262004 w 285676"/>
                  <a:gd name="csY0" fmla="*/ 187330 h 193755"/>
                  <a:gd name="csX1" fmla="*/ 260651 w 285676"/>
                  <a:gd name="csY1" fmla="*/ 190036 h 193755"/>
                  <a:gd name="csX2" fmla="*/ 257607 w 285676"/>
                  <a:gd name="csY2" fmla="*/ 192064 h 193755"/>
                  <a:gd name="csX3" fmla="*/ 252196 w 285676"/>
                  <a:gd name="csY3" fmla="*/ 193417 h 193755"/>
                  <a:gd name="csX4" fmla="*/ 244080 w 285676"/>
                  <a:gd name="csY4" fmla="*/ 193755 h 193755"/>
                  <a:gd name="csX5" fmla="*/ 236302 w 285676"/>
                  <a:gd name="csY5" fmla="*/ 193417 h 193755"/>
                  <a:gd name="csX6" fmla="*/ 231568 w 285676"/>
                  <a:gd name="csY6" fmla="*/ 192064 h 193755"/>
                  <a:gd name="csX7" fmla="*/ 229200 w 285676"/>
                  <a:gd name="csY7" fmla="*/ 190036 h 193755"/>
                  <a:gd name="csX8" fmla="*/ 229200 w 285676"/>
                  <a:gd name="csY8" fmla="*/ 187330 h 193755"/>
                  <a:gd name="csX9" fmla="*/ 251182 w 285676"/>
                  <a:gd name="csY9" fmla="*/ 77096 h 193755"/>
                  <a:gd name="csX10" fmla="*/ 252873 w 285676"/>
                  <a:gd name="csY10" fmla="*/ 66276 h 193755"/>
                  <a:gd name="csX11" fmla="*/ 253549 w 285676"/>
                  <a:gd name="csY11" fmla="*/ 56131 h 193755"/>
                  <a:gd name="csX12" fmla="*/ 248815 w 285676"/>
                  <a:gd name="csY12" fmla="*/ 35843 h 193755"/>
                  <a:gd name="csX13" fmla="*/ 231906 w 285676"/>
                  <a:gd name="csY13" fmla="*/ 28404 h 193755"/>
                  <a:gd name="csX14" fmla="*/ 211277 w 285676"/>
                  <a:gd name="csY14" fmla="*/ 34490 h 193755"/>
                  <a:gd name="csX15" fmla="*/ 191325 w 285676"/>
                  <a:gd name="csY15" fmla="*/ 51059 h 193755"/>
                  <a:gd name="csX16" fmla="*/ 174416 w 285676"/>
                  <a:gd name="csY16" fmla="*/ 76082 h 193755"/>
                  <a:gd name="csX17" fmla="*/ 163594 w 285676"/>
                  <a:gd name="csY17" fmla="*/ 107529 h 193755"/>
                  <a:gd name="csX18" fmla="*/ 147699 w 285676"/>
                  <a:gd name="csY18" fmla="*/ 187330 h 193755"/>
                  <a:gd name="csX19" fmla="*/ 146347 w 285676"/>
                  <a:gd name="csY19" fmla="*/ 190036 h 193755"/>
                  <a:gd name="csX20" fmla="*/ 143303 w 285676"/>
                  <a:gd name="csY20" fmla="*/ 192064 h 193755"/>
                  <a:gd name="csX21" fmla="*/ 137892 w 285676"/>
                  <a:gd name="csY21" fmla="*/ 193417 h 193755"/>
                  <a:gd name="csX22" fmla="*/ 129776 w 285676"/>
                  <a:gd name="csY22" fmla="*/ 193755 h 193755"/>
                  <a:gd name="csX23" fmla="*/ 121998 w 285676"/>
                  <a:gd name="csY23" fmla="*/ 193417 h 193755"/>
                  <a:gd name="csX24" fmla="*/ 117263 w 285676"/>
                  <a:gd name="csY24" fmla="*/ 192064 h 193755"/>
                  <a:gd name="csX25" fmla="*/ 115234 w 285676"/>
                  <a:gd name="csY25" fmla="*/ 190036 h 193755"/>
                  <a:gd name="csX26" fmla="*/ 114896 w 285676"/>
                  <a:gd name="csY26" fmla="*/ 187330 h 193755"/>
                  <a:gd name="csX27" fmla="*/ 136878 w 285676"/>
                  <a:gd name="csY27" fmla="*/ 77096 h 193755"/>
                  <a:gd name="csX28" fmla="*/ 138907 w 285676"/>
                  <a:gd name="csY28" fmla="*/ 65261 h 193755"/>
                  <a:gd name="csX29" fmla="*/ 139245 w 285676"/>
                  <a:gd name="csY29" fmla="*/ 54441 h 193755"/>
                  <a:gd name="csX30" fmla="*/ 134172 w 285676"/>
                  <a:gd name="csY30" fmla="*/ 35167 h 193755"/>
                  <a:gd name="csX31" fmla="*/ 117263 w 285676"/>
                  <a:gd name="csY31" fmla="*/ 28066 h 193755"/>
                  <a:gd name="csX32" fmla="*/ 96634 w 285676"/>
                  <a:gd name="csY32" fmla="*/ 34152 h 193755"/>
                  <a:gd name="csX33" fmla="*/ 76682 w 285676"/>
                  <a:gd name="csY33" fmla="*/ 50721 h 193755"/>
                  <a:gd name="csX34" fmla="*/ 59773 w 285676"/>
                  <a:gd name="csY34" fmla="*/ 75744 h 193755"/>
                  <a:gd name="csX35" fmla="*/ 48951 w 285676"/>
                  <a:gd name="csY35" fmla="*/ 107191 h 193755"/>
                  <a:gd name="csX36" fmla="*/ 33057 w 285676"/>
                  <a:gd name="csY36" fmla="*/ 186992 h 193755"/>
                  <a:gd name="csX37" fmla="*/ 31704 w 285676"/>
                  <a:gd name="csY37" fmla="*/ 189697 h 193755"/>
                  <a:gd name="csX38" fmla="*/ 28661 w 285676"/>
                  <a:gd name="csY38" fmla="*/ 191726 h 193755"/>
                  <a:gd name="csX39" fmla="*/ 23250 w 285676"/>
                  <a:gd name="csY39" fmla="*/ 193079 h 193755"/>
                  <a:gd name="csX40" fmla="*/ 15134 w 285676"/>
                  <a:gd name="csY40" fmla="*/ 193417 h 193755"/>
                  <a:gd name="csX41" fmla="*/ 7017 w 285676"/>
                  <a:gd name="csY41" fmla="*/ 193079 h 193755"/>
                  <a:gd name="csX42" fmla="*/ 2283 w 285676"/>
                  <a:gd name="csY42" fmla="*/ 191726 h 193755"/>
                  <a:gd name="csX43" fmla="*/ 254 w 285676"/>
                  <a:gd name="csY43" fmla="*/ 189697 h 193755"/>
                  <a:gd name="csX44" fmla="*/ 254 w 285676"/>
                  <a:gd name="csY44" fmla="*/ 186992 h 193755"/>
                  <a:gd name="csX45" fmla="*/ 36101 w 285676"/>
                  <a:gd name="csY45" fmla="*/ 8454 h 193755"/>
                  <a:gd name="csX46" fmla="*/ 37115 w 285676"/>
                  <a:gd name="csY46" fmla="*/ 5748 h 193755"/>
                  <a:gd name="csX47" fmla="*/ 39820 w 285676"/>
                  <a:gd name="csY47" fmla="*/ 3720 h 193755"/>
                  <a:gd name="csX48" fmla="*/ 44555 w 285676"/>
                  <a:gd name="csY48" fmla="*/ 2705 h 193755"/>
                  <a:gd name="csX49" fmla="*/ 51319 w 285676"/>
                  <a:gd name="csY49" fmla="*/ 2705 h 193755"/>
                  <a:gd name="csX50" fmla="*/ 58082 w 285676"/>
                  <a:gd name="csY50" fmla="*/ 2705 h 193755"/>
                  <a:gd name="csX51" fmla="*/ 62140 w 285676"/>
                  <a:gd name="csY51" fmla="*/ 3720 h 193755"/>
                  <a:gd name="csX52" fmla="*/ 64169 w 285676"/>
                  <a:gd name="csY52" fmla="*/ 5748 h 193755"/>
                  <a:gd name="csX53" fmla="*/ 64169 w 285676"/>
                  <a:gd name="csY53" fmla="*/ 8454 h 193755"/>
                  <a:gd name="csX54" fmla="*/ 57406 w 285676"/>
                  <a:gd name="csY54" fmla="*/ 42606 h 193755"/>
                  <a:gd name="csX55" fmla="*/ 67213 w 285676"/>
                  <a:gd name="csY55" fmla="*/ 28404 h 193755"/>
                  <a:gd name="csX56" fmla="*/ 83107 w 285676"/>
                  <a:gd name="csY56" fmla="*/ 14540 h 193755"/>
                  <a:gd name="csX57" fmla="*/ 103060 w 285676"/>
                  <a:gd name="csY57" fmla="*/ 4058 h 193755"/>
                  <a:gd name="csX58" fmla="*/ 125042 w 285676"/>
                  <a:gd name="csY58" fmla="*/ 0 h 193755"/>
                  <a:gd name="csX59" fmla="*/ 145332 w 285676"/>
                  <a:gd name="csY59" fmla="*/ 3381 h 193755"/>
                  <a:gd name="csX60" fmla="*/ 159197 w 285676"/>
                  <a:gd name="csY60" fmla="*/ 12173 h 193755"/>
                  <a:gd name="csX61" fmla="*/ 167314 w 285676"/>
                  <a:gd name="csY61" fmla="*/ 25699 h 193755"/>
                  <a:gd name="csX62" fmla="*/ 170357 w 285676"/>
                  <a:gd name="csY62" fmla="*/ 42944 h 193755"/>
                  <a:gd name="csX63" fmla="*/ 181179 w 285676"/>
                  <a:gd name="csY63" fmla="*/ 28404 h 193755"/>
                  <a:gd name="csX64" fmla="*/ 197074 w 285676"/>
                  <a:gd name="csY64" fmla="*/ 14540 h 193755"/>
                  <a:gd name="csX65" fmla="*/ 217026 w 285676"/>
                  <a:gd name="csY65" fmla="*/ 4058 h 193755"/>
                  <a:gd name="csX66" fmla="*/ 238669 w 285676"/>
                  <a:gd name="csY66" fmla="*/ 0 h 193755"/>
                  <a:gd name="csX67" fmla="*/ 260989 w 285676"/>
                  <a:gd name="csY67" fmla="*/ 3720 h 193755"/>
                  <a:gd name="csX68" fmla="*/ 275531 w 285676"/>
                  <a:gd name="csY68" fmla="*/ 13864 h 193755"/>
                  <a:gd name="csX69" fmla="*/ 283309 w 285676"/>
                  <a:gd name="csY69" fmla="*/ 29080 h 193755"/>
                  <a:gd name="csX70" fmla="*/ 285676 w 285676"/>
                  <a:gd name="csY70" fmla="*/ 48016 h 193755"/>
                  <a:gd name="csX71" fmla="*/ 285000 w 285676"/>
                  <a:gd name="csY71" fmla="*/ 61542 h 193755"/>
                  <a:gd name="csX72" fmla="*/ 282971 w 285676"/>
                  <a:gd name="csY72" fmla="*/ 75406 h 193755"/>
                  <a:gd name="csX73" fmla="*/ 260651 w 285676"/>
                  <a:gd name="csY73" fmla="*/ 186654 h 19375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  <a:cxn ang="0">
                    <a:pos x="csX61" y="csY61"/>
                  </a:cxn>
                  <a:cxn ang="0">
                    <a:pos x="csX62" y="csY62"/>
                  </a:cxn>
                  <a:cxn ang="0">
                    <a:pos x="csX63" y="csY63"/>
                  </a:cxn>
                  <a:cxn ang="0">
                    <a:pos x="csX64" y="csY64"/>
                  </a:cxn>
                  <a:cxn ang="0">
                    <a:pos x="csX65" y="csY65"/>
                  </a:cxn>
                  <a:cxn ang="0">
                    <a:pos x="csX66" y="csY66"/>
                  </a:cxn>
                  <a:cxn ang="0">
                    <a:pos x="csX67" y="csY67"/>
                  </a:cxn>
                  <a:cxn ang="0">
                    <a:pos x="csX68" y="csY68"/>
                  </a:cxn>
                  <a:cxn ang="0">
                    <a:pos x="csX69" y="csY69"/>
                  </a:cxn>
                  <a:cxn ang="0">
                    <a:pos x="csX70" y="csY70"/>
                  </a:cxn>
                  <a:cxn ang="0">
                    <a:pos x="csX71" y="csY71"/>
                  </a:cxn>
                  <a:cxn ang="0">
                    <a:pos x="csX72" y="csY72"/>
                  </a:cxn>
                  <a:cxn ang="0">
                    <a:pos x="csX73" y="csY73"/>
                  </a:cxn>
                </a:cxnLst>
                <a:rect l="l" t="t" r="r" b="b"/>
                <a:pathLst>
                  <a:path w="285676" h="193755">
                    <a:moveTo>
                      <a:pt x="262004" y="187330"/>
                    </a:moveTo>
                    <a:cubicBezTo>
                      <a:pt x="262004" y="187330"/>
                      <a:pt x="261327" y="189359"/>
                      <a:pt x="260651" y="190036"/>
                    </a:cubicBezTo>
                    <a:cubicBezTo>
                      <a:pt x="259975" y="190712"/>
                      <a:pt x="258960" y="191388"/>
                      <a:pt x="257607" y="192064"/>
                    </a:cubicBezTo>
                    <a:cubicBezTo>
                      <a:pt x="256255" y="192741"/>
                      <a:pt x="254564" y="193079"/>
                      <a:pt x="252196" y="193417"/>
                    </a:cubicBezTo>
                    <a:cubicBezTo>
                      <a:pt x="249829" y="193755"/>
                      <a:pt x="247462" y="193755"/>
                      <a:pt x="244080" y="193755"/>
                    </a:cubicBezTo>
                    <a:cubicBezTo>
                      <a:pt x="240699" y="193755"/>
                      <a:pt x="238331" y="193755"/>
                      <a:pt x="236302" y="193417"/>
                    </a:cubicBezTo>
                    <a:cubicBezTo>
                      <a:pt x="234273" y="193079"/>
                      <a:pt x="232582" y="192741"/>
                      <a:pt x="231568" y="192064"/>
                    </a:cubicBezTo>
                    <a:cubicBezTo>
                      <a:pt x="230553" y="191388"/>
                      <a:pt x="229539" y="191050"/>
                      <a:pt x="229200" y="190036"/>
                    </a:cubicBezTo>
                    <a:cubicBezTo>
                      <a:pt x="228862" y="189021"/>
                      <a:pt x="228862" y="188345"/>
                      <a:pt x="229200" y="187330"/>
                    </a:cubicBezTo>
                    <a:lnTo>
                      <a:pt x="251182" y="77096"/>
                    </a:lnTo>
                    <a:cubicBezTo>
                      <a:pt x="251858" y="73377"/>
                      <a:pt x="252535" y="69657"/>
                      <a:pt x="252873" y="66276"/>
                    </a:cubicBezTo>
                    <a:cubicBezTo>
                      <a:pt x="253211" y="62894"/>
                      <a:pt x="253549" y="59513"/>
                      <a:pt x="253549" y="56131"/>
                    </a:cubicBezTo>
                    <a:cubicBezTo>
                      <a:pt x="253549" y="47678"/>
                      <a:pt x="251858" y="40915"/>
                      <a:pt x="248815" y="35843"/>
                    </a:cubicBezTo>
                    <a:cubicBezTo>
                      <a:pt x="245771" y="30771"/>
                      <a:pt x="240022" y="28404"/>
                      <a:pt x="231906" y="28404"/>
                    </a:cubicBezTo>
                    <a:cubicBezTo>
                      <a:pt x="225142" y="28404"/>
                      <a:pt x="218379" y="30433"/>
                      <a:pt x="211277" y="34490"/>
                    </a:cubicBezTo>
                    <a:cubicBezTo>
                      <a:pt x="204175" y="38548"/>
                      <a:pt x="197412" y="43958"/>
                      <a:pt x="191325" y="51059"/>
                    </a:cubicBezTo>
                    <a:cubicBezTo>
                      <a:pt x="185237" y="58160"/>
                      <a:pt x="179488" y="66614"/>
                      <a:pt x="174416" y="76082"/>
                    </a:cubicBezTo>
                    <a:cubicBezTo>
                      <a:pt x="169343" y="85550"/>
                      <a:pt x="165961" y="96370"/>
                      <a:pt x="163594" y="107529"/>
                    </a:cubicBezTo>
                    <a:lnTo>
                      <a:pt x="147699" y="187330"/>
                    </a:lnTo>
                    <a:cubicBezTo>
                      <a:pt x="147699" y="187330"/>
                      <a:pt x="147023" y="189359"/>
                      <a:pt x="146347" y="190036"/>
                    </a:cubicBezTo>
                    <a:cubicBezTo>
                      <a:pt x="145670" y="190712"/>
                      <a:pt x="144656" y="191388"/>
                      <a:pt x="143303" y="192064"/>
                    </a:cubicBezTo>
                    <a:cubicBezTo>
                      <a:pt x="141951" y="192741"/>
                      <a:pt x="140260" y="193079"/>
                      <a:pt x="137892" y="193417"/>
                    </a:cubicBezTo>
                    <a:cubicBezTo>
                      <a:pt x="135525" y="193755"/>
                      <a:pt x="133158" y="193755"/>
                      <a:pt x="129776" y="193755"/>
                    </a:cubicBezTo>
                    <a:cubicBezTo>
                      <a:pt x="126394" y="193755"/>
                      <a:pt x="124027" y="193755"/>
                      <a:pt x="121998" y="193417"/>
                    </a:cubicBezTo>
                    <a:cubicBezTo>
                      <a:pt x="119969" y="193079"/>
                      <a:pt x="118278" y="192741"/>
                      <a:pt x="117263" y="192064"/>
                    </a:cubicBezTo>
                    <a:cubicBezTo>
                      <a:pt x="116249" y="191388"/>
                      <a:pt x="115572" y="191050"/>
                      <a:pt x="115234" y="190036"/>
                    </a:cubicBezTo>
                    <a:cubicBezTo>
                      <a:pt x="114896" y="189021"/>
                      <a:pt x="114558" y="188345"/>
                      <a:pt x="114896" y="187330"/>
                    </a:cubicBezTo>
                    <a:lnTo>
                      <a:pt x="136878" y="77096"/>
                    </a:lnTo>
                    <a:cubicBezTo>
                      <a:pt x="137892" y="73039"/>
                      <a:pt x="138569" y="69319"/>
                      <a:pt x="138907" y="65261"/>
                    </a:cubicBezTo>
                    <a:cubicBezTo>
                      <a:pt x="139245" y="61204"/>
                      <a:pt x="139245" y="57822"/>
                      <a:pt x="139245" y="54441"/>
                    </a:cubicBezTo>
                    <a:cubicBezTo>
                      <a:pt x="139245" y="46325"/>
                      <a:pt x="137554" y="39901"/>
                      <a:pt x="134172" y="35167"/>
                    </a:cubicBezTo>
                    <a:cubicBezTo>
                      <a:pt x="130791" y="30433"/>
                      <a:pt x="125380" y="28066"/>
                      <a:pt x="117263" y="28066"/>
                    </a:cubicBezTo>
                    <a:cubicBezTo>
                      <a:pt x="110500" y="28066"/>
                      <a:pt x="103736" y="30095"/>
                      <a:pt x="96634" y="34152"/>
                    </a:cubicBezTo>
                    <a:cubicBezTo>
                      <a:pt x="89533" y="38210"/>
                      <a:pt x="83107" y="43620"/>
                      <a:pt x="76682" y="50721"/>
                    </a:cubicBezTo>
                    <a:cubicBezTo>
                      <a:pt x="70257" y="57822"/>
                      <a:pt x="64846" y="66276"/>
                      <a:pt x="59773" y="75744"/>
                    </a:cubicBezTo>
                    <a:cubicBezTo>
                      <a:pt x="54700" y="85212"/>
                      <a:pt x="51319" y="96032"/>
                      <a:pt x="48951" y="107191"/>
                    </a:cubicBezTo>
                    <a:lnTo>
                      <a:pt x="33057" y="186992"/>
                    </a:lnTo>
                    <a:cubicBezTo>
                      <a:pt x="33057" y="186992"/>
                      <a:pt x="32381" y="189021"/>
                      <a:pt x="31704" y="189697"/>
                    </a:cubicBezTo>
                    <a:cubicBezTo>
                      <a:pt x="31028" y="190374"/>
                      <a:pt x="30013" y="191050"/>
                      <a:pt x="28661" y="191726"/>
                    </a:cubicBezTo>
                    <a:cubicBezTo>
                      <a:pt x="27308" y="192402"/>
                      <a:pt x="25617" y="192741"/>
                      <a:pt x="23250" y="193079"/>
                    </a:cubicBezTo>
                    <a:cubicBezTo>
                      <a:pt x="20883" y="193417"/>
                      <a:pt x="18515" y="193417"/>
                      <a:pt x="15134" y="193417"/>
                    </a:cubicBezTo>
                    <a:cubicBezTo>
                      <a:pt x="11752" y="193417"/>
                      <a:pt x="9046" y="193417"/>
                      <a:pt x="7017" y="193079"/>
                    </a:cubicBezTo>
                    <a:cubicBezTo>
                      <a:pt x="4988" y="192741"/>
                      <a:pt x="3297" y="192402"/>
                      <a:pt x="2283" y="191726"/>
                    </a:cubicBezTo>
                    <a:cubicBezTo>
                      <a:pt x="1268" y="191050"/>
                      <a:pt x="592" y="190712"/>
                      <a:pt x="254" y="189697"/>
                    </a:cubicBezTo>
                    <a:cubicBezTo>
                      <a:pt x="-85" y="188683"/>
                      <a:pt x="-85" y="188007"/>
                      <a:pt x="254" y="186992"/>
                    </a:cubicBezTo>
                    <a:lnTo>
                      <a:pt x="36101" y="8454"/>
                    </a:lnTo>
                    <a:cubicBezTo>
                      <a:pt x="36101" y="8454"/>
                      <a:pt x="36439" y="6763"/>
                      <a:pt x="37115" y="5748"/>
                    </a:cubicBezTo>
                    <a:cubicBezTo>
                      <a:pt x="37792" y="4734"/>
                      <a:pt x="38468" y="4396"/>
                      <a:pt x="39820" y="3720"/>
                    </a:cubicBezTo>
                    <a:cubicBezTo>
                      <a:pt x="41173" y="3043"/>
                      <a:pt x="42526" y="2705"/>
                      <a:pt x="44555" y="2705"/>
                    </a:cubicBezTo>
                    <a:cubicBezTo>
                      <a:pt x="46584" y="2705"/>
                      <a:pt x="48613" y="2705"/>
                      <a:pt x="51319" y="2705"/>
                    </a:cubicBezTo>
                    <a:cubicBezTo>
                      <a:pt x="54024" y="2705"/>
                      <a:pt x="56391" y="2705"/>
                      <a:pt x="58082" y="2705"/>
                    </a:cubicBezTo>
                    <a:cubicBezTo>
                      <a:pt x="59773" y="2705"/>
                      <a:pt x="61126" y="3381"/>
                      <a:pt x="62140" y="3720"/>
                    </a:cubicBezTo>
                    <a:cubicBezTo>
                      <a:pt x="63155" y="4058"/>
                      <a:pt x="63831" y="5072"/>
                      <a:pt x="64169" y="5748"/>
                    </a:cubicBezTo>
                    <a:cubicBezTo>
                      <a:pt x="64508" y="6425"/>
                      <a:pt x="64169" y="7439"/>
                      <a:pt x="64169" y="8454"/>
                    </a:cubicBezTo>
                    <a:lnTo>
                      <a:pt x="57406" y="42606"/>
                    </a:lnTo>
                    <a:cubicBezTo>
                      <a:pt x="59435" y="38210"/>
                      <a:pt x="62817" y="33476"/>
                      <a:pt x="67213" y="28404"/>
                    </a:cubicBezTo>
                    <a:cubicBezTo>
                      <a:pt x="71609" y="23332"/>
                      <a:pt x="77020" y="18598"/>
                      <a:pt x="83107" y="14540"/>
                    </a:cubicBezTo>
                    <a:cubicBezTo>
                      <a:pt x="89195" y="10482"/>
                      <a:pt x="95958" y="6763"/>
                      <a:pt x="103060" y="4058"/>
                    </a:cubicBezTo>
                    <a:cubicBezTo>
                      <a:pt x="110162" y="1353"/>
                      <a:pt x="117602" y="0"/>
                      <a:pt x="125042" y="0"/>
                    </a:cubicBezTo>
                    <a:cubicBezTo>
                      <a:pt x="132820" y="0"/>
                      <a:pt x="139921" y="1014"/>
                      <a:pt x="145332" y="3381"/>
                    </a:cubicBezTo>
                    <a:cubicBezTo>
                      <a:pt x="150743" y="5748"/>
                      <a:pt x="155816" y="8454"/>
                      <a:pt x="159197" y="12173"/>
                    </a:cubicBezTo>
                    <a:cubicBezTo>
                      <a:pt x="162579" y="15893"/>
                      <a:pt x="165623" y="20288"/>
                      <a:pt x="167314" y="25699"/>
                    </a:cubicBezTo>
                    <a:cubicBezTo>
                      <a:pt x="169005" y="31109"/>
                      <a:pt x="170019" y="36519"/>
                      <a:pt x="170357" y="42944"/>
                    </a:cubicBezTo>
                    <a:cubicBezTo>
                      <a:pt x="173063" y="38210"/>
                      <a:pt x="176783" y="33476"/>
                      <a:pt x="181179" y="28404"/>
                    </a:cubicBezTo>
                    <a:cubicBezTo>
                      <a:pt x="185575" y="23332"/>
                      <a:pt x="190986" y="18936"/>
                      <a:pt x="197074" y="14540"/>
                    </a:cubicBezTo>
                    <a:cubicBezTo>
                      <a:pt x="203161" y="10144"/>
                      <a:pt x="209924" y="6763"/>
                      <a:pt x="217026" y="4058"/>
                    </a:cubicBezTo>
                    <a:cubicBezTo>
                      <a:pt x="224128" y="1353"/>
                      <a:pt x="231568" y="0"/>
                      <a:pt x="238669" y="0"/>
                    </a:cubicBezTo>
                    <a:cubicBezTo>
                      <a:pt x="247462" y="0"/>
                      <a:pt x="254902" y="1353"/>
                      <a:pt x="260989" y="3720"/>
                    </a:cubicBezTo>
                    <a:cubicBezTo>
                      <a:pt x="267076" y="6087"/>
                      <a:pt x="271811" y="9806"/>
                      <a:pt x="275531" y="13864"/>
                    </a:cubicBezTo>
                    <a:cubicBezTo>
                      <a:pt x="279251" y="17922"/>
                      <a:pt x="281956" y="23332"/>
                      <a:pt x="283309" y="29080"/>
                    </a:cubicBezTo>
                    <a:cubicBezTo>
                      <a:pt x="284662" y="34829"/>
                      <a:pt x="285676" y="41253"/>
                      <a:pt x="285676" y="48016"/>
                    </a:cubicBezTo>
                    <a:cubicBezTo>
                      <a:pt x="285676" y="52750"/>
                      <a:pt x="285676" y="57146"/>
                      <a:pt x="285000" y="61542"/>
                    </a:cubicBezTo>
                    <a:cubicBezTo>
                      <a:pt x="284324" y="65938"/>
                      <a:pt x="283647" y="70672"/>
                      <a:pt x="282971" y="75406"/>
                    </a:cubicBezTo>
                    <a:lnTo>
                      <a:pt x="260651" y="186654"/>
                    </a:ln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C8F98359-1CE6-28AB-4608-DDB27D4C8C66}"/>
                  </a:ext>
                </a:extLst>
              </p:cNvPr>
              <p:cNvSpPr/>
              <p:nvPr/>
            </p:nvSpPr>
            <p:spPr>
              <a:xfrm>
                <a:off x="6383369" y="3891287"/>
                <a:ext cx="85136" cy="264426"/>
              </a:xfrm>
              <a:custGeom>
                <a:avLst/>
                <a:gdLst>
                  <a:gd name="csX0" fmla="*/ 33057 w 85136"/>
                  <a:gd name="csY0" fmla="*/ 258002 h 264426"/>
                  <a:gd name="csX1" fmla="*/ 31704 w 85136"/>
                  <a:gd name="csY1" fmla="*/ 260707 h 264426"/>
                  <a:gd name="csX2" fmla="*/ 28661 w 85136"/>
                  <a:gd name="csY2" fmla="*/ 262736 h 264426"/>
                  <a:gd name="csX3" fmla="*/ 23250 w 85136"/>
                  <a:gd name="csY3" fmla="*/ 264088 h 264426"/>
                  <a:gd name="csX4" fmla="*/ 15134 w 85136"/>
                  <a:gd name="csY4" fmla="*/ 264427 h 264426"/>
                  <a:gd name="csX5" fmla="*/ 7017 w 85136"/>
                  <a:gd name="csY5" fmla="*/ 264088 h 264426"/>
                  <a:gd name="csX6" fmla="*/ 2283 w 85136"/>
                  <a:gd name="csY6" fmla="*/ 262736 h 264426"/>
                  <a:gd name="csX7" fmla="*/ 254 w 85136"/>
                  <a:gd name="csY7" fmla="*/ 260707 h 264426"/>
                  <a:gd name="csX8" fmla="*/ 254 w 85136"/>
                  <a:gd name="csY8" fmla="*/ 258002 h 264426"/>
                  <a:gd name="csX9" fmla="*/ 35762 w 85136"/>
                  <a:gd name="csY9" fmla="*/ 79801 h 264426"/>
                  <a:gd name="csX10" fmla="*/ 37115 w 85136"/>
                  <a:gd name="csY10" fmla="*/ 77096 h 264426"/>
                  <a:gd name="csX11" fmla="*/ 40159 w 85136"/>
                  <a:gd name="csY11" fmla="*/ 75067 h 264426"/>
                  <a:gd name="csX12" fmla="*/ 45569 w 85136"/>
                  <a:gd name="csY12" fmla="*/ 73715 h 264426"/>
                  <a:gd name="csX13" fmla="*/ 53686 w 85136"/>
                  <a:gd name="csY13" fmla="*/ 73377 h 264426"/>
                  <a:gd name="csX14" fmla="*/ 61464 w 85136"/>
                  <a:gd name="csY14" fmla="*/ 73715 h 264426"/>
                  <a:gd name="csX15" fmla="*/ 66198 w 85136"/>
                  <a:gd name="csY15" fmla="*/ 75067 h 264426"/>
                  <a:gd name="csX16" fmla="*/ 68228 w 85136"/>
                  <a:gd name="csY16" fmla="*/ 77096 h 264426"/>
                  <a:gd name="csX17" fmla="*/ 68228 w 85136"/>
                  <a:gd name="csY17" fmla="*/ 79801 h 264426"/>
                  <a:gd name="csX18" fmla="*/ 32719 w 85136"/>
                  <a:gd name="csY18" fmla="*/ 258002 h 264426"/>
                  <a:gd name="csX19" fmla="*/ 84460 w 85136"/>
                  <a:gd name="csY19" fmla="*/ 19612 h 264426"/>
                  <a:gd name="csX20" fmla="*/ 81755 w 85136"/>
                  <a:gd name="csY20" fmla="*/ 29080 h 264426"/>
                  <a:gd name="csX21" fmla="*/ 77358 w 85136"/>
                  <a:gd name="csY21" fmla="*/ 35167 h 264426"/>
                  <a:gd name="csX22" fmla="*/ 70257 w 85136"/>
                  <a:gd name="csY22" fmla="*/ 38548 h 264426"/>
                  <a:gd name="csX23" fmla="*/ 60111 w 85136"/>
                  <a:gd name="csY23" fmla="*/ 39563 h 264426"/>
                  <a:gd name="csX24" fmla="*/ 50642 w 85136"/>
                  <a:gd name="csY24" fmla="*/ 38548 h 264426"/>
                  <a:gd name="csX25" fmla="*/ 45231 w 85136"/>
                  <a:gd name="csY25" fmla="*/ 35167 h 264426"/>
                  <a:gd name="csX26" fmla="*/ 43202 w 85136"/>
                  <a:gd name="csY26" fmla="*/ 29080 h 264426"/>
                  <a:gd name="csX27" fmla="*/ 43879 w 85136"/>
                  <a:gd name="csY27" fmla="*/ 19612 h 264426"/>
                  <a:gd name="csX28" fmla="*/ 46922 w 85136"/>
                  <a:gd name="csY28" fmla="*/ 10482 h 264426"/>
                  <a:gd name="csX29" fmla="*/ 51319 w 85136"/>
                  <a:gd name="csY29" fmla="*/ 4396 h 264426"/>
                  <a:gd name="csX30" fmla="*/ 58082 w 85136"/>
                  <a:gd name="csY30" fmla="*/ 1014 h 264426"/>
                  <a:gd name="csX31" fmla="*/ 68228 w 85136"/>
                  <a:gd name="csY31" fmla="*/ 0 h 264426"/>
                  <a:gd name="csX32" fmla="*/ 77697 w 85136"/>
                  <a:gd name="csY32" fmla="*/ 1014 h 264426"/>
                  <a:gd name="csX33" fmla="*/ 83107 w 85136"/>
                  <a:gd name="csY33" fmla="*/ 4396 h 264426"/>
                  <a:gd name="csX34" fmla="*/ 85137 w 85136"/>
                  <a:gd name="csY34" fmla="*/ 10482 h 264426"/>
                  <a:gd name="csX35" fmla="*/ 84122 w 85136"/>
                  <a:gd name="csY35" fmla="*/ 19612 h 26442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</a:cxnLst>
                <a:rect l="l" t="t" r="r" b="b"/>
                <a:pathLst>
                  <a:path w="85136" h="264426">
                    <a:moveTo>
                      <a:pt x="33057" y="258002"/>
                    </a:moveTo>
                    <a:cubicBezTo>
                      <a:pt x="33057" y="258002"/>
                      <a:pt x="32381" y="260031"/>
                      <a:pt x="31704" y="260707"/>
                    </a:cubicBezTo>
                    <a:cubicBezTo>
                      <a:pt x="31028" y="261383"/>
                      <a:pt x="30013" y="262060"/>
                      <a:pt x="28661" y="262736"/>
                    </a:cubicBezTo>
                    <a:cubicBezTo>
                      <a:pt x="27308" y="263412"/>
                      <a:pt x="25617" y="263750"/>
                      <a:pt x="23250" y="264088"/>
                    </a:cubicBezTo>
                    <a:cubicBezTo>
                      <a:pt x="20883" y="264427"/>
                      <a:pt x="18515" y="264427"/>
                      <a:pt x="15134" y="264427"/>
                    </a:cubicBezTo>
                    <a:cubicBezTo>
                      <a:pt x="11752" y="264427"/>
                      <a:pt x="9046" y="264427"/>
                      <a:pt x="7017" y="264088"/>
                    </a:cubicBezTo>
                    <a:cubicBezTo>
                      <a:pt x="4988" y="263750"/>
                      <a:pt x="3297" y="263412"/>
                      <a:pt x="2283" y="262736"/>
                    </a:cubicBezTo>
                    <a:cubicBezTo>
                      <a:pt x="1268" y="262060"/>
                      <a:pt x="592" y="261721"/>
                      <a:pt x="254" y="260707"/>
                    </a:cubicBezTo>
                    <a:cubicBezTo>
                      <a:pt x="-85" y="259693"/>
                      <a:pt x="-85" y="259016"/>
                      <a:pt x="254" y="258002"/>
                    </a:cubicBezTo>
                    <a:lnTo>
                      <a:pt x="35762" y="79801"/>
                    </a:lnTo>
                    <a:cubicBezTo>
                      <a:pt x="35762" y="79801"/>
                      <a:pt x="36439" y="78111"/>
                      <a:pt x="37115" y="77096"/>
                    </a:cubicBezTo>
                    <a:cubicBezTo>
                      <a:pt x="37792" y="76082"/>
                      <a:pt x="38806" y="75744"/>
                      <a:pt x="40159" y="75067"/>
                    </a:cubicBezTo>
                    <a:cubicBezTo>
                      <a:pt x="41511" y="74391"/>
                      <a:pt x="43202" y="74053"/>
                      <a:pt x="45569" y="73715"/>
                    </a:cubicBezTo>
                    <a:cubicBezTo>
                      <a:pt x="47937" y="73377"/>
                      <a:pt x="50642" y="73377"/>
                      <a:pt x="53686" y="73377"/>
                    </a:cubicBezTo>
                    <a:cubicBezTo>
                      <a:pt x="56729" y="73377"/>
                      <a:pt x="59435" y="73377"/>
                      <a:pt x="61464" y="73715"/>
                    </a:cubicBezTo>
                    <a:cubicBezTo>
                      <a:pt x="63493" y="74053"/>
                      <a:pt x="65184" y="74391"/>
                      <a:pt x="66198" y="75067"/>
                    </a:cubicBezTo>
                    <a:cubicBezTo>
                      <a:pt x="67213" y="75744"/>
                      <a:pt x="67889" y="76420"/>
                      <a:pt x="68228" y="77096"/>
                    </a:cubicBezTo>
                    <a:cubicBezTo>
                      <a:pt x="68566" y="77773"/>
                      <a:pt x="68566" y="78787"/>
                      <a:pt x="68228" y="79801"/>
                    </a:cubicBezTo>
                    <a:lnTo>
                      <a:pt x="32719" y="258002"/>
                    </a:lnTo>
                    <a:close/>
                    <a:moveTo>
                      <a:pt x="84460" y="19612"/>
                    </a:moveTo>
                    <a:cubicBezTo>
                      <a:pt x="83784" y="23332"/>
                      <a:pt x="82769" y="26375"/>
                      <a:pt x="81755" y="29080"/>
                    </a:cubicBezTo>
                    <a:cubicBezTo>
                      <a:pt x="80740" y="31785"/>
                      <a:pt x="79049" y="33476"/>
                      <a:pt x="77358" y="35167"/>
                    </a:cubicBezTo>
                    <a:cubicBezTo>
                      <a:pt x="75667" y="36857"/>
                      <a:pt x="73300" y="37872"/>
                      <a:pt x="70257" y="38548"/>
                    </a:cubicBezTo>
                    <a:cubicBezTo>
                      <a:pt x="67213" y="39224"/>
                      <a:pt x="64169" y="39563"/>
                      <a:pt x="60111" y="39563"/>
                    </a:cubicBezTo>
                    <a:cubicBezTo>
                      <a:pt x="56053" y="39563"/>
                      <a:pt x="53009" y="39563"/>
                      <a:pt x="50642" y="38548"/>
                    </a:cubicBezTo>
                    <a:cubicBezTo>
                      <a:pt x="48275" y="37534"/>
                      <a:pt x="46246" y="36857"/>
                      <a:pt x="45231" y="35167"/>
                    </a:cubicBezTo>
                    <a:cubicBezTo>
                      <a:pt x="44217" y="33476"/>
                      <a:pt x="43540" y="31785"/>
                      <a:pt x="43202" y="29080"/>
                    </a:cubicBezTo>
                    <a:cubicBezTo>
                      <a:pt x="42864" y="26375"/>
                      <a:pt x="43202" y="23332"/>
                      <a:pt x="43879" y="19612"/>
                    </a:cubicBezTo>
                    <a:cubicBezTo>
                      <a:pt x="44555" y="15893"/>
                      <a:pt x="45569" y="12849"/>
                      <a:pt x="46922" y="10482"/>
                    </a:cubicBezTo>
                    <a:cubicBezTo>
                      <a:pt x="48275" y="8115"/>
                      <a:pt x="49628" y="6087"/>
                      <a:pt x="51319" y="4396"/>
                    </a:cubicBezTo>
                    <a:cubicBezTo>
                      <a:pt x="53009" y="2705"/>
                      <a:pt x="55377" y="1691"/>
                      <a:pt x="58082" y="1014"/>
                    </a:cubicBezTo>
                    <a:cubicBezTo>
                      <a:pt x="60788" y="338"/>
                      <a:pt x="64169" y="0"/>
                      <a:pt x="68228" y="0"/>
                    </a:cubicBezTo>
                    <a:cubicBezTo>
                      <a:pt x="72286" y="0"/>
                      <a:pt x="75329" y="0"/>
                      <a:pt x="77697" y="1014"/>
                    </a:cubicBezTo>
                    <a:cubicBezTo>
                      <a:pt x="80064" y="2029"/>
                      <a:pt x="82093" y="2705"/>
                      <a:pt x="83107" y="4396"/>
                    </a:cubicBezTo>
                    <a:cubicBezTo>
                      <a:pt x="84122" y="6087"/>
                      <a:pt x="85137" y="8115"/>
                      <a:pt x="85137" y="10482"/>
                    </a:cubicBezTo>
                    <a:cubicBezTo>
                      <a:pt x="85137" y="12849"/>
                      <a:pt x="85137" y="15893"/>
                      <a:pt x="84122" y="19612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15AF204-D7F8-5CF9-3E99-A3636622BC14}"/>
                  </a:ext>
                </a:extLst>
              </p:cNvPr>
              <p:cNvSpPr/>
              <p:nvPr/>
            </p:nvSpPr>
            <p:spPr>
              <a:xfrm>
                <a:off x="6480004" y="3962296"/>
                <a:ext cx="180737" cy="195783"/>
              </a:xfrm>
              <a:custGeom>
                <a:avLst/>
                <a:gdLst>
                  <a:gd name="csX0" fmla="*/ 145078 w 180737"/>
                  <a:gd name="csY0" fmla="*/ 186992 h 195783"/>
                  <a:gd name="csX1" fmla="*/ 140682 w 180737"/>
                  <a:gd name="csY1" fmla="*/ 191726 h 195783"/>
                  <a:gd name="csX2" fmla="*/ 128846 w 180737"/>
                  <a:gd name="csY2" fmla="*/ 193079 h 195783"/>
                  <a:gd name="csX3" fmla="*/ 122420 w 180737"/>
                  <a:gd name="csY3" fmla="*/ 192741 h 195783"/>
                  <a:gd name="csX4" fmla="*/ 118362 w 180737"/>
                  <a:gd name="csY4" fmla="*/ 191726 h 195783"/>
                  <a:gd name="csX5" fmla="*/ 116333 w 180737"/>
                  <a:gd name="csY5" fmla="*/ 190035 h 195783"/>
                  <a:gd name="csX6" fmla="*/ 116333 w 180737"/>
                  <a:gd name="csY6" fmla="*/ 187330 h 195783"/>
                  <a:gd name="csX7" fmla="*/ 122759 w 180737"/>
                  <a:gd name="csY7" fmla="*/ 153516 h 195783"/>
                  <a:gd name="csX8" fmla="*/ 113290 w 180737"/>
                  <a:gd name="csY8" fmla="*/ 167380 h 195783"/>
                  <a:gd name="csX9" fmla="*/ 97396 w 180737"/>
                  <a:gd name="csY9" fmla="*/ 181244 h 195783"/>
                  <a:gd name="csX10" fmla="*/ 76767 w 180737"/>
                  <a:gd name="csY10" fmla="*/ 191726 h 195783"/>
                  <a:gd name="csX11" fmla="*/ 53770 w 180737"/>
                  <a:gd name="csY11" fmla="*/ 195784 h 195783"/>
                  <a:gd name="csX12" fmla="*/ 27392 w 180737"/>
                  <a:gd name="csY12" fmla="*/ 190374 h 195783"/>
                  <a:gd name="csX13" fmla="*/ 10822 w 180737"/>
                  <a:gd name="csY13" fmla="*/ 175834 h 195783"/>
                  <a:gd name="csX14" fmla="*/ 2367 w 180737"/>
                  <a:gd name="csY14" fmla="*/ 155207 h 195783"/>
                  <a:gd name="csX15" fmla="*/ 0 w 180737"/>
                  <a:gd name="csY15" fmla="*/ 131537 h 195783"/>
                  <a:gd name="csX16" fmla="*/ 2029 w 180737"/>
                  <a:gd name="csY16" fmla="*/ 106515 h 195783"/>
                  <a:gd name="csX17" fmla="*/ 8792 w 180737"/>
                  <a:gd name="csY17" fmla="*/ 77773 h 195783"/>
                  <a:gd name="csX18" fmla="*/ 20967 w 180737"/>
                  <a:gd name="csY18" fmla="*/ 49369 h 195783"/>
                  <a:gd name="csX19" fmla="*/ 38890 w 180737"/>
                  <a:gd name="csY19" fmla="*/ 24346 h 195783"/>
                  <a:gd name="csX20" fmla="*/ 63239 w 180737"/>
                  <a:gd name="csY20" fmla="*/ 6763 h 195783"/>
                  <a:gd name="csX21" fmla="*/ 94690 w 180737"/>
                  <a:gd name="csY21" fmla="*/ 0 h 195783"/>
                  <a:gd name="csX22" fmla="*/ 124788 w 180737"/>
                  <a:gd name="csY22" fmla="*/ 7101 h 195783"/>
                  <a:gd name="csX23" fmla="*/ 147446 w 180737"/>
                  <a:gd name="csY23" fmla="*/ 26713 h 195783"/>
                  <a:gd name="csX24" fmla="*/ 151166 w 180737"/>
                  <a:gd name="csY24" fmla="*/ 8792 h 195783"/>
                  <a:gd name="csX25" fmla="*/ 155562 w 180737"/>
                  <a:gd name="csY25" fmla="*/ 4396 h 195783"/>
                  <a:gd name="csX26" fmla="*/ 167398 w 180737"/>
                  <a:gd name="csY26" fmla="*/ 3043 h 195783"/>
                  <a:gd name="csX27" fmla="*/ 174162 w 180737"/>
                  <a:gd name="csY27" fmla="*/ 3043 h 195783"/>
                  <a:gd name="csX28" fmla="*/ 178558 w 180737"/>
                  <a:gd name="csY28" fmla="*/ 4058 h 195783"/>
                  <a:gd name="csX29" fmla="*/ 180587 w 180737"/>
                  <a:gd name="csY29" fmla="*/ 6087 h 195783"/>
                  <a:gd name="csX30" fmla="*/ 180587 w 180737"/>
                  <a:gd name="csY30" fmla="*/ 8792 h 195783"/>
                  <a:gd name="csX31" fmla="*/ 145078 w 180737"/>
                  <a:gd name="csY31" fmla="*/ 187330 h 195783"/>
                  <a:gd name="csX32" fmla="*/ 138991 w 180737"/>
                  <a:gd name="csY32" fmla="*/ 55455 h 195783"/>
                  <a:gd name="csX33" fmla="*/ 119039 w 180737"/>
                  <a:gd name="csY33" fmla="*/ 34829 h 195783"/>
                  <a:gd name="csX34" fmla="*/ 94690 w 180737"/>
                  <a:gd name="csY34" fmla="*/ 28066 h 195783"/>
                  <a:gd name="csX35" fmla="*/ 75414 w 180737"/>
                  <a:gd name="csY35" fmla="*/ 33138 h 195783"/>
                  <a:gd name="csX36" fmla="*/ 60196 w 180737"/>
                  <a:gd name="csY36" fmla="*/ 46663 h 195783"/>
                  <a:gd name="csX37" fmla="*/ 48698 w 180737"/>
                  <a:gd name="csY37" fmla="*/ 65599 h 195783"/>
                  <a:gd name="csX38" fmla="*/ 40920 w 180737"/>
                  <a:gd name="csY38" fmla="*/ 87579 h 195783"/>
                  <a:gd name="csX39" fmla="*/ 36523 w 180737"/>
                  <a:gd name="csY39" fmla="*/ 109896 h 195783"/>
                  <a:gd name="csX40" fmla="*/ 35170 w 180737"/>
                  <a:gd name="csY40" fmla="*/ 129508 h 195783"/>
                  <a:gd name="csX41" fmla="*/ 36185 w 180737"/>
                  <a:gd name="csY41" fmla="*/ 143372 h 195783"/>
                  <a:gd name="csX42" fmla="*/ 40243 w 180737"/>
                  <a:gd name="csY42" fmla="*/ 155883 h 195783"/>
                  <a:gd name="csX43" fmla="*/ 48698 w 180737"/>
                  <a:gd name="csY43" fmla="*/ 165013 h 195783"/>
                  <a:gd name="csX44" fmla="*/ 62563 w 180737"/>
                  <a:gd name="csY44" fmla="*/ 168394 h 195783"/>
                  <a:gd name="csX45" fmla="*/ 84545 w 180737"/>
                  <a:gd name="csY45" fmla="*/ 162308 h 195783"/>
                  <a:gd name="csX46" fmla="*/ 105173 w 180737"/>
                  <a:gd name="csY46" fmla="*/ 145401 h 195783"/>
                  <a:gd name="csX47" fmla="*/ 122082 w 180737"/>
                  <a:gd name="csY47" fmla="*/ 120378 h 195783"/>
                  <a:gd name="csX48" fmla="*/ 132904 w 180737"/>
                  <a:gd name="csY48" fmla="*/ 88593 h 195783"/>
                  <a:gd name="csX49" fmla="*/ 139668 w 180737"/>
                  <a:gd name="csY49" fmla="*/ 55793 h 19578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</a:cxnLst>
                <a:rect l="l" t="t" r="r" b="b"/>
                <a:pathLst>
                  <a:path w="180737" h="195783">
                    <a:moveTo>
                      <a:pt x="145078" y="186992"/>
                    </a:moveTo>
                    <a:cubicBezTo>
                      <a:pt x="144402" y="189359"/>
                      <a:pt x="143049" y="190712"/>
                      <a:pt x="140682" y="191726"/>
                    </a:cubicBezTo>
                    <a:cubicBezTo>
                      <a:pt x="138315" y="192741"/>
                      <a:pt x="134257" y="193079"/>
                      <a:pt x="128846" y="193079"/>
                    </a:cubicBezTo>
                    <a:cubicBezTo>
                      <a:pt x="126140" y="193079"/>
                      <a:pt x="124111" y="193079"/>
                      <a:pt x="122420" y="192741"/>
                    </a:cubicBezTo>
                    <a:cubicBezTo>
                      <a:pt x="120730" y="192402"/>
                      <a:pt x="119377" y="192064"/>
                      <a:pt x="118362" y="191726"/>
                    </a:cubicBezTo>
                    <a:cubicBezTo>
                      <a:pt x="117348" y="191388"/>
                      <a:pt x="116671" y="190712"/>
                      <a:pt x="116333" y="190035"/>
                    </a:cubicBezTo>
                    <a:cubicBezTo>
                      <a:pt x="115995" y="189359"/>
                      <a:pt x="115995" y="188345"/>
                      <a:pt x="116333" y="187330"/>
                    </a:cubicBezTo>
                    <a:lnTo>
                      <a:pt x="122759" y="153516"/>
                    </a:lnTo>
                    <a:cubicBezTo>
                      <a:pt x="121068" y="157574"/>
                      <a:pt x="118024" y="162308"/>
                      <a:pt x="113290" y="167380"/>
                    </a:cubicBezTo>
                    <a:cubicBezTo>
                      <a:pt x="108555" y="172452"/>
                      <a:pt x="103483" y="177186"/>
                      <a:pt x="97396" y="181244"/>
                    </a:cubicBezTo>
                    <a:cubicBezTo>
                      <a:pt x="91308" y="185301"/>
                      <a:pt x="84545" y="189021"/>
                      <a:pt x="76767" y="191726"/>
                    </a:cubicBezTo>
                    <a:cubicBezTo>
                      <a:pt x="68988" y="194431"/>
                      <a:pt x="61549" y="195784"/>
                      <a:pt x="53770" y="195784"/>
                    </a:cubicBezTo>
                    <a:cubicBezTo>
                      <a:pt x="43287" y="195784"/>
                      <a:pt x="34494" y="194093"/>
                      <a:pt x="27392" y="190374"/>
                    </a:cubicBezTo>
                    <a:cubicBezTo>
                      <a:pt x="20291" y="186654"/>
                      <a:pt x="14880" y="181920"/>
                      <a:pt x="10822" y="175834"/>
                    </a:cubicBezTo>
                    <a:cubicBezTo>
                      <a:pt x="6763" y="169747"/>
                      <a:pt x="4058" y="162984"/>
                      <a:pt x="2367" y="155207"/>
                    </a:cubicBezTo>
                    <a:cubicBezTo>
                      <a:pt x="677" y="147430"/>
                      <a:pt x="0" y="139652"/>
                      <a:pt x="0" y="131537"/>
                    </a:cubicBezTo>
                    <a:cubicBezTo>
                      <a:pt x="0" y="124098"/>
                      <a:pt x="677" y="115644"/>
                      <a:pt x="2029" y="106515"/>
                    </a:cubicBezTo>
                    <a:cubicBezTo>
                      <a:pt x="3382" y="97385"/>
                      <a:pt x="5749" y="87579"/>
                      <a:pt x="8792" y="77773"/>
                    </a:cubicBezTo>
                    <a:cubicBezTo>
                      <a:pt x="11836" y="67966"/>
                      <a:pt x="15894" y="58498"/>
                      <a:pt x="20967" y="49369"/>
                    </a:cubicBezTo>
                    <a:cubicBezTo>
                      <a:pt x="26040" y="40239"/>
                      <a:pt x="31789" y="31785"/>
                      <a:pt x="38890" y="24346"/>
                    </a:cubicBezTo>
                    <a:cubicBezTo>
                      <a:pt x="45992" y="16907"/>
                      <a:pt x="54109" y="11159"/>
                      <a:pt x="63239" y="6763"/>
                    </a:cubicBezTo>
                    <a:cubicBezTo>
                      <a:pt x="72370" y="2367"/>
                      <a:pt x="82854" y="0"/>
                      <a:pt x="94690" y="0"/>
                    </a:cubicBezTo>
                    <a:cubicBezTo>
                      <a:pt x="106526" y="0"/>
                      <a:pt x="116671" y="2367"/>
                      <a:pt x="124788" y="7101"/>
                    </a:cubicBezTo>
                    <a:cubicBezTo>
                      <a:pt x="132904" y="11835"/>
                      <a:pt x="140682" y="18260"/>
                      <a:pt x="147446" y="26713"/>
                    </a:cubicBezTo>
                    <a:lnTo>
                      <a:pt x="151166" y="8792"/>
                    </a:lnTo>
                    <a:cubicBezTo>
                      <a:pt x="151842" y="6763"/>
                      <a:pt x="153195" y="5072"/>
                      <a:pt x="155562" y="4396"/>
                    </a:cubicBezTo>
                    <a:cubicBezTo>
                      <a:pt x="157929" y="3720"/>
                      <a:pt x="161987" y="3043"/>
                      <a:pt x="167398" y="3043"/>
                    </a:cubicBezTo>
                    <a:cubicBezTo>
                      <a:pt x="170104" y="3043"/>
                      <a:pt x="172133" y="3043"/>
                      <a:pt x="174162" y="3043"/>
                    </a:cubicBezTo>
                    <a:cubicBezTo>
                      <a:pt x="176191" y="3043"/>
                      <a:pt x="177206" y="3720"/>
                      <a:pt x="178558" y="4058"/>
                    </a:cubicBezTo>
                    <a:cubicBezTo>
                      <a:pt x="179911" y="4396"/>
                      <a:pt x="180249" y="5410"/>
                      <a:pt x="180587" y="6087"/>
                    </a:cubicBezTo>
                    <a:cubicBezTo>
                      <a:pt x="180926" y="6763"/>
                      <a:pt x="180587" y="7777"/>
                      <a:pt x="180587" y="8792"/>
                    </a:cubicBezTo>
                    <a:lnTo>
                      <a:pt x="145078" y="187330"/>
                    </a:lnTo>
                    <a:close/>
                    <a:moveTo>
                      <a:pt x="138991" y="55455"/>
                    </a:moveTo>
                    <a:cubicBezTo>
                      <a:pt x="132904" y="46325"/>
                      <a:pt x="126140" y="39563"/>
                      <a:pt x="119039" y="34829"/>
                    </a:cubicBezTo>
                    <a:cubicBezTo>
                      <a:pt x="111937" y="30095"/>
                      <a:pt x="103821" y="28066"/>
                      <a:pt x="94690" y="28066"/>
                    </a:cubicBezTo>
                    <a:cubicBezTo>
                      <a:pt x="87588" y="28066"/>
                      <a:pt x="81163" y="29756"/>
                      <a:pt x="75414" y="33138"/>
                    </a:cubicBezTo>
                    <a:cubicBezTo>
                      <a:pt x="69665" y="36519"/>
                      <a:pt x="64592" y="40915"/>
                      <a:pt x="60196" y="46663"/>
                    </a:cubicBezTo>
                    <a:cubicBezTo>
                      <a:pt x="55799" y="52412"/>
                      <a:pt x="52079" y="58498"/>
                      <a:pt x="48698" y="65599"/>
                    </a:cubicBezTo>
                    <a:cubicBezTo>
                      <a:pt x="45316" y="72700"/>
                      <a:pt x="42949" y="79801"/>
                      <a:pt x="40920" y="87579"/>
                    </a:cubicBezTo>
                    <a:cubicBezTo>
                      <a:pt x="38890" y="95356"/>
                      <a:pt x="37200" y="102457"/>
                      <a:pt x="36523" y="109896"/>
                    </a:cubicBezTo>
                    <a:cubicBezTo>
                      <a:pt x="35847" y="117335"/>
                      <a:pt x="35170" y="123760"/>
                      <a:pt x="35170" y="129508"/>
                    </a:cubicBezTo>
                    <a:cubicBezTo>
                      <a:pt x="35170" y="134242"/>
                      <a:pt x="35509" y="138638"/>
                      <a:pt x="36185" y="143372"/>
                    </a:cubicBezTo>
                    <a:cubicBezTo>
                      <a:pt x="36861" y="148106"/>
                      <a:pt x="38214" y="152164"/>
                      <a:pt x="40243" y="155883"/>
                    </a:cubicBezTo>
                    <a:cubicBezTo>
                      <a:pt x="42272" y="159603"/>
                      <a:pt x="44978" y="162646"/>
                      <a:pt x="48698" y="165013"/>
                    </a:cubicBezTo>
                    <a:cubicBezTo>
                      <a:pt x="52418" y="167380"/>
                      <a:pt x="56814" y="168394"/>
                      <a:pt x="62563" y="168394"/>
                    </a:cubicBezTo>
                    <a:cubicBezTo>
                      <a:pt x="69665" y="168394"/>
                      <a:pt x="77105" y="166366"/>
                      <a:pt x="84545" y="162308"/>
                    </a:cubicBezTo>
                    <a:cubicBezTo>
                      <a:pt x="91985" y="158250"/>
                      <a:pt x="98748" y="152840"/>
                      <a:pt x="105173" y="145401"/>
                    </a:cubicBezTo>
                    <a:cubicBezTo>
                      <a:pt x="111599" y="137962"/>
                      <a:pt x="117010" y="129846"/>
                      <a:pt x="122082" y="120378"/>
                    </a:cubicBezTo>
                    <a:cubicBezTo>
                      <a:pt x="127155" y="110910"/>
                      <a:pt x="130537" y="100090"/>
                      <a:pt x="132904" y="88593"/>
                    </a:cubicBezTo>
                    <a:lnTo>
                      <a:pt x="139668" y="55793"/>
                    </a:ln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E14DB4C-27E3-18ED-75E5-00058E05B626}"/>
                  </a:ext>
                </a:extLst>
              </p:cNvPr>
              <p:cNvSpPr/>
              <p:nvPr/>
            </p:nvSpPr>
            <p:spPr>
              <a:xfrm>
                <a:off x="6685363" y="3878099"/>
                <a:ext cx="85624" cy="277614"/>
              </a:xfrm>
              <a:custGeom>
                <a:avLst/>
                <a:gdLst>
                  <a:gd name="csX0" fmla="*/ 33057 w 85624"/>
                  <a:gd name="csY0" fmla="*/ 271189 h 277614"/>
                  <a:gd name="csX1" fmla="*/ 31704 w 85624"/>
                  <a:gd name="csY1" fmla="*/ 273895 h 277614"/>
                  <a:gd name="csX2" fmla="*/ 28660 w 85624"/>
                  <a:gd name="csY2" fmla="*/ 275923 h 277614"/>
                  <a:gd name="csX3" fmla="*/ 23249 w 85624"/>
                  <a:gd name="csY3" fmla="*/ 277276 h 277614"/>
                  <a:gd name="csX4" fmla="*/ 15133 w 85624"/>
                  <a:gd name="csY4" fmla="*/ 277614 h 277614"/>
                  <a:gd name="csX5" fmla="*/ 7017 w 85624"/>
                  <a:gd name="csY5" fmla="*/ 277276 h 277614"/>
                  <a:gd name="csX6" fmla="*/ 2282 w 85624"/>
                  <a:gd name="csY6" fmla="*/ 275923 h 277614"/>
                  <a:gd name="csX7" fmla="*/ 253 w 85624"/>
                  <a:gd name="csY7" fmla="*/ 273895 h 277614"/>
                  <a:gd name="csX8" fmla="*/ 253 w 85624"/>
                  <a:gd name="csY8" fmla="*/ 271189 h 277614"/>
                  <a:gd name="csX9" fmla="*/ 53009 w 85624"/>
                  <a:gd name="csY9" fmla="*/ 6425 h 277614"/>
                  <a:gd name="csX10" fmla="*/ 54362 w 85624"/>
                  <a:gd name="csY10" fmla="*/ 3720 h 277614"/>
                  <a:gd name="csX11" fmla="*/ 57406 w 85624"/>
                  <a:gd name="csY11" fmla="*/ 1691 h 277614"/>
                  <a:gd name="csX12" fmla="*/ 62817 w 85624"/>
                  <a:gd name="csY12" fmla="*/ 338 h 277614"/>
                  <a:gd name="csX13" fmla="*/ 70933 w 85624"/>
                  <a:gd name="csY13" fmla="*/ 0 h 277614"/>
                  <a:gd name="csX14" fmla="*/ 78711 w 85624"/>
                  <a:gd name="csY14" fmla="*/ 338 h 277614"/>
                  <a:gd name="csX15" fmla="*/ 83445 w 85624"/>
                  <a:gd name="csY15" fmla="*/ 1691 h 277614"/>
                  <a:gd name="csX16" fmla="*/ 85475 w 85624"/>
                  <a:gd name="csY16" fmla="*/ 3720 h 277614"/>
                  <a:gd name="csX17" fmla="*/ 85475 w 85624"/>
                  <a:gd name="csY17" fmla="*/ 6425 h 277614"/>
                  <a:gd name="csX18" fmla="*/ 32718 w 85624"/>
                  <a:gd name="csY18" fmla="*/ 271189 h 27761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85624" h="277614">
                    <a:moveTo>
                      <a:pt x="33057" y="271189"/>
                    </a:moveTo>
                    <a:cubicBezTo>
                      <a:pt x="33057" y="271189"/>
                      <a:pt x="32380" y="273218"/>
                      <a:pt x="31704" y="273895"/>
                    </a:cubicBezTo>
                    <a:cubicBezTo>
                      <a:pt x="31028" y="274571"/>
                      <a:pt x="30013" y="275247"/>
                      <a:pt x="28660" y="275923"/>
                    </a:cubicBezTo>
                    <a:cubicBezTo>
                      <a:pt x="27308" y="276600"/>
                      <a:pt x="25617" y="276938"/>
                      <a:pt x="23249" y="277276"/>
                    </a:cubicBezTo>
                    <a:cubicBezTo>
                      <a:pt x="20882" y="277614"/>
                      <a:pt x="18515" y="277614"/>
                      <a:pt x="15133" y="277614"/>
                    </a:cubicBezTo>
                    <a:cubicBezTo>
                      <a:pt x="11751" y="277614"/>
                      <a:pt x="9046" y="277614"/>
                      <a:pt x="7017" y="277276"/>
                    </a:cubicBezTo>
                    <a:cubicBezTo>
                      <a:pt x="4988" y="276938"/>
                      <a:pt x="3297" y="276600"/>
                      <a:pt x="2282" y="275923"/>
                    </a:cubicBezTo>
                    <a:cubicBezTo>
                      <a:pt x="1268" y="275247"/>
                      <a:pt x="591" y="274909"/>
                      <a:pt x="253" y="273895"/>
                    </a:cubicBezTo>
                    <a:cubicBezTo>
                      <a:pt x="-84" y="272880"/>
                      <a:pt x="-84" y="272204"/>
                      <a:pt x="253" y="271189"/>
                    </a:cubicBezTo>
                    <a:lnTo>
                      <a:pt x="53009" y="6425"/>
                    </a:lnTo>
                    <a:cubicBezTo>
                      <a:pt x="53009" y="6425"/>
                      <a:pt x="53686" y="4396"/>
                      <a:pt x="54362" y="3720"/>
                    </a:cubicBezTo>
                    <a:cubicBezTo>
                      <a:pt x="55038" y="3043"/>
                      <a:pt x="56053" y="2367"/>
                      <a:pt x="57406" y="1691"/>
                    </a:cubicBezTo>
                    <a:cubicBezTo>
                      <a:pt x="58758" y="1014"/>
                      <a:pt x="60449" y="676"/>
                      <a:pt x="62817" y="338"/>
                    </a:cubicBezTo>
                    <a:cubicBezTo>
                      <a:pt x="65184" y="0"/>
                      <a:pt x="67889" y="0"/>
                      <a:pt x="70933" y="0"/>
                    </a:cubicBezTo>
                    <a:cubicBezTo>
                      <a:pt x="73976" y="0"/>
                      <a:pt x="76682" y="0"/>
                      <a:pt x="78711" y="338"/>
                    </a:cubicBezTo>
                    <a:cubicBezTo>
                      <a:pt x="80740" y="676"/>
                      <a:pt x="82431" y="1014"/>
                      <a:pt x="83445" y="1691"/>
                    </a:cubicBezTo>
                    <a:cubicBezTo>
                      <a:pt x="84460" y="2367"/>
                      <a:pt x="85136" y="3043"/>
                      <a:pt x="85475" y="3720"/>
                    </a:cubicBezTo>
                    <a:cubicBezTo>
                      <a:pt x="85813" y="4396"/>
                      <a:pt x="85475" y="5410"/>
                      <a:pt x="85475" y="6425"/>
                    </a:cubicBezTo>
                    <a:lnTo>
                      <a:pt x="32718" y="271189"/>
                    </a:ln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58AF515-81D1-FA07-2B40-CAE2F0050BDA}"/>
                  </a:ext>
                </a:extLst>
              </p:cNvPr>
              <p:cNvSpPr/>
              <p:nvPr/>
            </p:nvSpPr>
            <p:spPr>
              <a:xfrm>
                <a:off x="6766779" y="3962296"/>
                <a:ext cx="147107" cy="195445"/>
              </a:xfrm>
              <a:custGeom>
                <a:avLst/>
                <a:gdLst>
                  <a:gd name="csX0" fmla="*/ 147108 w 147107"/>
                  <a:gd name="csY0" fmla="*/ 18598 h 195445"/>
                  <a:gd name="csX1" fmla="*/ 146431 w 147107"/>
                  <a:gd name="csY1" fmla="*/ 24008 h 195445"/>
                  <a:gd name="csX2" fmla="*/ 144740 w 147107"/>
                  <a:gd name="csY2" fmla="*/ 30433 h 195445"/>
                  <a:gd name="csX3" fmla="*/ 142035 w 147107"/>
                  <a:gd name="csY3" fmla="*/ 35843 h 195445"/>
                  <a:gd name="csX4" fmla="*/ 138653 w 147107"/>
                  <a:gd name="csY4" fmla="*/ 37872 h 195445"/>
                  <a:gd name="csX5" fmla="*/ 132904 w 147107"/>
                  <a:gd name="csY5" fmla="*/ 35843 h 195445"/>
                  <a:gd name="csX6" fmla="*/ 124788 w 147107"/>
                  <a:gd name="csY6" fmla="*/ 31447 h 195445"/>
                  <a:gd name="csX7" fmla="*/ 113290 w 147107"/>
                  <a:gd name="csY7" fmla="*/ 27051 h 195445"/>
                  <a:gd name="csX8" fmla="*/ 97396 w 147107"/>
                  <a:gd name="csY8" fmla="*/ 25022 h 195445"/>
                  <a:gd name="csX9" fmla="*/ 81839 w 147107"/>
                  <a:gd name="csY9" fmla="*/ 27389 h 195445"/>
                  <a:gd name="csX10" fmla="*/ 70680 w 147107"/>
                  <a:gd name="csY10" fmla="*/ 34152 h 195445"/>
                  <a:gd name="csX11" fmla="*/ 63578 w 147107"/>
                  <a:gd name="csY11" fmla="*/ 43958 h 195445"/>
                  <a:gd name="csX12" fmla="*/ 61210 w 147107"/>
                  <a:gd name="csY12" fmla="*/ 55455 h 195445"/>
                  <a:gd name="csX13" fmla="*/ 66621 w 147107"/>
                  <a:gd name="csY13" fmla="*/ 68643 h 195445"/>
                  <a:gd name="csX14" fmla="*/ 79810 w 147107"/>
                  <a:gd name="csY14" fmla="*/ 78111 h 195445"/>
                  <a:gd name="csX15" fmla="*/ 97058 w 147107"/>
                  <a:gd name="csY15" fmla="*/ 86226 h 195445"/>
                  <a:gd name="csX16" fmla="*/ 113966 w 147107"/>
                  <a:gd name="csY16" fmla="*/ 96032 h 195445"/>
                  <a:gd name="csX17" fmla="*/ 127155 w 147107"/>
                  <a:gd name="csY17" fmla="*/ 110234 h 195445"/>
                  <a:gd name="csX18" fmla="*/ 132566 w 147107"/>
                  <a:gd name="csY18" fmla="*/ 130861 h 195445"/>
                  <a:gd name="csX19" fmla="*/ 127155 w 147107"/>
                  <a:gd name="csY19" fmla="*/ 156560 h 195445"/>
                  <a:gd name="csX20" fmla="*/ 111599 w 147107"/>
                  <a:gd name="csY20" fmla="*/ 177186 h 195445"/>
                  <a:gd name="csX21" fmla="*/ 86912 w 147107"/>
                  <a:gd name="csY21" fmla="*/ 190712 h 195445"/>
                  <a:gd name="csX22" fmla="*/ 54447 w 147107"/>
                  <a:gd name="csY22" fmla="*/ 195446 h 195445"/>
                  <a:gd name="csX23" fmla="*/ 36862 w 147107"/>
                  <a:gd name="csY23" fmla="*/ 194093 h 195445"/>
                  <a:gd name="csX24" fmla="*/ 21982 w 147107"/>
                  <a:gd name="csY24" fmla="*/ 190374 h 195445"/>
                  <a:gd name="csX25" fmla="*/ 10483 w 147107"/>
                  <a:gd name="csY25" fmla="*/ 185640 h 195445"/>
                  <a:gd name="csX26" fmla="*/ 3044 w 147107"/>
                  <a:gd name="csY26" fmla="*/ 180568 h 195445"/>
                  <a:gd name="csX27" fmla="*/ 677 w 147107"/>
                  <a:gd name="csY27" fmla="*/ 177186 h 195445"/>
                  <a:gd name="csX28" fmla="*/ 0 w 147107"/>
                  <a:gd name="csY28" fmla="*/ 173128 h 195445"/>
                  <a:gd name="csX29" fmla="*/ 0 w 147107"/>
                  <a:gd name="csY29" fmla="*/ 169409 h 195445"/>
                  <a:gd name="csX30" fmla="*/ 677 w 147107"/>
                  <a:gd name="csY30" fmla="*/ 165013 h 195445"/>
                  <a:gd name="csX31" fmla="*/ 2029 w 147107"/>
                  <a:gd name="csY31" fmla="*/ 160617 h 195445"/>
                  <a:gd name="csX32" fmla="*/ 3720 w 147107"/>
                  <a:gd name="csY32" fmla="*/ 156560 h 195445"/>
                  <a:gd name="csX33" fmla="*/ 5749 w 147107"/>
                  <a:gd name="csY33" fmla="*/ 153854 h 195445"/>
                  <a:gd name="csX34" fmla="*/ 8116 w 147107"/>
                  <a:gd name="csY34" fmla="*/ 152840 h 195445"/>
                  <a:gd name="csX35" fmla="*/ 13865 w 147107"/>
                  <a:gd name="csY35" fmla="*/ 155545 h 195445"/>
                  <a:gd name="csX36" fmla="*/ 22658 w 147107"/>
                  <a:gd name="csY36" fmla="*/ 161293 h 195445"/>
                  <a:gd name="csX37" fmla="*/ 36185 w 147107"/>
                  <a:gd name="csY37" fmla="*/ 167042 h 195445"/>
                  <a:gd name="csX38" fmla="*/ 56476 w 147107"/>
                  <a:gd name="csY38" fmla="*/ 169747 h 195445"/>
                  <a:gd name="csX39" fmla="*/ 75076 w 147107"/>
                  <a:gd name="csY39" fmla="*/ 167042 h 195445"/>
                  <a:gd name="csX40" fmla="*/ 87927 w 147107"/>
                  <a:gd name="csY40" fmla="*/ 159941 h 195445"/>
                  <a:gd name="csX41" fmla="*/ 95705 w 147107"/>
                  <a:gd name="csY41" fmla="*/ 149458 h 195445"/>
                  <a:gd name="csX42" fmla="*/ 98072 w 147107"/>
                  <a:gd name="csY42" fmla="*/ 136947 h 195445"/>
                  <a:gd name="csX43" fmla="*/ 92999 w 147107"/>
                  <a:gd name="csY43" fmla="*/ 123422 h 195445"/>
                  <a:gd name="csX44" fmla="*/ 80149 w 147107"/>
                  <a:gd name="csY44" fmla="*/ 113954 h 195445"/>
                  <a:gd name="csX45" fmla="*/ 63240 w 147107"/>
                  <a:gd name="csY45" fmla="*/ 105500 h 195445"/>
                  <a:gd name="csX46" fmla="*/ 46331 w 147107"/>
                  <a:gd name="csY46" fmla="*/ 95694 h 195445"/>
                  <a:gd name="csX47" fmla="*/ 33142 w 147107"/>
                  <a:gd name="csY47" fmla="*/ 81830 h 195445"/>
                  <a:gd name="csX48" fmla="*/ 27731 w 147107"/>
                  <a:gd name="csY48" fmla="*/ 60865 h 195445"/>
                  <a:gd name="csX49" fmla="*/ 32803 w 147107"/>
                  <a:gd name="csY49" fmla="*/ 36519 h 195445"/>
                  <a:gd name="csX50" fmla="*/ 47345 w 147107"/>
                  <a:gd name="csY50" fmla="*/ 17245 h 195445"/>
                  <a:gd name="csX51" fmla="*/ 70003 w 147107"/>
                  <a:gd name="csY51" fmla="*/ 4396 h 195445"/>
                  <a:gd name="csX52" fmla="*/ 99087 w 147107"/>
                  <a:gd name="csY52" fmla="*/ 0 h 195445"/>
                  <a:gd name="csX53" fmla="*/ 113628 w 147107"/>
                  <a:gd name="csY53" fmla="*/ 1353 h 195445"/>
                  <a:gd name="csX54" fmla="*/ 126479 w 147107"/>
                  <a:gd name="csY54" fmla="*/ 4396 h 195445"/>
                  <a:gd name="csX55" fmla="*/ 136624 w 147107"/>
                  <a:gd name="csY55" fmla="*/ 8454 h 195445"/>
                  <a:gd name="csX56" fmla="*/ 143050 w 147107"/>
                  <a:gd name="csY56" fmla="*/ 12849 h 195445"/>
                  <a:gd name="csX57" fmla="*/ 145079 w 147107"/>
                  <a:gd name="csY57" fmla="*/ 18936 h 19544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</a:cxnLst>
                <a:rect l="l" t="t" r="r" b="b"/>
                <a:pathLst>
                  <a:path w="147107" h="195445">
                    <a:moveTo>
                      <a:pt x="147108" y="18598"/>
                    </a:moveTo>
                    <a:cubicBezTo>
                      <a:pt x="147108" y="18598"/>
                      <a:pt x="147108" y="21641"/>
                      <a:pt x="146431" y="24008"/>
                    </a:cubicBezTo>
                    <a:cubicBezTo>
                      <a:pt x="145755" y="26375"/>
                      <a:pt x="145417" y="28404"/>
                      <a:pt x="144740" y="30433"/>
                    </a:cubicBezTo>
                    <a:cubicBezTo>
                      <a:pt x="144064" y="32462"/>
                      <a:pt x="143050" y="34490"/>
                      <a:pt x="142035" y="35843"/>
                    </a:cubicBezTo>
                    <a:cubicBezTo>
                      <a:pt x="141020" y="37196"/>
                      <a:pt x="140006" y="37872"/>
                      <a:pt x="138653" y="37872"/>
                    </a:cubicBezTo>
                    <a:cubicBezTo>
                      <a:pt x="136962" y="37872"/>
                      <a:pt x="135271" y="37196"/>
                      <a:pt x="132904" y="35843"/>
                    </a:cubicBezTo>
                    <a:cubicBezTo>
                      <a:pt x="130537" y="34490"/>
                      <a:pt x="128170" y="33138"/>
                      <a:pt x="124788" y="31447"/>
                    </a:cubicBezTo>
                    <a:cubicBezTo>
                      <a:pt x="121406" y="29756"/>
                      <a:pt x="117686" y="28404"/>
                      <a:pt x="113290" y="27051"/>
                    </a:cubicBezTo>
                    <a:cubicBezTo>
                      <a:pt x="108893" y="25699"/>
                      <a:pt x="103483" y="25022"/>
                      <a:pt x="97396" y="25022"/>
                    </a:cubicBezTo>
                    <a:cubicBezTo>
                      <a:pt x="91309" y="25022"/>
                      <a:pt x="86574" y="25699"/>
                      <a:pt x="81839" y="27389"/>
                    </a:cubicBezTo>
                    <a:cubicBezTo>
                      <a:pt x="77105" y="29080"/>
                      <a:pt x="73723" y="31447"/>
                      <a:pt x="70680" y="34152"/>
                    </a:cubicBezTo>
                    <a:cubicBezTo>
                      <a:pt x="67636" y="36857"/>
                      <a:pt x="65269" y="40239"/>
                      <a:pt x="63578" y="43958"/>
                    </a:cubicBezTo>
                    <a:cubicBezTo>
                      <a:pt x="61887" y="47678"/>
                      <a:pt x="61210" y="51398"/>
                      <a:pt x="61210" y="55455"/>
                    </a:cubicBezTo>
                    <a:cubicBezTo>
                      <a:pt x="61210" y="60865"/>
                      <a:pt x="62901" y="65261"/>
                      <a:pt x="66621" y="68643"/>
                    </a:cubicBezTo>
                    <a:cubicBezTo>
                      <a:pt x="70341" y="72024"/>
                      <a:pt x="74400" y="75406"/>
                      <a:pt x="79810" y="78111"/>
                    </a:cubicBezTo>
                    <a:cubicBezTo>
                      <a:pt x="85221" y="80816"/>
                      <a:pt x="90970" y="83521"/>
                      <a:pt x="97058" y="86226"/>
                    </a:cubicBezTo>
                    <a:cubicBezTo>
                      <a:pt x="103145" y="88931"/>
                      <a:pt x="108893" y="92313"/>
                      <a:pt x="113966" y="96032"/>
                    </a:cubicBezTo>
                    <a:cubicBezTo>
                      <a:pt x="119039" y="99752"/>
                      <a:pt x="123435" y="104486"/>
                      <a:pt x="127155" y="110234"/>
                    </a:cubicBezTo>
                    <a:cubicBezTo>
                      <a:pt x="130875" y="115983"/>
                      <a:pt x="132566" y="122745"/>
                      <a:pt x="132566" y="130861"/>
                    </a:cubicBezTo>
                    <a:cubicBezTo>
                      <a:pt x="132566" y="139991"/>
                      <a:pt x="130875" y="148782"/>
                      <a:pt x="127155" y="156560"/>
                    </a:cubicBezTo>
                    <a:cubicBezTo>
                      <a:pt x="123435" y="164337"/>
                      <a:pt x="118362" y="171438"/>
                      <a:pt x="111599" y="177186"/>
                    </a:cubicBezTo>
                    <a:cubicBezTo>
                      <a:pt x="104836" y="182935"/>
                      <a:pt x="96719" y="187330"/>
                      <a:pt x="86912" y="190712"/>
                    </a:cubicBezTo>
                    <a:cubicBezTo>
                      <a:pt x="77105" y="194093"/>
                      <a:pt x="66621" y="195446"/>
                      <a:pt x="54447" y="195446"/>
                    </a:cubicBezTo>
                    <a:cubicBezTo>
                      <a:pt x="48360" y="195446"/>
                      <a:pt x="42272" y="195108"/>
                      <a:pt x="36862" y="194093"/>
                    </a:cubicBezTo>
                    <a:cubicBezTo>
                      <a:pt x="31451" y="193079"/>
                      <a:pt x="26378" y="192064"/>
                      <a:pt x="21982" y="190374"/>
                    </a:cubicBezTo>
                    <a:cubicBezTo>
                      <a:pt x="17585" y="188683"/>
                      <a:pt x="13865" y="187330"/>
                      <a:pt x="10483" y="185640"/>
                    </a:cubicBezTo>
                    <a:cubicBezTo>
                      <a:pt x="7102" y="183949"/>
                      <a:pt x="4734" y="182258"/>
                      <a:pt x="3044" y="180568"/>
                    </a:cubicBezTo>
                    <a:cubicBezTo>
                      <a:pt x="2029" y="179553"/>
                      <a:pt x="1353" y="178539"/>
                      <a:pt x="677" y="177186"/>
                    </a:cubicBezTo>
                    <a:cubicBezTo>
                      <a:pt x="0" y="175834"/>
                      <a:pt x="0" y="174819"/>
                      <a:pt x="0" y="173128"/>
                    </a:cubicBezTo>
                    <a:cubicBezTo>
                      <a:pt x="0" y="172114"/>
                      <a:pt x="0" y="170761"/>
                      <a:pt x="0" y="169409"/>
                    </a:cubicBezTo>
                    <a:cubicBezTo>
                      <a:pt x="0" y="168056"/>
                      <a:pt x="339" y="166366"/>
                      <a:pt x="677" y="165013"/>
                    </a:cubicBezTo>
                    <a:cubicBezTo>
                      <a:pt x="1014" y="163660"/>
                      <a:pt x="1353" y="161970"/>
                      <a:pt x="2029" y="160617"/>
                    </a:cubicBezTo>
                    <a:cubicBezTo>
                      <a:pt x="2705" y="159265"/>
                      <a:pt x="3044" y="157912"/>
                      <a:pt x="3720" y="156560"/>
                    </a:cubicBezTo>
                    <a:cubicBezTo>
                      <a:pt x="4396" y="155207"/>
                      <a:pt x="5073" y="154531"/>
                      <a:pt x="5749" y="153854"/>
                    </a:cubicBezTo>
                    <a:cubicBezTo>
                      <a:pt x="6425" y="153178"/>
                      <a:pt x="7102" y="152840"/>
                      <a:pt x="8116" y="152840"/>
                    </a:cubicBezTo>
                    <a:cubicBezTo>
                      <a:pt x="9807" y="152840"/>
                      <a:pt x="11498" y="153854"/>
                      <a:pt x="13865" y="155545"/>
                    </a:cubicBezTo>
                    <a:cubicBezTo>
                      <a:pt x="16233" y="157236"/>
                      <a:pt x="18938" y="159265"/>
                      <a:pt x="22658" y="161293"/>
                    </a:cubicBezTo>
                    <a:cubicBezTo>
                      <a:pt x="26378" y="163322"/>
                      <a:pt x="30774" y="165351"/>
                      <a:pt x="36185" y="167042"/>
                    </a:cubicBezTo>
                    <a:cubicBezTo>
                      <a:pt x="41596" y="168733"/>
                      <a:pt x="48360" y="169747"/>
                      <a:pt x="56476" y="169747"/>
                    </a:cubicBezTo>
                    <a:cubicBezTo>
                      <a:pt x="63578" y="169747"/>
                      <a:pt x="70003" y="168733"/>
                      <a:pt x="75076" y="167042"/>
                    </a:cubicBezTo>
                    <a:cubicBezTo>
                      <a:pt x="80149" y="165351"/>
                      <a:pt x="84545" y="162984"/>
                      <a:pt x="87927" y="159941"/>
                    </a:cubicBezTo>
                    <a:cubicBezTo>
                      <a:pt x="91309" y="156898"/>
                      <a:pt x="94014" y="153516"/>
                      <a:pt x="95705" y="149458"/>
                    </a:cubicBezTo>
                    <a:cubicBezTo>
                      <a:pt x="97396" y="145401"/>
                      <a:pt x="98072" y="141343"/>
                      <a:pt x="98072" y="136947"/>
                    </a:cubicBezTo>
                    <a:cubicBezTo>
                      <a:pt x="98072" y="131537"/>
                      <a:pt x="96381" y="126803"/>
                      <a:pt x="92999" y="123422"/>
                    </a:cubicBezTo>
                    <a:cubicBezTo>
                      <a:pt x="89618" y="120040"/>
                      <a:pt x="85221" y="116659"/>
                      <a:pt x="80149" y="113954"/>
                    </a:cubicBezTo>
                    <a:cubicBezTo>
                      <a:pt x="75076" y="111249"/>
                      <a:pt x="69327" y="108205"/>
                      <a:pt x="63240" y="105500"/>
                    </a:cubicBezTo>
                    <a:cubicBezTo>
                      <a:pt x="57152" y="102795"/>
                      <a:pt x="51403" y="99414"/>
                      <a:pt x="46331" y="95694"/>
                    </a:cubicBezTo>
                    <a:cubicBezTo>
                      <a:pt x="41258" y="91974"/>
                      <a:pt x="36862" y="87240"/>
                      <a:pt x="33142" y="81830"/>
                    </a:cubicBezTo>
                    <a:cubicBezTo>
                      <a:pt x="29422" y="76420"/>
                      <a:pt x="27731" y="69319"/>
                      <a:pt x="27731" y="60865"/>
                    </a:cubicBezTo>
                    <a:cubicBezTo>
                      <a:pt x="27731" y="52412"/>
                      <a:pt x="29422" y="43958"/>
                      <a:pt x="32803" y="36519"/>
                    </a:cubicBezTo>
                    <a:cubicBezTo>
                      <a:pt x="36185" y="29080"/>
                      <a:pt x="41258" y="22655"/>
                      <a:pt x="47345" y="17245"/>
                    </a:cubicBezTo>
                    <a:cubicBezTo>
                      <a:pt x="53432" y="11835"/>
                      <a:pt x="61210" y="7439"/>
                      <a:pt x="70003" y="4396"/>
                    </a:cubicBezTo>
                    <a:cubicBezTo>
                      <a:pt x="78796" y="1353"/>
                      <a:pt x="88603" y="0"/>
                      <a:pt x="99087" y="0"/>
                    </a:cubicBezTo>
                    <a:cubicBezTo>
                      <a:pt x="104159" y="0"/>
                      <a:pt x="108893" y="338"/>
                      <a:pt x="113628" y="1353"/>
                    </a:cubicBezTo>
                    <a:cubicBezTo>
                      <a:pt x="118362" y="2367"/>
                      <a:pt x="122759" y="3043"/>
                      <a:pt x="126479" y="4396"/>
                    </a:cubicBezTo>
                    <a:cubicBezTo>
                      <a:pt x="130199" y="5748"/>
                      <a:pt x="133919" y="6763"/>
                      <a:pt x="136624" y="8454"/>
                    </a:cubicBezTo>
                    <a:cubicBezTo>
                      <a:pt x="139330" y="10144"/>
                      <a:pt x="141697" y="11497"/>
                      <a:pt x="143050" y="12849"/>
                    </a:cubicBezTo>
                    <a:cubicBezTo>
                      <a:pt x="144402" y="14202"/>
                      <a:pt x="145079" y="16231"/>
                      <a:pt x="145079" y="18936"/>
                    </a:cubicBezTo>
                    <a:close/>
                  </a:path>
                </a:pathLst>
              </a:custGeom>
              <a:solidFill>
                <a:srgbClr val="D30F7F"/>
              </a:solidFill>
              <a:ln w="33770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15115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2A3D5-42E2-E19A-C5EF-BE1149016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C677-3AA1-429B-EF64-1F39CC527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Trinomials to Binomials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26B33DA-DA60-85D9-C396-AF92F56115C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Tips for Factoring</a:t>
            </a:r>
          </a:p>
          <a:p>
            <a:pPr lvl="0"/>
            <a:r>
              <a:rPr lang="en-US" dirty="0"/>
              <a:t>What you are multiplying to is the value of </a:t>
            </a:r>
            <a:r>
              <a:rPr lang="en-US" b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/>
              <a:t>.</a:t>
            </a:r>
          </a:p>
          <a:p>
            <a:r>
              <a:rPr lang="en-US" dirty="0"/>
              <a:t>What you are adding/subtracting to</a:t>
            </a:r>
            <a:br>
              <a:rPr lang="en-US" dirty="0"/>
            </a:br>
            <a:r>
              <a:rPr lang="en-US" dirty="0"/>
              <a:t>is the value of </a:t>
            </a:r>
            <a:r>
              <a:rPr lang="en-US" b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u="sng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/>
              <a:t>.</a:t>
            </a:r>
          </a:p>
          <a:p>
            <a:pPr marL="64008" indent="0">
              <a:buNone/>
            </a:pPr>
            <a:endParaRPr lang="en-US" altLang="en-US" dirty="0"/>
          </a:p>
          <a:p>
            <a:pPr marL="64008" indent="0" algn="ctr">
              <a:buNone/>
            </a:pP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4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bx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en-US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D008479-3892-BC75-DB53-BF760E14A712}"/>
              </a:ext>
            </a:extLst>
          </p:cNvPr>
          <p:cNvCxnSpPr/>
          <p:nvPr/>
        </p:nvCxnSpPr>
        <p:spPr>
          <a:xfrm>
            <a:off x="3557436" y="3163242"/>
            <a:ext cx="862703" cy="6397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4B11BF1-A21D-FE32-E5D3-80E4CE32D7D9}"/>
              </a:ext>
            </a:extLst>
          </p:cNvPr>
          <p:cNvCxnSpPr>
            <a:cxnSpLocks/>
          </p:cNvCxnSpPr>
          <p:nvPr/>
        </p:nvCxnSpPr>
        <p:spPr>
          <a:xfrm flipH="1">
            <a:off x="5806278" y="2316695"/>
            <a:ext cx="1340905" cy="15218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466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3C59B-3041-AD6B-371E-2F6B633FC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C07AD-DC4F-BE57-80FA-3FF814ABF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Trinomials to Binomials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AF3F8E7-BD5E-F2D8-8E90-1514E99E796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Factor the trinomial: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+ 7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+ 12</a:t>
            </a:r>
          </a:p>
          <a:p>
            <a:r>
              <a:rPr lang="en-US" altLang="en-US" sz="2400" b="1" dirty="0">
                <a:solidFill>
                  <a:schemeClr val="accent1"/>
                </a:solidFill>
              </a:rPr>
              <a:t>Step 1:</a:t>
            </a:r>
            <a:r>
              <a:rPr lang="en-US" altLang="en-US" sz="2400" dirty="0"/>
              <a:t> </a:t>
            </a:r>
            <a:r>
              <a:rPr lang="en-US" sz="2400" dirty="0"/>
              <a:t>Identify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/>
              <a:t> and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/>
              <a:t>: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accent1"/>
                </a:solidFill>
              </a:rPr>
              <a:t>Step 2:</a:t>
            </a:r>
            <a:r>
              <a:rPr lang="en-US" sz="2400" dirty="0"/>
              <a:t> List the factor pairs</a:t>
            </a:r>
            <a:br>
              <a:rPr lang="en-US" sz="2400" dirty="0"/>
            </a:br>
            <a:r>
              <a:rPr lang="en-US" sz="2400" dirty="0"/>
              <a:t>that multiply to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/>
              <a:t>:</a:t>
            </a:r>
            <a:endParaRPr lang="en-US" sz="2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1"/>
                </a:solidFill>
              </a:rPr>
              <a:t>Step 3:</a:t>
            </a:r>
            <a:r>
              <a:rPr lang="en-US" sz="2400" dirty="0"/>
              <a:t> Find the factor pair that multiplies to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/>
              <a:t> and adds/subtracts to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/>
              <a:t>: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accent1"/>
                </a:solidFill>
              </a:rPr>
              <a:t>Step 4:</a:t>
            </a:r>
            <a:r>
              <a:rPr lang="en-US" sz="2400" dirty="0"/>
              <a:t> Plug the factors into the binomials:</a:t>
            </a:r>
            <a:br>
              <a:rPr lang="en-US" sz="2400" dirty="0"/>
            </a:b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+ 7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+ 12 =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54CDC0B-303B-947B-59D8-5C1404C96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2725" y="1831975"/>
            <a:ext cx="4492626" cy="474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400" dirty="0"/>
              <a:t> and 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41A8B4E-78D0-14D8-D3EA-0B58F5897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2476" y="2617787"/>
            <a:ext cx="5222874" cy="474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±1·12, ±2·6, ±3·4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3A5B771-B6FB-3BE5-9679-62F471CDF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824" y="3422649"/>
            <a:ext cx="4962525" cy="474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+3 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cs typeface="Times New Roman" panose="02020603050405020304" pitchFamily="18" charset="0"/>
              </a:rPr>
              <a:t>and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+4 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2057D21-8B74-7BBE-69F5-BB6F4D7D0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575" y="4215845"/>
            <a:ext cx="5692773" cy="474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chemeClr val="accent6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FF6A863-4EDB-67B7-798C-5A403DC73E8F}"/>
              </a:ext>
            </a:extLst>
          </p:cNvPr>
          <p:cNvSpPr/>
          <p:nvPr/>
        </p:nvSpPr>
        <p:spPr>
          <a:xfrm>
            <a:off x="2940296" y="4235966"/>
            <a:ext cx="2113137" cy="47497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4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altLang="en-US" dirty="0"/>
              <a:t>How can we rewrite a trinomial in a different form?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67483-72CD-E427-E71D-C29E105BF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2AE5D9C-91E9-232A-9A0C-19EA1965B6B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Factor the trinomial: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12</a:t>
            </a:r>
          </a:p>
          <a:p>
            <a:r>
              <a:rPr lang="en-US" altLang="en-US" sz="2400" b="1" dirty="0">
                <a:solidFill>
                  <a:schemeClr val="accent1"/>
                </a:solidFill>
              </a:rPr>
              <a:t>Step 1:</a:t>
            </a:r>
            <a:r>
              <a:rPr lang="en-US" altLang="en-US" sz="2400" dirty="0"/>
              <a:t> </a:t>
            </a:r>
            <a:r>
              <a:rPr lang="en-US" sz="2400" dirty="0"/>
              <a:t>Identify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/>
              <a:t> and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/>
              <a:t>: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accent1"/>
                </a:solidFill>
              </a:rPr>
              <a:t>Step 2:</a:t>
            </a:r>
            <a:r>
              <a:rPr lang="en-US" sz="2400" dirty="0"/>
              <a:t> List the factor pairs</a:t>
            </a:r>
            <a:br>
              <a:rPr lang="en-US" sz="2400" dirty="0"/>
            </a:br>
            <a:r>
              <a:rPr lang="en-US" sz="2400" dirty="0"/>
              <a:t>that multiply to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/>
              <a:t>:</a:t>
            </a:r>
            <a:endParaRPr lang="en-US" sz="2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chemeClr val="accent1"/>
                </a:solidFill>
              </a:rPr>
              <a:t>Step 3:</a:t>
            </a:r>
            <a:r>
              <a:rPr lang="en-US" sz="2400" dirty="0"/>
              <a:t> Find the factor pair that multiplies to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/>
              <a:t> and adds/subtracts to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/>
              <a:t>: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accent1"/>
                </a:solidFill>
              </a:rPr>
              <a:t>Step 4:</a:t>
            </a:r>
            <a:r>
              <a:rPr lang="en-US" sz="2400" dirty="0"/>
              <a:t> Plug the factors into the binomials:</a:t>
            </a:r>
            <a:br>
              <a:rPr lang="en-US" sz="2400" dirty="0"/>
            </a:b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12 =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FC30DC7-6665-49DA-BAA0-F235EDF939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300" y="4213741"/>
            <a:ext cx="5861050" cy="60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+ 4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76951A-5147-DC61-6E59-109DFE0A1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Trinomials to Binomials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BF99F0-A6C8-C430-1012-839E369D4F3D}"/>
              </a:ext>
            </a:extLst>
          </p:cNvPr>
          <p:cNvSpPr/>
          <p:nvPr/>
        </p:nvSpPr>
        <p:spPr>
          <a:xfrm>
            <a:off x="2775512" y="4235966"/>
            <a:ext cx="2239148" cy="47497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4055FF-10DF-3012-90A3-17DBEE624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710" y="1832125"/>
            <a:ext cx="4498639" cy="539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Font typeface="System Font Regular"/>
              <a:buNone/>
            </a:pP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/>
              <a:t> and 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–12  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517E25-CEA0-1CA0-7CFF-83376FA54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1840" y="2616846"/>
            <a:ext cx="5223509" cy="51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±1·12, ±2·6, ±3·4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5FBB16-CB27-9C00-CD55-38B384D78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0" y="3421812"/>
            <a:ext cx="4959349" cy="474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–3 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+mj-lt"/>
                <a:cs typeface="Times New Roman" panose="02020603050405020304" pitchFamily="18" charset="0"/>
              </a:rPr>
              <a:t>and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+4  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69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animBg="1"/>
      <p:bldP spid="4" grpId="0"/>
      <p:bldP spid="5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15B69-8685-7D5A-2DA2-2B5C9DE6D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CA4F8-AF6F-DFEA-624A-E175D99B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Trinomials to Binomials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5C7F1D9-16FC-69AA-76F5-5479E49BA55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Factor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+ 9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+ 20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 and then check your work.</a:t>
            </a:r>
          </a:p>
        </p:txBody>
      </p:sp>
    </p:spTree>
    <p:extLst>
      <p:ext uri="{BB962C8B-B14F-4D97-AF65-F5344CB8AC3E}">
        <p14:creationId xmlns:p14="http://schemas.microsoft.com/office/powerpoint/2010/main" val="341029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1B4C6-1F6A-9E8D-CA55-637D2FD30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8F73D-7006-366A-BEDC-0CBB7B9FE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Trinomials to Binomials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3A2F48A-8182-7D13-827D-3205E3A0BEB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Factor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+ 9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+ 20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9 </a:t>
            </a:r>
            <a:r>
              <a:rPr lang="en-US" sz="2400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and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20</a:t>
            </a:r>
          </a:p>
          <a:p>
            <a:r>
              <a:rPr lang="en-US" sz="2400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factor pairs: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±1·20, ±2·10, ±4·5</a:t>
            </a:r>
          </a:p>
          <a:p>
            <a:endParaRPr lang="en-US" sz="24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30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+ 9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+ 20 = (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+ 4)(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+ 5)</a:t>
            </a:r>
          </a:p>
          <a:p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860730B-D19F-DB14-044F-B79578D407A2}"/>
              </a:ext>
            </a:extLst>
          </p:cNvPr>
          <p:cNvSpPr/>
          <p:nvPr/>
        </p:nvSpPr>
        <p:spPr>
          <a:xfrm>
            <a:off x="2940297" y="3567129"/>
            <a:ext cx="1715711" cy="47497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92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6BC1F-0E6C-AC83-3971-13DCBCFA5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FEC0E-673C-8E8B-37BE-37912C745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Trinomials to Binomials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DA12111-6FA2-B551-0238-2C1AA553236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Factor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8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</a:t>
            </a:r>
            <a:r>
              <a:rPr lang="en-US" dirty="0">
                <a:cs typeface="Times New Roman" panose="02020603050405020304" pitchFamily="18" charset="0"/>
              </a:rPr>
              <a:t> and then check your work.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2873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5E2B2-9AB2-0780-FB58-A3CCC5C33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76963-81F4-1CEB-F84B-AC55CD99B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Trinomials to Binomials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1D6F0DA-A68F-A830-A52F-B340D438E26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Factor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8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20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.</a:t>
            </a:r>
          </a:p>
          <a:p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–8 </a:t>
            </a:r>
            <a:r>
              <a:rPr lang="en-US" sz="2400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and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–20</a:t>
            </a:r>
          </a:p>
          <a:p>
            <a:r>
              <a:rPr lang="en-US" sz="2400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factor pairs: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±1·20, ±2·10, ±4·5</a:t>
            </a:r>
          </a:p>
          <a:p>
            <a:endParaRPr lang="en-US" sz="24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30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8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20 = (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+ 2)(</a:t>
            </a:r>
            <a:r>
              <a:rPr lang="en-US" sz="2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10)</a:t>
            </a:r>
          </a:p>
          <a:p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AE87399-C87E-B74D-933B-57E08A300BE3}"/>
              </a:ext>
            </a:extLst>
          </p:cNvPr>
          <p:cNvSpPr/>
          <p:nvPr/>
        </p:nvSpPr>
        <p:spPr>
          <a:xfrm>
            <a:off x="2911217" y="3567129"/>
            <a:ext cx="1844955" cy="474971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117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7CB2A38-FC07-D368-4099-6EFD8CA0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49368D8-19C4-E7CD-327D-C4400BC695D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22456" y="4688586"/>
            <a:ext cx="7499088" cy="454914"/>
          </a:xfrm>
        </p:spPr>
        <p:txBody>
          <a:bodyPr/>
          <a:lstStyle/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Factoring Polynomials as </a:t>
            </a:r>
            <a:r>
              <a:rPr lang="en-US" altLang="en-US" sz="1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en-US" altLang="en-US" sz="18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 </a:t>
            </a:r>
            <a:r>
              <a:rPr lang="en-US" altLang="en-US" sz="1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 </a:t>
            </a:r>
            <a:r>
              <a:rPr lang="en-US" altLang="en-US" sz="18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en-US" altLang="en-US" sz="1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)(</a:t>
            </a:r>
            <a:r>
              <a:rPr lang="en-US" altLang="en-US" sz="18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x </a:t>
            </a:r>
            <a:r>
              <a:rPr lang="en-US" altLang="en-US" sz="1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 </a:t>
            </a:r>
            <a:r>
              <a:rPr lang="en-US" altLang="en-US" sz="180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en-US" altLang="en-US" sz="1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endParaRPr lang="en-US" altLang="en-US" sz="1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nline Media 2" title="Factoring quadratics as (x+a)(x+b) (example 2) | Mathematics II | High School Math | Khan Academy">
            <a:hlinkClick r:id="" action="ppaction://media"/>
            <a:extLst>
              <a:ext uri="{FF2B5EF4-FFF2-40B4-BE49-F238E27FC236}">
                <a16:creationId xmlns:a16="http://schemas.microsoft.com/office/drawing/2014/main" id="{4899CCC6-025A-A00B-545D-5301C4D8F22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22456" y="454914"/>
            <a:ext cx="7499088" cy="42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4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AE170-D903-8CAA-ADF8-35D76D81D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E4B9633-D6EF-A4C6-539D-69975924640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822325" y="4687888"/>
            <a:ext cx="7499350" cy="455612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4008" marR="0" lvl="0" indent="0" algn="ctr" defTabSz="914400" rtl="0" eaLnBrk="1" fontAlgn="base" latinLnBrk="0" hangingPunct="1">
              <a:lnSpc>
                <a:spcPct val="100000"/>
              </a:lnSpc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Civil Engineering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Online Media 2" title="K20 ICAP- Civil Engineer and Rectangular Prisms">
            <a:hlinkClick r:id="" action="ppaction://media"/>
            <a:extLst>
              <a:ext uri="{FF2B5EF4-FFF2-40B4-BE49-F238E27FC236}">
                <a16:creationId xmlns:a16="http://schemas.microsoft.com/office/drawing/2014/main" id="{282C40D6-0CBF-0C63-FAAC-5CD559D89CF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22456" y="454914"/>
            <a:ext cx="7499088" cy="42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8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967A7-147F-3AC5-E5AB-9A75EA89F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3D713-7FB0-F97A-271B-7FCAD295F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Civil Engineering: Career-Focused Video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0123072-F192-E99F-A761-7E89DB22E23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78358" indent="-514350">
              <a:buFont typeface="+mj-lt"/>
              <a:buAutoNum type="arabicParenR"/>
            </a:pPr>
            <a:r>
              <a:rPr lang="en-US" dirty="0"/>
              <a:t>Describe one part of the civil engineer’s job.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What is the most enjoyable part of the civil engineer’s job?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What is at least one challenging aspect of being a civil engineer?</a:t>
            </a:r>
          </a:p>
          <a:p>
            <a:pPr marL="578358" indent="-514350">
              <a:buFont typeface="+mj-lt"/>
              <a:buAutoNum type="arabicParenR"/>
            </a:pPr>
            <a:r>
              <a:rPr lang="en-US" dirty="0"/>
              <a:t>What are actions you could take or classes you should take if you are interested in becoming a civil engineer?</a:t>
            </a:r>
          </a:p>
        </p:txBody>
      </p:sp>
    </p:spTree>
    <p:extLst>
      <p:ext uri="{BB962C8B-B14F-4D97-AF65-F5344CB8AC3E}">
        <p14:creationId xmlns:p14="http://schemas.microsoft.com/office/powerpoint/2010/main" val="35279940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5FA4E-199A-97DD-9304-87E9F7144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2D0F-0B30-9B45-AA90-7B0B310AC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Civil Engineering: Factoring and Area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3881D23-25AE-DACB-22D6-45AE45C9483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200" dirty="0"/>
              <a:t>You are a civil engineer working with a</a:t>
            </a:r>
            <a:br>
              <a:rPr lang="en-US" sz="2200" dirty="0"/>
            </a:br>
            <a:r>
              <a:rPr lang="en-US" sz="2200" dirty="0"/>
              <a:t>construction company who is pouring</a:t>
            </a:r>
            <a:br>
              <a:rPr lang="en-US" sz="2200" dirty="0"/>
            </a:br>
            <a:r>
              <a:rPr lang="en-US" sz="2200" dirty="0"/>
              <a:t>a concrete foundation for a</a:t>
            </a:r>
            <a:br>
              <a:rPr lang="en-US" sz="2200" dirty="0"/>
            </a:br>
            <a:r>
              <a:rPr lang="en-US" sz="2200" dirty="0"/>
              <a:t>residential building.</a:t>
            </a:r>
          </a:p>
          <a:p>
            <a:r>
              <a:rPr lang="en-US" sz="2200" dirty="0"/>
              <a:t>The main foundation will be a square with</a:t>
            </a:r>
            <a:br>
              <a:rPr lang="en-US" sz="2200" dirty="0"/>
            </a:br>
            <a:r>
              <a:rPr lang="en-US" sz="2200" dirty="0"/>
              <a:t>side lengths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/>
              <a:t> meters. However, building</a:t>
            </a:r>
            <a:br>
              <a:rPr lang="en-US" sz="2200" dirty="0"/>
            </a:br>
            <a:r>
              <a:rPr lang="en-US" sz="2200" dirty="0"/>
              <a:t>codes require a reinforced concrete border</a:t>
            </a:r>
            <a:br>
              <a:rPr lang="en-US" sz="2200" dirty="0"/>
            </a:br>
            <a:r>
              <a:rPr lang="en-US" sz="2200" dirty="0"/>
              <a:t>strip that is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/>
              <a:t> meters wide running around the entire perimeter of the foundation.</a:t>
            </a:r>
            <a:endParaRPr lang="en-US" altLang="en-US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5D889E-DAEB-1EB0-8562-CC2A769B7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728" y="1370013"/>
            <a:ext cx="2212622" cy="238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783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10472-697C-001C-D032-4AFB4784A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FA3C4-27C2-5AC8-A720-D40B65B48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Civil Engineering: Factoring and Area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EB26A075-A45D-1C22-058F-E42F0760177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200" dirty="0"/>
              <a:t>The total area covered by the main</a:t>
            </a:r>
            <a:br>
              <a:rPr lang="en-US" sz="2200" dirty="0"/>
            </a:br>
            <a:r>
              <a:rPr lang="en-US" sz="2200" dirty="0"/>
              <a:t>foundation plus border must equal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en-US" sz="2200" dirty="0"/>
              <a:t> m</a:t>
            </a:r>
            <a:r>
              <a:rPr lang="en-US" sz="2200" baseline="30000" dirty="0"/>
              <a:t>2</a:t>
            </a:r>
            <a:br>
              <a:rPr lang="en-US" sz="2200" dirty="0"/>
            </a:br>
            <a:r>
              <a:rPr lang="en-US" sz="2200" dirty="0"/>
              <a:t>to meet the structural load requirements</a:t>
            </a:r>
            <a:br>
              <a:rPr lang="en-US" sz="2200" dirty="0"/>
            </a:br>
            <a:r>
              <a:rPr lang="en-US" sz="2200" dirty="0"/>
              <a:t>for the building’s weight.</a:t>
            </a:r>
          </a:p>
          <a:p>
            <a:r>
              <a:rPr lang="en-US" sz="2200" dirty="0"/>
              <a:t>Using the area formula, you can see that</a:t>
            </a:r>
            <a:br>
              <a:rPr lang="en-US" sz="2200" dirty="0"/>
            </a:br>
            <a:r>
              <a:rPr lang="en-US" sz="2200" dirty="0"/>
              <a:t>the total area can be represented by</a:t>
            </a:r>
            <a:br>
              <a:rPr lang="en-US" sz="2200" dirty="0"/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+ 4)(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+ 4)</a:t>
            </a:r>
            <a:r>
              <a:rPr lang="en-US" sz="2200" dirty="0"/>
              <a:t> which you know must be </a:t>
            </a:r>
            <a:br>
              <a:rPr lang="en-US" sz="2200" dirty="0"/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r>
              <a:rPr lang="en-US" sz="2200" dirty="0"/>
              <a:t> m</a:t>
            </a:r>
            <a:r>
              <a:rPr lang="en-US" sz="2200" baseline="30000" dirty="0"/>
              <a:t>2</a:t>
            </a:r>
            <a:r>
              <a:rPr lang="en-US" sz="2200" dirty="0"/>
              <a:t>. You complete the following calculations:</a:t>
            </a:r>
            <a:br>
              <a:rPr lang="en-US" sz="2200" dirty="0"/>
            </a:b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+ 4)(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+ 4) = 81</a:t>
            </a:r>
            <a:endParaRPr lang="en-US" altLang="en-US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6EA3C8-4A4F-2824-8338-5315964DC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728" y="1370013"/>
            <a:ext cx="2212622" cy="238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7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quadratic trinomials into two binomials.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Recognize the relationship between factoring and expanding.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CF625-074F-999B-A864-0B1F74149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C5F69-D6CB-0A17-8B69-40550280A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Civil Engineering: Factoring and Area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011E622-FAF8-9E20-7EE1-5D459CF755F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+ 4)(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+ 4) = 81  </a:t>
            </a:r>
            <a:r>
              <a:rPr lang="en-US" sz="20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en-US" sz="2000" i="1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copied from previous slide</a:t>
            </a:r>
            <a:r>
              <a:rPr lang="en-US" sz="2000" dirty="0">
                <a:solidFill>
                  <a:schemeClr val="accent2"/>
                </a:solidFill>
                <a:latin typeface="+mj-lt"/>
                <a:cs typeface="Times New Roman" panose="02020603050405020304" pitchFamily="18" charset="0"/>
              </a:rPr>
              <a:t>)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+ 16 = 81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+ 8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65 = 0</a:t>
            </a:r>
          </a:p>
          <a:p>
            <a:r>
              <a:rPr lang="en-US" sz="2200" dirty="0"/>
              <a:t>Factor the resulting trinomial</a:t>
            </a:r>
            <a:br>
              <a:rPr lang="en-US" sz="2200" dirty="0"/>
            </a:br>
            <a:r>
              <a:rPr lang="en-US" sz="2200" dirty="0"/>
              <a:t>and check your work.</a:t>
            </a:r>
            <a:endParaRPr lang="en-US" altLang="en-US" sz="2200" dirty="0"/>
          </a:p>
          <a:p>
            <a:endParaRPr lang="en-US" altLang="en-US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B3FD16-51FD-479D-1CDB-F60845EF3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728" y="1370013"/>
            <a:ext cx="2212622" cy="238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925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26BDC-C3C2-D05A-4E83-BC30AE716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BB03B-9247-C829-F743-2316B0622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Quiz, Quiz, Trade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5015043-38E5-6678-7723-3FB54208E51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Grab a card!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Hold the side with the question</a:t>
            </a:r>
            <a:br>
              <a:rPr lang="en-US" altLang="en-US" dirty="0"/>
            </a:br>
            <a:r>
              <a:rPr lang="en-US" altLang="en-US" dirty="0"/>
              <a:t>facing </a:t>
            </a:r>
            <a:r>
              <a:rPr lang="en-US" altLang="en-US" i="1" dirty="0"/>
              <a:t>away</a:t>
            </a:r>
            <a:r>
              <a:rPr lang="en-US" altLang="en-US" dirty="0"/>
              <a:t> from you.</a:t>
            </a:r>
          </a:p>
          <a:p>
            <a:pPr marL="578358" indent="-514350">
              <a:buFont typeface="+mj-lt"/>
              <a:buAutoNum type="arabicParenR"/>
            </a:pPr>
            <a:r>
              <a:rPr lang="en-US" altLang="en-US" dirty="0"/>
              <a:t>Find a partner.</a:t>
            </a:r>
          </a:p>
          <a:p>
            <a:pPr lvl="1"/>
            <a:r>
              <a:rPr lang="en-US" sz="2400" dirty="0"/>
              <a:t>Fist bump or high five.</a:t>
            </a:r>
          </a:p>
          <a:p>
            <a:pPr lvl="1"/>
            <a:r>
              <a:rPr lang="en-US" sz="2400" dirty="0"/>
              <a:t>Introduce yourself.</a:t>
            </a:r>
            <a:endParaRPr lang="en-US" alt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C3ED94-E667-93DB-E6FE-FB8DC465B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8330" y="356548"/>
            <a:ext cx="1565915" cy="150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272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08502-2F97-8A31-23F9-0F831B99D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FB1A5-AB6D-ED5C-25D6-355186545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Factoring Quiz, Quiz, Trade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7C320BD-F778-1512-3ABA-30A6005A710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78358" indent="-514350">
              <a:buFont typeface="+mj-lt"/>
              <a:buAutoNum type="arabicParenR" startAt="4"/>
            </a:pPr>
            <a:r>
              <a:rPr lang="en-US" altLang="en-US" dirty="0"/>
              <a:t>Quiz, Quiz, Trade:</a:t>
            </a:r>
          </a:p>
          <a:p>
            <a:pPr lvl="1"/>
            <a:r>
              <a:rPr lang="en-US" altLang="en-US" sz="2400" b="1" dirty="0">
                <a:solidFill>
                  <a:schemeClr val="accent1"/>
                </a:solidFill>
              </a:rPr>
              <a:t>Quiz:</a:t>
            </a:r>
            <a:r>
              <a:rPr lang="en-US" altLang="en-US" sz="2400" dirty="0"/>
              <a:t> Read the question on your partner’s card. Answer the question aloud to your partner.</a:t>
            </a:r>
          </a:p>
          <a:p>
            <a:pPr lvl="1"/>
            <a:r>
              <a:rPr lang="en-US" altLang="en-US" sz="2400" b="1" dirty="0">
                <a:solidFill>
                  <a:schemeClr val="accent1"/>
                </a:solidFill>
              </a:rPr>
              <a:t>Quiz:</a:t>
            </a:r>
            <a:r>
              <a:rPr lang="en-US" altLang="en-US" sz="2400" dirty="0"/>
              <a:t> Repeat.</a:t>
            </a:r>
            <a:br>
              <a:rPr lang="en-US" altLang="en-US" sz="2400" dirty="0"/>
            </a:br>
            <a:r>
              <a:rPr lang="en-US" altLang="en-US" sz="2400" dirty="0"/>
              <a:t>(Check your partner’s answer.)</a:t>
            </a:r>
          </a:p>
          <a:p>
            <a:pPr lvl="1"/>
            <a:r>
              <a:rPr lang="en-US" altLang="en-US" sz="2400" b="1" dirty="0">
                <a:solidFill>
                  <a:schemeClr val="accent1"/>
                </a:solidFill>
              </a:rPr>
              <a:t>Trade:</a:t>
            </a:r>
            <a:r>
              <a:rPr lang="en-US" altLang="en-US" sz="2400" dirty="0"/>
              <a:t> Trade cards.</a:t>
            </a:r>
          </a:p>
          <a:p>
            <a:pPr marL="578358" indent="-514350">
              <a:buFont typeface="+mj-lt"/>
              <a:buAutoNum type="arabicParenR" startAt="4"/>
            </a:pPr>
            <a:r>
              <a:rPr lang="en-US" altLang="en-US" dirty="0"/>
              <a:t>Find a new partner.</a:t>
            </a:r>
            <a:endParaRPr lang="en-US" altLang="en-US" dirty="0">
              <a:highlight>
                <a:srgbClr val="00FF00"/>
              </a:highlight>
            </a:endParaRPr>
          </a:p>
          <a:p>
            <a:pPr lvl="1"/>
            <a:r>
              <a:rPr lang="en-US" sz="2400" dirty="0"/>
              <a:t>Introduce yourself.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31B7A9-F662-3D43-10C3-3A609369C0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8330" y="356548"/>
            <a:ext cx="1565915" cy="1500130"/>
          </a:xfrm>
          <a:prstGeom prst="rect">
            <a:avLst/>
          </a:prstGeom>
        </p:spPr>
      </p:pic>
      <p:pic>
        <p:nvPicPr>
          <p:cNvPr id="3" name="Online Media 2" title="K20 Center 2 minute timer">
            <a:hlinkClick r:id="" action="ppaction://media"/>
            <a:extLst>
              <a:ext uri="{FF2B5EF4-FFF2-40B4-BE49-F238E27FC236}">
                <a16:creationId xmlns:a16="http://schemas.microsoft.com/office/drawing/2014/main" id="{665121EF-7265-171B-5761-0E73D4141C5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862320" y="2716307"/>
            <a:ext cx="2653030" cy="149779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A3D0A2B-A6FE-4C04-C8E7-C30204F23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2320" y="4214097"/>
            <a:ext cx="2653030" cy="426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hlinkClick r:id="rId6"/>
              </a:rPr>
              <a:t>2-Minute Timer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31378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0BB55-CA02-9FCC-51FC-389612EFF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EFB-7F99-A453-81C1-AD022334B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7F54416-CECA-99CE-580A-E7B2E4946B0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393009" cy="3262312"/>
          </a:xfrm>
        </p:spPr>
        <p:txBody>
          <a:bodyPr/>
          <a:lstStyle/>
          <a:p>
            <a:r>
              <a:rPr lang="en-US" altLang="en-US" dirty="0"/>
              <a:t>Find the dimensions (side lengths) of a rectangle with an area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Record all possible options in the 2</a:t>
            </a:r>
            <a:r>
              <a:rPr lang="en-US" altLang="en-US" baseline="30000" dirty="0"/>
              <a:t>nd</a:t>
            </a:r>
            <a:r>
              <a:rPr lang="en-US" altLang="en-US" dirty="0"/>
              <a:t> column of your handout.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79C854-D22D-9A59-4DD4-9CD8A570BE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7746" y="1533292"/>
            <a:ext cx="2125668" cy="10928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1BCD916-B933-C7DC-F9AA-038B911C04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7746" y="1533292"/>
            <a:ext cx="2125668" cy="109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dirty="0"/>
              <a:t>Area =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00368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29BB4-E23E-CD75-C2F5-07B73F44A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57934-00A2-A736-ED93-F6B305594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86CB420-F647-8611-6A47-9660D0E63C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867718"/>
              </p:ext>
            </p:extLst>
          </p:nvPr>
        </p:nvGraphicFramePr>
        <p:xfrm>
          <a:off x="628650" y="1268413"/>
          <a:ext cx="7886698" cy="3236788"/>
        </p:xfrm>
        <a:graphic>
          <a:graphicData uri="http://schemas.openxmlformats.org/drawingml/2006/table">
            <a:tbl>
              <a:tblPr firstRow="1">
                <a:tableStyleId>{BEDF182F-1DE7-4F13-8AA3-002D9E3B458A}</a:tableStyleId>
              </a:tblPr>
              <a:tblGrid>
                <a:gridCol w="1322932">
                  <a:extLst>
                    <a:ext uri="{9D8B030D-6E8A-4147-A177-3AD203B41FA5}">
                      <a16:colId xmlns:a16="http://schemas.microsoft.com/office/drawing/2014/main" val="198538458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272058138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89339741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835570403"/>
                    </a:ext>
                  </a:extLst>
                </a:gridCol>
              </a:tblGrid>
              <a:tr h="7207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Number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(Area)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Factor Pair(s)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(Dimensions)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Sum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 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Difference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 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1174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1, 1</a:t>
                      </a:r>
                      <a:endParaRPr lang="en-US" sz="2000" kern="100" dirty="0">
                        <a:solidFill>
                          <a:schemeClr val="accent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97550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4683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94971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09422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428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617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B3E9F-3EED-D5D7-9488-F21DEACD4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C4CE7-8553-F988-D561-194C6C690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258D78A-A7ED-219B-EE21-ADD52082493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393009" cy="3262312"/>
          </a:xfrm>
        </p:spPr>
        <p:txBody>
          <a:bodyPr/>
          <a:lstStyle/>
          <a:p>
            <a:r>
              <a:rPr lang="en-US" altLang="en-US" dirty="0"/>
              <a:t>Find the dimensions (side lengths) of a rectangle with an area of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Record all possible options in the 2</a:t>
            </a:r>
            <a:r>
              <a:rPr lang="en-US" altLang="en-US" baseline="30000" dirty="0"/>
              <a:t>nd</a:t>
            </a:r>
            <a:r>
              <a:rPr lang="en-US" altLang="en-US" dirty="0"/>
              <a:t> column of your handout.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DECAB2-DE44-913F-E376-A1BAA608C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7746" y="1533292"/>
            <a:ext cx="2125668" cy="10928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CFCF62A-D035-B308-61D4-6C7D5206A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7746" y="1533292"/>
            <a:ext cx="2125668" cy="109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dirty="0"/>
              <a:t>Area =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37177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86FA2-A9A5-7599-EA2B-04ABA7930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285B-00FA-8AB1-2BC2-B8DC8588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83EF0C4-D6CF-81EC-F334-921AA5F570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913522"/>
              </p:ext>
            </p:extLst>
          </p:nvPr>
        </p:nvGraphicFramePr>
        <p:xfrm>
          <a:off x="628650" y="1268413"/>
          <a:ext cx="7886698" cy="3236788"/>
        </p:xfrm>
        <a:graphic>
          <a:graphicData uri="http://schemas.openxmlformats.org/drawingml/2006/table">
            <a:tbl>
              <a:tblPr firstRow="1">
                <a:tableStyleId>{BEDF182F-1DE7-4F13-8AA3-002D9E3B458A}</a:tableStyleId>
              </a:tblPr>
              <a:tblGrid>
                <a:gridCol w="1322932">
                  <a:extLst>
                    <a:ext uri="{9D8B030D-6E8A-4147-A177-3AD203B41FA5}">
                      <a16:colId xmlns:a16="http://schemas.microsoft.com/office/drawing/2014/main" val="198538458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272058138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89339741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835570403"/>
                    </a:ext>
                  </a:extLst>
                </a:gridCol>
              </a:tblGrid>
              <a:tr h="7207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Number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(Area)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Factor Pair(s)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(Dimensions)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Sum</a:t>
                      </a:r>
                      <a:b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Difference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1174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1, 1</a:t>
                      </a:r>
                      <a:endParaRPr lang="en-US" sz="2000" kern="100" dirty="0">
                        <a:solidFill>
                          <a:schemeClr val="accent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97550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1, 4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4683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solidFill>
                          <a:schemeClr val="accent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94971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09422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42864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3F8D5E3-56FF-8BF8-76C1-8A32C68B11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973864"/>
              </p:ext>
            </p:extLst>
          </p:nvPr>
        </p:nvGraphicFramePr>
        <p:xfrm>
          <a:off x="628650" y="1268413"/>
          <a:ext cx="7886698" cy="3236788"/>
        </p:xfrm>
        <a:graphic>
          <a:graphicData uri="http://schemas.openxmlformats.org/drawingml/2006/table">
            <a:tbl>
              <a:tblPr firstRow="1">
                <a:tableStyleId>{BEDF182F-1DE7-4F13-8AA3-002D9E3B458A}</a:tableStyleId>
              </a:tblPr>
              <a:tblGrid>
                <a:gridCol w="1322932">
                  <a:extLst>
                    <a:ext uri="{9D8B030D-6E8A-4147-A177-3AD203B41FA5}">
                      <a16:colId xmlns:a16="http://schemas.microsoft.com/office/drawing/2014/main" val="198538458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272058138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2893397416"/>
                    </a:ext>
                  </a:extLst>
                </a:gridCol>
                <a:gridCol w="2187922">
                  <a:extLst>
                    <a:ext uri="{9D8B030D-6E8A-4147-A177-3AD203B41FA5}">
                      <a16:colId xmlns:a16="http://schemas.microsoft.com/office/drawing/2014/main" val="835570403"/>
                    </a:ext>
                  </a:extLst>
                </a:gridCol>
              </a:tblGrid>
              <a:tr h="72075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Number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(Area)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Factor Pair(s)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(Dimensions)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Sum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Difference</a:t>
                      </a:r>
                      <a:b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200" b="1" kern="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of ±Factors</a:t>
                      </a:r>
                      <a:endParaRPr lang="en-US" sz="2200" b="1" kern="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811744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1, 1</a:t>
                      </a:r>
                      <a:endParaRPr lang="en-US" sz="2000" kern="100" dirty="0">
                        <a:solidFill>
                          <a:schemeClr val="accent5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97550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1, 4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64683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2, 2</a:t>
                      </a: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949714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 b="1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094222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3025" marR="73025" marT="73025" marB="730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5428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67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86FE8-0B83-C0DB-9020-247383687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DE510-5120-A02D-5658-62756FE83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Factor Pairs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8A49DD2-CCA4-D486-3732-2548DC27E7D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393009" cy="3262312"/>
          </a:xfrm>
        </p:spPr>
        <p:txBody>
          <a:bodyPr/>
          <a:lstStyle/>
          <a:p>
            <a:r>
              <a:rPr lang="en-US" altLang="en-US" dirty="0"/>
              <a:t>Find the dimensions (side lengths) of a rectangle with the given area.</a:t>
            </a:r>
          </a:p>
          <a:p>
            <a:r>
              <a:rPr lang="en-US" altLang="en-US" dirty="0"/>
              <a:t>Record all possible options and complete the 2</a:t>
            </a:r>
            <a:r>
              <a:rPr lang="en-US" altLang="en-US" baseline="30000" dirty="0"/>
              <a:t>nd</a:t>
            </a:r>
            <a:r>
              <a:rPr lang="en-US" altLang="en-US" dirty="0"/>
              <a:t> column of your handout.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0D7E67-C06D-8CDC-277C-C83F3A9C6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7746" y="1533292"/>
            <a:ext cx="2125668" cy="10928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B105726-AD70-3F29-B29A-ACCE40161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7746" y="1533292"/>
            <a:ext cx="2125668" cy="109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dirty="0"/>
              <a:t>Area</a:t>
            </a:r>
          </a:p>
        </p:txBody>
      </p:sp>
    </p:spTree>
    <p:extLst>
      <p:ext uri="{BB962C8B-B14F-4D97-AF65-F5344CB8AC3E}">
        <p14:creationId xmlns:p14="http://schemas.microsoft.com/office/powerpoint/2010/main" val="17187386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7145</TotalTime>
  <Words>2004</Words>
  <Application>Microsoft Office PowerPoint</Application>
  <PresentationFormat>On-screen Show (16:9)</PresentationFormat>
  <Paragraphs>291</Paragraphs>
  <Slides>42</Slides>
  <Notes>8</Notes>
  <HiddenSlides>1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Aptos Display</vt:lpstr>
      <vt:lpstr>Arial</vt:lpstr>
      <vt:lpstr>Calibri</vt:lpstr>
      <vt:lpstr>Courier New</vt:lpstr>
      <vt:lpstr>Symbol</vt:lpstr>
      <vt:lpstr>System Font Regular</vt:lpstr>
      <vt:lpstr>Times New Roman</vt:lpstr>
      <vt:lpstr>Wingdings</vt:lpstr>
      <vt:lpstr>Custom Design</vt:lpstr>
      <vt:lpstr>1_Custom Design</vt:lpstr>
      <vt:lpstr>PowerPoint Presentation</vt:lpstr>
      <vt:lpstr>Break It Down</vt:lpstr>
      <vt:lpstr>Essential Question</vt:lpstr>
      <vt:lpstr>Learning Objectives</vt:lpstr>
      <vt:lpstr>Factor Pairs</vt:lpstr>
      <vt:lpstr>Factor Pairs</vt:lpstr>
      <vt:lpstr>Factor Pairs</vt:lpstr>
      <vt:lpstr>Factor Pairs</vt:lpstr>
      <vt:lpstr>Factor Pairs</vt:lpstr>
      <vt:lpstr>Factor Pairs: Sums</vt:lpstr>
      <vt:lpstr>Factor Pairs: Sums</vt:lpstr>
      <vt:lpstr>Factor Pairs: Sums</vt:lpstr>
      <vt:lpstr>Factor Pairs: Sums</vt:lpstr>
      <vt:lpstr>Factor Pairs: Sums</vt:lpstr>
      <vt:lpstr>Factor Pairs: Differences</vt:lpstr>
      <vt:lpstr>Factor Pairs: Differences</vt:lpstr>
      <vt:lpstr>Factor Pairs: Differences</vt:lpstr>
      <vt:lpstr>Factor Pairs: Differences</vt:lpstr>
      <vt:lpstr>Factor Pairs: Differences</vt:lpstr>
      <vt:lpstr>Which Pair?</vt:lpstr>
      <vt:lpstr>Which Pair?</vt:lpstr>
      <vt:lpstr>Which Pair?</vt:lpstr>
      <vt:lpstr>Which Pair?</vt:lpstr>
      <vt:lpstr>Which Pair?</vt:lpstr>
      <vt:lpstr>Which Pair?</vt:lpstr>
      <vt:lpstr>Which Pair?</vt:lpstr>
      <vt:lpstr>Factoring Trinomials to Binomials</vt:lpstr>
      <vt:lpstr>Factoring Trinomials to Binomials</vt:lpstr>
      <vt:lpstr>Factoring Trinomials to Binomials</vt:lpstr>
      <vt:lpstr>Factoring Trinomials to Binomials</vt:lpstr>
      <vt:lpstr>Factoring Trinomials to Binomials</vt:lpstr>
      <vt:lpstr>Factoring Trinomials to Binomials</vt:lpstr>
      <vt:lpstr>Factoring Trinomials to Binomials</vt:lpstr>
      <vt:lpstr>Factoring Trinomials to Binomials</vt:lpstr>
      <vt:lpstr>PowerPoint Presentation</vt:lpstr>
      <vt:lpstr>Civil Engineering</vt:lpstr>
      <vt:lpstr>Civil Engineering: Career-Focused Video</vt:lpstr>
      <vt:lpstr>Civil Engineering: Factoring and Area</vt:lpstr>
      <vt:lpstr>Civil Engineering: Factoring and Area</vt:lpstr>
      <vt:lpstr>Civil Engineering: Factoring and Area</vt:lpstr>
      <vt:lpstr>Factoring Quiz, Quiz, Trade</vt:lpstr>
      <vt:lpstr>Factoring Quiz, Quiz, Trade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K20 Center</dc:creator>
  <cp:keywords/>
  <dc:description/>
  <cp:lastModifiedBy>Eike, Michell L.</cp:lastModifiedBy>
  <cp:revision>6</cp:revision>
  <dcterms:created xsi:type="dcterms:W3CDTF">2026-04-29T20:35:10Z</dcterms:created>
  <dcterms:modified xsi:type="dcterms:W3CDTF">2026-07-21T19:33:18Z</dcterms:modified>
  <cp:category/>
</cp:coreProperties>
</file>