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30"/>
  </p:notesMasterIdLst>
  <p:sldIdLst>
    <p:sldId id="256" r:id="rId3"/>
    <p:sldId id="270" r:id="rId4"/>
    <p:sldId id="262" r:id="rId5"/>
    <p:sldId id="263" r:id="rId6"/>
    <p:sldId id="272" r:id="rId7"/>
    <p:sldId id="283" r:id="rId8"/>
    <p:sldId id="273" r:id="rId9"/>
    <p:sldId id="276" r:id="rId10"/>
    <p:sldId id="285" r:id="rId11"/>
    <p:sldId id="287" r:id="rId12"/>
    <p:sldId id="274" r:id="rId13"/>
    <p:sldId id="289" r:id="rId14"/>
    <p:sldId id="290" r:id="rId15"/>
    <p:sldId id="277" r:id="rId16"/>
    <p:sldId id="297" r:id="rId17"/>
    <p:sldId id="292" r:id="rId18"/>
    <p:sldId id="293" r:id="rId19"/>
    <p:sldId id="294" r:id="rId20"/>
    <p:sldId id="295" r:id="rId21"/>
    <p:sldId id="291" r:id="rId22"/>
    <p:sldId id="298" r:id="rId23"/>
    <p:sldId id="286" r:id="rId24"/>
    <p:sldId id="278" r:id="rId25"/>
    <p:sldId id="288" r:id="rId26"/>
    <p:sldId id="279" r:id="rId27"/>
    <p:sldId id="281" r:id="rId28"/>
    <p:sldId id="296" r:id="rId2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12" autoAdjust="0"/>
    <p:restoredTop sz="86152" autoAdjust="0"/>
  </p:normalViewPr>
  <p:slideViewPr>
    <p:cSldViewPr snapToGrid="0">
      <p:cViewPr varScale="1">
        <p:scale>
          <a:sx n="81" d="100"/>
          <a:sy n="81" d="100"/>
        </p:scale>
        <p:origin x="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5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 sldOrd">
      <pc:chgData name="Eike, Michell L." userId="835521cf-4bf5-41b6-b3d8-e14ae4606327" providerId="ADAL" clId="{E2B088EB-2600-4454-9D10-79C1CABF4A00}" dt="2026-05-19T12:10:43.738" v="4051" actId="207"/>
      <pc:docMkLst>
        <pc:docMk/>
      </pc:docMkLst>
      <pc:sldChg chg="modSp mod">
        <pc:chgData name="Eike, Michell L." userId="835521cf-4bf5-41b6-b3d8-e14ae4606327" providerId="ADAL" clId="{E2B088EB-2600-4454-9D10-79C1CABF4A00}" dt="2026-05-01T12:45:56.300" v="2711" actId="14100"/>
        <pc:sldMkLst>
          <pc:docMk/>
          <pc:sldMk cId="0" sldId="262"/>
        </pc:sldMkLst>
        <pc:spChg chg="mod">
          <ac:chgData name="Eike, Michell L." userId="835521cf-4bf5-41b6-b3d8-e14ae4606327" providerId="ADAL" clId="{E2B088EB-2600-4454-9D10-79C1CABF4A00}" dt="2026-04-28T20:23:51.734" v="2695" actId="13926"/>
          <ac:spMkLst>
            <pc:docMk/>
            <pc:sldMk cId="0" sldId="262"/>
            <ac:spMk id="23553" creationId="{1C1DB67A-4418-8D73-6089-D989CE677E90}"/>
          </ac:spMkLst>
        </pc:spChg>
        <pc:spChg chg="mod">
          <ac:chgData name="Eike, Michell L." userId="835521cf-4bf5-41b6-b3d8-e14ae4606327" providerId="ADAL" clId="{E2B088EB-2600-4454-9D10-79C1CABF4A00}" dt="2026-05-01T12:45:56.300" v="2711" actId="14100"/>
          <ac:spMkLst>
            <pc:docMk/>
            <pc:sldMk cId="0" sldId="262"/>
            <ac:spMk id="23554" creationId="{F01DC99E-0FC2-0634-50E3-612982742493}"/>
          </ac:spMkLst>
        </pc:spChg>
      </pc:sldChg>
      <pc:sldChg chg="modSp mod">
        <pc:chgData name="Eike, Michell L." userId="835521cf-4bf5-41b6-b3d8-e14ae4606327" providerId="ADAL" clId="{E2B088EB-2600-4454-9D10-79C1CABF4A00}" dt="2026-05-01T12:47:28.086" v="2730" actId="13926"/>
        <pc:sldMkLst>
          <pc:docMk/>
          <pc:sldMk cId="0" sldId="263"/>
        </pc:sldMkLst>
        <pc:spChg chg="mod">
          <ac:chgData name="Eike, Michell L." userId="835521cf-4bf5-41b6-b3d8-e14ae4606327" providerId="ADAL" clId="{E2B088EB-2600-4454-9D10-79C1CABF4A00}" dt="2026-05-01T12:47:18.561" v="2729" actId="27636"/>
          <ac:spMkLst>
            <pc:docMk/>
            <pc:sldMk cId="0" sldId="263"/>
            <ac:spMk id="5" creationId="{4928C0DD-EBA7-945F-414B-0577DA3BB329}"/>
          </ac:spMkLst>
        </pc:spChg>
        <pc:spChg chg="mod">
          <ac:chgData name="Eike, Michell L." userId="835521cf-4bf5-41b6-b3d8-e14ae4606327" providerId="ADAL" clId="{E2B088EB-2600-4454-9D10-79C1CABF4A00}" dt="2026-05-01T12:47:28.086" v="2730" actId="13926"/>
          <ac:spMkLst>
            <pc:docMk/>
            <pc:sldMk cId="0" sldId="263"/>
            <ac:spMk id="24577" creationId="{7A133F9F-8BD4-BFCE-947E-74745460EF13}"/>
          </ac:spMkLst>
        </pc:spChg>
      </pc:sldChg>
      <pc:sldChg chg="modSp mod">
        <pc:chgData name="Eike, Michell L." userId="835521cf-4bf5-41b6-b3d8-e14ae4606327" providerId="ADAL" clId="{E2B088EB-2600-4454-9D10-79C1CABF4A00}" dt="2026-05-19T12:10:43.738" v="4051" actId="207"/>
        <pc:sldMkLst>
          <pc:docMk/>
          <pc:sldMk cId="3879661357" sldId="270"/>
        </pc:sldMkLst>
        <pc:spChg chg="mod">
          <ac:chgData name="Eike, Michell L." userId="835521cf-4bf5-41b6-b3d8-e14ae4606327" providerId="ADAL" clId="{E2B088EB-2600-4454-9D10-79C1CABF4A00}" dt="2026-05-12T13:56:19.238" v="4050" actId="20577"/>
          <ac:spMkLst>
            <pc:docMk/>
            <pc:sldMk cId="3879661357" sldId="270"/>
            <ac:spMk id="3" creationId="{FEFF57AB-21DC-21E2-F0B4-543CF54F3ECC}"/>
          </ac:spMkLst>
        </pc:spChg>
        <pc:spChg chg="mod">
          <ac:chgData name="Eike, Michell L." userId="835521cf-4bf5-41b6-b3d8-e14ae4606327" providerId="ADAL" clId="{E2B088EB-2600-4454-9D10-79C1CABF4A00}" dt="2026-05-19T12:10:43.738" v="4051" actId="207"/>
          <ac:spMkLst>
            <pc:docMk/>
            <pc:sldMk cId="3879661357" sldId="270"/>
            <ac:spMk id="5" creationId="{A9CE501F-ECB1-9E90-9382-8F0363093F5F}"/>
          </ac:spMkLst>
        </pc:spChg>
      </pc:sldChg>
      <pc:sldChg chg="addSp delSp modSp add mod ord">
        <pc:chgData name="Eike, Michell L." userId="835521cf-4bf5-41b6-b3d8-e14ae4606327" providerId="ADAL" clId="{E2B088EB-2600-4454-9D10-79C1CABF4A00}" dt="2026-05-01T12:44:24.107" v="2706" actId="20577"/>
        <pc:sldMkLst>
          <pc:docMk/>
          <pc:sldMk cId="364080189" sldId="272"/>
        </pc:sldMkLst>
        <pc:spChg chg="mod">
          <ac:chgData name="Eike, Michell L." userId="835521cf-4bf5-41b6-b3d8-e14ae4606327" providerId="ADAL" clId="{E2B088EB-2600-4454-9D10-79C1CABF4A00}" dt="2026-05-01T12:44:24.107" v="2706" actId="20577"/>
          <ac:spMkLst>
            <pc:docMk/>
            <pc:sldMk cId="364080189" sldId="272"/>
            <ac:spMk id="25602" creationId="{5DFB8359-CEBB-EF59-FF33-C70052373E18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5-01T13:41:26.920" v="3206" actId="20577"/>
        <pc:sldMkLst>
          <pc:docMk/>
          <pc:sldMk cId="143336855" sldId="273"/>
        </pc:sldMkLst>
        <pc:spChg chg="mod">
          <ac:chgData name="Eike, Michell L." userId="835521cf-4bf5-41b6-b3d8-e14ae4606327" providerId="ADAL" clId="{E2B088EB-2600-4454-9D10-79C1CABF4A00}" dt="2026-05-01T13:41:26.920" v="3206" actId="20577"/>
          <ac:spMkLst>
            <pc:docMk/>
            <pc:sldMk cId="143336855" sldId="273"/>
            <ac:spMk id="25602" creationId="{D7585ABC-D11B-0024-0E93-156A20B1B0A8}"/>
          </ac:spMkLst>
        </pc:spChg>
        <pc:picChg chg="add mod">
          <ac:chgData name="Eike, Michell L." userId="835521cf-4bf5-41b6-b3d8-e14ae4606327" providerId="ADAL" clId="{E2B088EB-2600-4454-9D10-79C1CABF4A00}" dt="2026-04-29T13:07:43.745" v="2701"/>
          <ac:picMkLst>
            <pc:docMk/>
            <pc:sldMk cId="143336855" sldId="273"/>
            <ac:picMk id="4" creationId="{A2BFDA5E-E49B-31EC-F5D6-33BCCCEE3F27}"/>
          </ac:picMkLst>
        </pc:picChg>
      </pc:sldChg>
      <pc:sldChg chg="addSp delSp modSp add mod delAnim modAnim modNotesTx">
        <pc:chgData name="Eike, Michell L." userId="835521cf-4bf5-41b6-b3d8-e14ae4606327" providerId="ADAL" clId="{E2B088EB-2600-4454-9D10-79C1CABF4A00}" dt="2026-05-11T15:29:08.975" v="3810" actId="14100"/>
        <pc:sldMkLst>
          <pc:docMk/>
          <pc:sldMk cId="981886140" sldId="274"/>
        </pc:sldMkLst>
        <pc:spChg chg="mod">
          <ac:chgData name="Eike, Michell L." userId="835521cf-4bf5-41b6-b3d8-e14ae4606327" providerId="ADAL" clId="{E2B088EB-2600-4454-9D10-79C1CABF4A00}" dt="2026-04-28T19:30:18.776" v="1004" actId="13926"/>
          <ac:spMkLst>
            <pc:docMk/>
            <pc:sldMk cId="981886140" sldId="274"/>
            <ac:spMk id="2" creationId="{9EE7AA8D-5D8E-FDA5-EC33-C5289BF89B96}"/>
          </ac:spMkLst>
        </pc:spChg>
        <pc:spChg chg="add mod">
          <ac:chgData name="Eike, Michell L." userId="835521cf-4bf5-41b6-b3d8-e14ae4606327" providerId="ADAL" clId="{E2B088EB-2600-4454-9D10-79C1CABF4A00}" dt="2026-05-11T15:29:08.975" v="3810" actId="14100"/>
          <ac:spMkLst>
            <pc:docMk/>
            <pc:sldMk cId="981886140" sldId="274"/>
            <ac:spMk id="6" creationId="{55B07EB8-020D-F816-E04A-0884D9147BAC}"/>
          </ac:spMkLst>
        </pc:spChg>
        <pc:spChg chg="mod">
          <ac:chgData name="Eike, Michell L." userId="835521cf-4bf5-41b6-b3d8-e14ae4606327" providerId="ADAL" clId="{E2B088EB-2600-4454-9D10-79C1CABF4A00}" dt="2026-05-11T15:24:57.179" v="3771" actId="20577"/>
          <ac:spMkLst>
            <pc:docMk/>
            <pc:sldMk cId="981886140" sldId="274"/>
            <ac:spMk id="25602" creationId="{0901C5F1-9233-E3AC-1CBB-F1C25DADECDF}"/>
          </ac:spMkLst>
        </pc:spChg>
        <pc:picChg chg="add mod">
          <ac:chgData name="Eike, Michell L." userId="835521cf-4bf5-41b6-b3d8-e14ae4606327" providerId="ADAL" clId="{E2B088EB-2600-4454-9D10-79C1CABF4A00}" dt="2026-04-28T19:34:41.585" v="1224" actId="1076"/>
          <ac:picMkLst>
            <pc:docMk/>
            <pc:sldMk cId="981886140" sldId="274"/>
            <ac:picMk id="4" creationId="{BEC833EB-CA68-46B0-E697-0736727D28DC}"/>
          </ac:picMkLst>
        </pc:picChg>
        <pc:picChg chg="add mod">
          <ac:chgData name="Eike, Michell L." userId="835521cf-4bf5-41b6-b3d8-e14ae4606327" providerId="ADAL" clId="{E2B088EB-2600-4454-9D10-79C1CABF4A00}" dt="2026-05-11T15:25:11.168" v="3773" actId="1076"/>
          <ac:picMkLst>
            <pc:docMk/>
            <pc:sldMk cId="981886140" sldId="274"/>
            <ac:picMk id="5" creationId="{0F470BAD-11A2-3356-89BA-9F6D5828FB23}"/>
          </ac:picMkLst>
        </pc:picChg>
      </pc:sldChg>
      <pc:sldChg chg="modSp add mod ord">
        <pc:chgData name="Eike, Michell L." userId="835521cf-4bf5-41b6-b3d8-e14ae4606327" providerId="ADAL" clId="{E2B088EB-2600-4454-9D10-79C1CABF4A00}" dt="2026-04-29T13:07:40.412" v="2699" actId="14100"/>
        <pc:sldMkLst>
          <pc:docMk/>
          <pc:sldMk cId="3229026286" sldId="276"/>
        </pc:sldMkLst>
        <pc:spChg chg="mod">
          <ac:chgData name="Eike, Michell L." userId="835521cf-4bf5-41b6-b3d8-e14ae4606327" providerId="ADAL" clId="{E2B088EB-2600-4454-9D10-79C1CABF4A00}" dt="2026-04-29T13:07:32.320" v="2698" actId="20577"/>
          <ac:spMkLst>
            <pc:docMk/>
            <pc:sldMk cId="3229026286" sldId="276"/>
            <ac:spMk id="25602" creationId="{8A6F9DE3-0D8B-5B3E-EED4-7828EE893CD0}"/>
          </ac:spMkLst>
        </pc:spChg>
        <pc:picChg chg="mod">
          <ac:chgData name="Eike, Michell L." userId="835521cf-4bf5-41b6-b3d8-e14ae4606327" providerId="ADAL" clId="{E2B088EB-2600-4454-9D10-79C1CABF4A00}" dt="2026-04-29T13:07:40.412" v="2699" actId="14100"/>
          <ac:picMkLst>
            <pc:docMk/>
            <pc:sldMk cId="3229026286" sldId="276"/>
            <ac:picMk id="3" creationId="{DEBE8265-F9DC-0EC2-7995-62D3614E1B3B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4-28T20:01:33.155" v="2044" actId="6549"/>
        <pc:sldMkLst>
          <pc:docMk/>
          <pc:sldMk cId="4080890667" sldId="277"/>
        </pc:sldMkLst>
        <pc:spChg chg="mod">
          <ac:chgData name="Eike, Michell L." userId="835521cf-4bf5-41b6-b3d8-e14ae4606327" providerId="ADAL" clId="{E2B088EB-2600-4454-9D10-79C1CABF4A00}" dt="2026-04-28T19:52:52.922" v="1852" actId="13926"/>
          <ac:spMkLst>
            <pc:docMk/>
            <pc:sldMk cId="4080890667" sldId="277"/>
            <ac:spMk id="2" creationId="{A4AEF28A-6240-DB00-4813-35781E1045E3}"/>
          </ac:spMkLst>
        </pc:spChg>
        <pc:spChg chg="add mod">
          <ac:chgData name="Eike, Michell L." userId="835521cf-4bf5-41b6-b3d8-e14ae4606327" providerId="ADAL" clId="{E2B088EB-2600-4454-9D10-79C1CABF4A00}" dt="2026-04-28T20:01:33.155" v="2044" actId="6549"/>
          <ac:spMkLst>
            <pc:docMk/>
            <pc:sldMk cId="4080890667" sldId="277"/>
            <ac:spMk id="8" creationId="{197EDA97-695E-ECA7-3A46-7FE23F4A4F3D}"/>
          </ac:spMkLst>
        </pc:spChg>
        <pc:spChg chg="mod">
          <ac:chgData name="Eike, Michell L." userId="835521cf-4bf5-41b6-b3d8-e14ae4606327" providerId="ADAL" clId="{E2B088EB-2600-4454-9D10-79C1CABF4A00}" dt="2026-04-28T19:53:21.320" v="1864" actId="207"/>
          <ac:spMkLst>
            <pc:docMk/>
            <pc:sldMk cId="4080890667" sldId="277"/>
            <ac:spMk id="25602" creationId="{B8A5BE85-D10A-AEF6-ACA6-12D8ED0863F8}"/>
          </ac:spMkLst>
        </pc:spChg>
        <pc:grpChg chg="add mod">
          <ac:chgData name="Eike, Michell L." userId="835521cf-4bf5-41b6-b3d8-e14ae4606327" providerId="ADAL" clId="{E2B088EB-2600-4454-9D10-79C1CABF4A00}" dt="2026-04-28T19:50:53.501" v="1821" actId="164"/>
          <ac:grpSpMkLst>
            <pc:docMk/>
            <pc:sldMk cId="4080890667" sldId="277"/>
            <ac:grpSpMk id="7" creationId="{30022118-C9E7-CCF0-8832-7C404A107F6D}"/>
          </ac:grpSpMkLst>
        </pc:grpChg>
        <pc:picChg chg="add mod">
          <ac:chgData name="Eike, Michell L." userId="835521cf-4bf5-41b6-b3d8-e14ae4606327" providerId="ADAL" clId="{E2B088EB-2600-4454-9D10-79C1CABF4A00}" dt="2026-04-28T19:50:53.501" v="1821" actId="164"/>
          <ac:picMkLst>
            <pc:docMk/>
            <pc:sldMk cId="4080890667" sldId="277"/>
            <ac:picMk id="4" creationId="{FD3297EB-B6F2-24F6-A6A3-7C85289DA438}"/>
          </ac:picMkLst>
        </pc:picChg>
        <pc:picChg chg="add mod modCrop">
          <ac:chgData name="Eike, Michell L." userId="835521cf-4bf5-41b6-b3d8-e14ae4606327" providerId="ADAL" clId="{E2B088EB-2600-4454-9D10-79C1CABF4A00}" dt="2026-04-28T19:50:53.501" v="1821" actId="164"/>
          <ac:picMkLst>
            <pc:docMk/>
            <pc:sldMk cId="4080890667" sldId="277"/>
            <ac:picMk id="5" creationId="{BCE3934C-5F87-945B-4768-34992BBAD1E2}"/>
          </ac:picMkLst>
        </pc:picChg>
      </pc:sldChg>
      <pc:sldChg chg="addSp delSp modSp add mod modAnim">
        <pc:chgData name="Eike, Michell L." userId="835521cf-4bf5-41b6-b3d8-e14ae4606327" providerId="ADAL" clId="{E2B088EB-2600-4454-9D10-79C1CABF4A00}" dt="2026-05-12T12:02:39.989" v="3837"/>
        <pc:sldMkLst>
          <pc:docMk/>
          <pc:sldMk cId="347796752" sldId="278"/>
        </pc:sldMkLst>
        <pc:spChg chg="mod">
          <ac:chgData name="Eike, Michell L." userId="835521cf-4bf5-41b6-b3d8-e14ae4606327" providerId="ADAL" clId="{E2B088EB-2600-4454-9D10-79C1CABF4A00}" dt="2026-04-21T20:01:25.358" v="711" actId="14100"/>
          <ac:spMkLst>
            <pc:docMk/>
            <pc:sldMk cId="347796752" sldId="278"/>
            <ac:spMk id="25602" creationId="{A1B426CC-0456-CAC8-E747-5DD1E6031D42}"/>
          </ac:spMkLst>
        </pc:spChg>
        <pc:picChg chg="add mod">
          <ac:chgData name="Eike, Michell L." userId="835521cf-4bf5-41b6-b3d8-e14ae4606327" providerId="ADAL" clId="{E2B088EB-2600-4454-9D10-79C1CABF4A00}" dt="2026-04-21T19:23:20.814" v="531" actId="12789"/>
          <ac:picMkLst>
            <pc:docMk/>
            <pc:sldMk cId="347796752" sldId="278"/>
            <ac:picMk id="3" creationId="{1EB8FCB4-33FC-3BA0-98DE-B64B24DAF69C}"/>
          </ac:picMkLst>
        </pc:picChg>
      </pc:sldChg>
      <pc:sldChg chg="addSp modSp add mod">
        <pc:chgData name="Eike, Michell L." userId="835521cf-4bf5-41b6-b3d8-e14ae4606327" providerId="ADAL" clId="{E2B088EB-2600-4454-9D10-79C1CABF4A00}" dt="2026-05-11T15:35:09.125" v="3836" actId="404"/>
        <pc:sldMkLst>
          <pc:docMk/>
          <pc:sldMk cId="236877176" sldId="279"/>
        </pc:sldMkLst>
        <pc:spChg chg="mod">
          <ac:chgData name="Eike, Michell L." userId="835521cf-4bf5-41b6-b3d8-e14ae4606327" providerId="ADAL" clId="{E2B088EB-2600-4454-9D10-79C1CABF4A00}" dt="2026-04-21T19:36:04.329" v="549" actId="20577"/>
          <ac:spMkLst>
            <pc:docMk/>
            <pc:sldMk cId="236877176" sldId="279"/>
            <ac:spMk id="2" creationId="{66F06891-0714-B039-888D-0DAAE3560DE6}"/>
          </ac:spMkLst>
        </pc:spChg>
        <pc:spChg chg="mod">
          <ac:chgData name="Eike, Michell L." userId="835521cf-4bf5-41b6-b3d8-e14ae4606327" providerId="ADAL" clId="{E2B088EB-2600-4454-9D10-79C1CABF4A00}" dt="2026-05-11T15:35:09.125" v="3836" actId="404"/>
          <ac:spMkLst>
            <pc:docMk/>
            <pc:sldMk cId="236877176" sldId="279"/>
            <ac:spMk id="25602" creationId="{D7C53D14-7162-4B02-ACD5-D7628FBEDA47}"/>
          </ac:spMkLst>
        </pc:spChg>
        <pc:picChg chg="add mod">
          <ac:chgData name="Eike, Michell L." userId="835521cf-4bf5-41b6-b3d8-e14ae4606327" providerId="ADAL" clId="{E2B088EB-2600-4454-9D10-79C1CABF4A00}" dt="2026-04-21T19:39:37.294" v="634" actId="14100"/>
          <ac:picMkLst>
            <pc:docMk/>
            <pc:sldMk cId="236877176" sldId="279"/>
            <ac:picMk id="4" creationId="{F0FC38A4-834C-4CFC-9851-C18AC8E22545}"/>
          </ac:picMkLst>
        </pc:picChg>
      </pc:sldChg>
      <pc:sldChg chg="addSp delSp modSp add mod ord">
        <pc:chgData name="Eike, Michell L." userId="835521cf-4bf5-41b6-b3d8-e14ae4606327" providerId="ADAL" clId="{E2B088EB-2600-4454-9D10-79C1CABF4A00}" dt="2026-05-12T13:29:29.980" v="4037" actId="6549"/>
        <pc:sldMkLst>
          <pc:docMk/>
          <pc:sldMk cId="3786787719" sldId="281"/>
        </pc:sldMkLst>
        <pc:spChg chg="mod">
          <ac:chgData name="Eike, Michell L." userId="835521cf-4bf5-41b6-b3d8-e14ae4606327" providerId="ADAL" clId="{E2B088EB-2600-4454-9D10-79C1CABF4A00}" dt="2026-05-01T17:17:22.680" v="3246" actId="20577"/>
          <ac:spMkLst>
            <pc:docMk/>
            <pc:sldMk cId="3786787719" sldId="281"/>
            <ac:spMk id="2" creationId="{F93608F4-11FD-5D21-43D7-C65E2AE020FE}"/>
          </ac:spMkLst>
        </pc:spChg>
        <pc:spChg chg="mod">
          <ac:chgData name="Eike, Michell L." userId="835521cf-4bf5-41b6-b3d8-e14ae4606327" providerId="ADAL" clId="{E2B088EB-2600-4454-9D10-79C1CABF4A00}" dt="2026-05-12T13:29:29.980" v="4037" actId="6549"/>
          <ac:spMkLst>
            <pc:docMk/>
            <pc:sldMk cId="3786787719" sldId="281"/>
            <ac:spMk id="25602" creationId="{C63E2228-ACA6-13A7-709A-785BEA0C3B7A}"/>
          </ac:spMkLst>
        </pc:spChg>
        <pc:picChg chg="add mod">
          <ac:chgData name="Eike, Michell L." userId="835521cf-4bf5-41b6-b3d8-e14ae4606327" providerId="ADAL" clId="{E2B088EB-2600-4454-9D10-79C1CABF4A00}" dt="2026-04-28T20:23:10.451" v="2694" actId="1076"/>
          <ac:picMkLst>
            <pc:docMk/>
            <pc:sldMk cId="3786787719" sldId="281"/>
            <ac:picMk id="6" creationId="{A03975CD-9B58-8505-84DB-207EC9B5257F}"/>
          </ac:picMkLst>
        </pc:picChg>
      </pc:sldChg>
      <pc:sldChg chg="addSp delSp modSp add mod setBg modNotesTx">
        <pc:chgData name="Eike, Michell L." userId="835521cf-4bf5-41b6-b3d8-e14ae4606327" providerId="ADAL" clId="{E2B088EB-2600-4454-9D10-79C1CABF4A00}" dt="2026-04-24T12:09:19.790" v="958" actId="12"/>
        <pc:sldMkLst>
          <pc:docMk/>
          <pc:sldMk cId="1203282044" sldId="283"/>
        </pc:sldMkLst>
        <pc:picChg chg="mod modCrop">
          <ac:chgData name="Eike, Michell L." userId="835521cf-4bf5-41b6-b3d8-e14ae4606327" providerId="ADAL" clId="{E2B088EB-2600-4454-9D10-79C1CABF4A00}" dt="2026-04-21T19:05:31.820" v="364" actId="12789"/>
          <ac:picMkLst>
            <pc:docMk/>
            <pc:sldMk cId="1203282044" sldId="283"/>
            <ac:picMk id="4" creationId="{F85E5EFE-C310-EF7B-F943-D4109AC1D203}"/>
          </ac:picMkLst>
        </pc:picChg>
        <pc:picChg chg="mod modCrop">
          <ac:chgData name="Eike, Michell L." userId="835521cf-4bf5-41b6-b3d8-e14ae4606327" providerId="ADAL" clId="{E2B088EB-2600-4454-9D10-79C1CABF4A00}" dt="2026-04-21T19:05:29.370" v="363" actId="12789"/>
          <ac:picMkLst>
            <pc:docMk/>
            <pc:sldMk cId="1203282044" sldId="283"/>
            <ac:picMk id="6" creationId="{16E524CF-9EEE-3DCF-92F2-EB75410437A2}"/>
          </ac:picMkLst>
        </pc:picChg>
      </pc:sldChg>
      <pc:sldChg chg="addSp delSp modSp add mod ord delAnim modAnim modNotesTx">
        <pc:chgData name="Eike, Michell L." userId="835521cf-4bf5-41b6-b3d8-e14ae4606327" providerId="ADAL" clId="{E2B088EB-2600-4454-9D10-79C1CABF4A00}" dt="2026-04-28T19:29:42.361" v="966"/>
        <pc:sldMkLst>
          <pc:docMk/>
          <pc:sldMk cId="3543572416" sldId="285"/>
        </pc:sldMkLst>
        <pc:spChg chg="mod">
          <ac:chgData name="Eike, Michell L." userId="835521cf-4bf5-41b6-b3d8-e14ae4606327" providerId="ADAL" clId="{E2B088EB-2600-4454-9D10-79C1CABF4A00}" dt="2026-04-21T20:01:17.144" v="709" actId="14100"/>
          <ac:spMkLst>
            <pc:docMk/>
            <pc:sldMk cId="3543572416" sldId="285"/>
            <ac:spMk id="25602" creationId="{4815DBAA-D714-D56D-9019-E9AD4476EBB3}"/>
          </ac:spMkLst>
        </pc:spChg>
        <pc:picChg chg="add mod">
          <ac:chgData name="Eike, Michell L." userId="835521cf-4bf5-41b6-b3d8-e14ae4606327" providerId="ADAL" clId="{E2B088EB-2600-4454-9D10-79C1CABF4A00}" dt="2026-04-21T20:01:02.030" v="692" actId="12789"/>
          <ac:picMkLst>
            <pc:docMk/>
            <pc:sldMk cId="3543572416" sldId="285"/>
            <ac:picMk id="2" creationId="{1AFC31CD-6455-F51F-96F5-C0E0B089856F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5-06T15:51:50.466" v="3736" actId="20577"/>
        <pc:sldMkLst>
          <pc:docMk/>
          <pc:sldMk cId="1985896620" sldId="286"/>
        </pc:sldMkLst>
        <pc:spChg chg="mod">
          <ac:chgData name="Eike, Michell L." userId="835521cf-4bf5-41b6-b3d8-e14ae4606327" providerId="ADAL" clId="{E2B088EB-2600-4454-9D10-79C1CABF4A00}" dt="2026-04-28T20:08:22.746" v="2405" actId="13926"/>
          <ac:spMkLst>
            <pc:docMk/>
            <pc:sldMk cId="1985896620" sldId="286"/>
            <ac:spMk id="2" creationId="{849706B2-A23C-31BA-9820-81C51C39EEB4}"/>
          </ac:spMkLst>
        </pc:spChg>
        <pc:spChg chg="mod">
          <ac:chgData name="Eike, Michell L." userId="835521cf-4bf5-41b6-b3d8-e14ae4606327" providerId="ADAL" clId="{E2B088EB-2600-4454-9D10-79C1CABF4A00}" dt="2026-04-28T20:10:01.275" v="2419" actId="1076"/>
          <ac:spMkLst>
            <pc:docMk/>
            <pc:sldMk cId="1985896620" sldId="286"/>
            <ac:spMk id="6" creationId="{572730A5-CF9E-3757-364C-18EFB04854A1}"/>
          </ac:spMkLst>
        </pc:spChg>
        <pc:spChg chg="mod">
          <ac:chgData name="Eike, Michell L." userId="835521cf-4bf5-41b6-b3d8-e14ae4606327" providerId="ADAL" clId="{E2B088EB-2600-4454-9D10-79C1CABF4A00}" dt="2026-05-06T15:51:50.466" v="3736" actId="20577"/>
          <ac:spMkLst>
            <pc:docMk/>
            <pc:sldMk cId="1985896620" sldId="286"/>
            <ac:spMk id="25602" creationId="{BD78617B-0B93-ED8B-6D1A-76AF5B9BCB27}"/>
          </ac:spMkLst>
        </pc:spChg>
      </pc:sldChg>
      <pc:sldChg chg="addSp delSp modSp add mod ord delAnim modAnim modShow modNotesTx">
        <pc:chgData name="Eike, Michell L." userId="835521cf-4bf5-41b6-b3d8-e14ae4606327" providerId="ADAL" clId="{E2B088EB-2600-4454-9D10-79C1CABF4A00}" dt="2026-04-28T19:29:46.252" v="967" actId="729"/>
        <pc:sldMkLst>
          <pc:docMk/>
          <pc:sldMk cId="3998640089" sldId="287"/>
        </pc:sldMkLst>
        <pc:spChg chg="mod">
          <ac:chgData name="Eike, Michell L." userId="835521cf-4bf5-41b6-b3d8-e14ae4606327" providerId="ADAL" clId="{E2B088EB-2600-4454-9D10-79C1CABF4A00}" dt="2026-04-21T20:04:57.916" v="751" actId="14100"/>
          <ac:spMkLst>
            <pc:docMk/>
            <pc:sldMk cId="3998640089" sldId="287"/>
            <ac:spMk id="25602" creationId="{3F129126-9709-C85D-834A-3D533780E430}"/>
          </ac:spMkLst>
        </pc:spChg>
        <pc:picChg chg="add mod">
          <ac:chgData name="Eike, Michell L." userId="835521cf-4bf5-41b6-b3d8-e14ae4606327" providerId="ADAL" clId="{E2B088EB-2600-4454-9D10-79C1CABF4A00}" dt="2026-04-21T20:04:51.320" v="749" actId="12789"/>
          <ac:picMkLst>
            <pc:docMk/>
            <pc:sldMk cId="3998640089" sldId="287"/>
            <ac:picMk id="3" creationId="{4873F7FC-205F-A70F-B909-1DDED12A80ED}"/>
          </ac:picMkLst>
        </pc:picChg>
      </pc:sldChg>
      <pc:sldChg chg="addSp delSp modSp add mod delAnim modAnim modShow modNotesTx">
        <pc:chgData name="Eike, Michell L." userId="835521cf-4bf5-41b6-b3d8-e14ae4606327" providerId="ADAL" clId="{E2B088EB-2600-4454-9D10-79C1CABF4A00}" dt="2026-05-12T12:02:49.571" v="3838"/>
        <pc:sldMkLst>
          <pc:docMk/>
          <pc:sldMk cId="1040478775" sldId="288"/>
        </pc:sldMkLst>
        <pc:spChg chg="mod">
          <ac:chgData name="Eike, Michell L." userId="835521cf-4bf5-41b6-b3d8-e14ae4606327" providerId="ADAL" clId="{E2B088EB-2600-4454-9D10-79C1CABF4A00}" dt="2026-04-22T13:53:14.563" v="955" actId="207"/>
          <ac:spMkLst>
            <pc:docMk/>
            <pc:sldMk cId="1040478775" sldId="288"/>
            <ac:spMk id="25602" creationId="{64E5CB68-DD98-B9F1-866B-8E8679277814}"/>
          </ac:spMkLst>
        </pc:spChg>
        <pc:picChg chg="add mod">
          <ac:chgData name="Eike, Michell L." userId="835521cf-4bf5-41b6-b3d8-e14ae4606327" providerId="ADAL" clId="{E2B088EB-2600-4454-9D10-79C1CABF4A00}" dt="2026-04-22T13:53:23.608" v="957" actId="12789"/>
          <ac:picMkLst>
            <pc:docMk/>
            <pc:sldMk cId="1040478775" sldId="288"/>
            <ac:picMk id="2" creationId="{942D02BF-8F1A-8039-CA8E-E9BFB7F54CE9}"/>
          </ac:picMkLst>
        </pc:picChg>
      </pc:sldChg>
      <pc:sldChg chg="addSp delSp modSp add mod addAnim delAnim modAnim modNotesTx">
        <pc:chgData name="Eike, Michell L." userId="835521cf-4bf5-41b6-b3d8-e14ae4606327" providerId="ADAL" clId="{E2B088EB-2600-4454-9D10-79C1CABF4A00}" dt="2026-05-11T15:30:47.332" v="3829" actId="167"/>
        <pc:sldMkLst>
          <pc:docMk/>
          <pc:sldMk cId="1155397096" sldId="289"/>
        </pc:sldMkLst>
        <pc:spChg chg="mod">
          <ac:chgData name="Eike, Michell L." userId="835521cf-4bf5-41b6-b3d8-e14ae4606327" providerId="ADAL" clId="{E2B088EB-2600-4454-9D10-79C1CABF4A00}" dt="2026-04-28T19:37:27.662" v="1243" actId="20577"/>
          <ac:spMkLst>
            <pc:docMk/>
            <pc:sldMk cId="1155397096" sldId="289"/>
            <ac:spMk id="2" creationId="{8F6394B5-E5DA-4AAF-A708-6F362A231B6C}"/>
          </ac:spMkLst>
        </pc:spChg>
        <pc:spChg chg="add mod">
          <ac:chgData name="Eike, Michell L." userId="835521cf-4bf5-41b6-b3d8-e14ae4606327" providerId="ADAL" clId="{E2B088EB-2600-4454-9D10-79C1CABF4A00}" dt="2026-05-11T15:29:57.921" v="3814" actId="20577"/>
          <ac:spMkLst>
            <pc:docMk/>
            <pc:sldMk cId="1155397096" sldId="289"/>
            <ac:spMk id="6" creationId="{3D0926AC-D4A9-55F6-9BF9-6BAFD42D9C10}"/>
          </ac:spMkLst>
        </pc:spChg>
        <pc:spChg chg="mod">
          <ac:chgData name="Eike, Michell L." userId="835521cf-4bf5-41b6-b3d8-e14ae4606327" providerId="ADAL" clId="{E2B088EB-2600-4454-9D10-79C1CABF4A00}" dt="2026-05-11T15:30:47.332" v="3829" actId="167"/>
          <ac:spMkLst>
            <pc:docMk/>
            <pc:sldMk cId="1155397096" sldId="289"/>
            <ac:spMk id="25602" creationId="{2325F79F-19A8-16D8-8F8F-0948ADB10B72}"/>
          </ac:spMkLst>
        </pc:spChg>
        <pc:picChg chg="add mod ord">
          <ac:chgData name="Eike, Michell L." userId="835521cf-4bf5-41b6-b3d8-e14ae4606327" providerId="ADAL" clId="{E2B088EB-2600-4454-9D10-79C1CABF4A00}" dt="2026-05-11T15:30:41.591" v="3827" actId="167"/>
          <ac:picMkLst>
            <pc:docMk/>
            <pc:sldMk cId="1155397096" sldId="289"/>
            <ac:picMk id="7" creationId="{2DE8C874-190E-DE37-88B7-0931C6269BFC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4-28T19:41:53.001" v="1467" actId="20577"/>
        <pc:sldMkLst>
          <pc:docMk/>
          <pc:sldMk cId="715996171" sldId="290"/>
        </pc:sldMkLst>
        <pc:spChg chg="mod">
          <ac:chgData name="Eike, Michell L." userId="835521cf-4bf5-41b6-b3d8-e14ae4606327" providerId="ADAL" clId="{E2B088EB-2600-4454-9D10-79C1CABF4A00}" dt="2026-04-28T19:41:15.988" v="1445" actId="20577"/>
          <ac:spMkLst>
            <pc:docMk/>
            <pc:sldMk cId="715996171" sldId="290"/>
            <ac:spMk id="2" creationId="{F3C4345F-2E6C-D9CD-C6CF-125C1650FCE5}"/>
          </ac:spMkLst>
        </pc:spChg>
        <pc:spChg chg="mod">
          <ac:chgData name="Eike, Michell L." userId="835521cf-4bf5-41b6-b3d8-e14ae4606327" providerId="ADAL" clId="{E2B088EB-2600-4454-9D10-79C1CABF4A00}" dt="2026-04-28T19:41:53.001" v="1467" actId="20577"/>
          <ac:spMkLst>
            <pc:docMk/>
            <pc:sldMk cId="715996171" sldId="290"/>
            <ac:spMk id="25602" creationId="{DFD4DEA3-D2FC-DCA7-7B47-584F50E6F859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5-06T15:40:16.990" v="3596" actId="20577"/>
        <pc:sldMkLst>
          <pc:docMk/>
          <pc:sldMk cId="158165831" sldId="291"/>
        </pc:sldMkLst>
        <pc:spChg chg="mod">
          <ac:chgData name="Eike, Michell L." userId="835521cf-4bf5-41b6-b3d8-e14ae4606327" providerId="ADAL" clId="{E2B088EB-2600-4454-9D10-79C1CABF4A00}" dt="2026-04-28T20:04:25.329" v="2219" actId="13926"/>
          <ac:spMkLst>
            <pc:docMk/>
            <pc:sldMk cId="158165831" sldId="291"/>
            <ac:spMk id="2" creationId="{C29540DE-16DF-8990-BA98-5E42FEA21EB0}"/>
          </ac:spMkLst>
        </pc:spChg>
        <pc:spChg chg="add mod">
          <ac:chgData name="Eike, Michell L." userId="835521cf-4bf5-41b6-b3d8-e14ae4606327" providerId="ADAL" clId="{E2B088EB-2600-4454-9D10-79C1CABF4A00}" dt="2026-04-28T20:01:27.200" v="2043" actId="6549"/>
          <ac:spMkLst>
            <pc:docMk/>
            <pc:sldMk cId="158165831" sldId="291"/>
            <ac:spMk id="3" creationId="{BDB45E7A-A49B-67CE-4DAC-C2717E20EC54}"/>
          </ac:spMkLst>
        </pc:spChg>
        <pc:spChg chg="mod">
          <ac:chgData name="Eike, Michell L." userId="835521cf-4bf5-41b6-b3d8-e14ae4606327" providerId="ADAL" clId="{E2B088EB-2600-4454-9D10-79C1CABF4A00}" dt="2026-05-06T15:40:16.990" v="3596" actId="20577"/>
          <ac:spMkLst>
            <pc:docMk/>
            <pc:sldMk cId="158165831" sldId="291"/>
            <ac:spMk id="25602" creationId="{378B70CE-FFB6-51AC-E1F9-4E9074A096CC}"/>
          </ac:spMkLst>
        </pc:spChg>
      </pc:sldChg>
      <pc:sldChg chg="delSp modSp add mod modShow">
        <pc:chgData name="Eike, Michell L." userId="835521cf-4bf5-41b6-b3d8-e14ae4606327" providerId="ADAL" clId="{E2B088EB-2600-4454-9D10-79C1CABF4A00}" dt="2026-05-12T12:07:39.735" v="3843" actId="13926"/>
        <pc:sldMkLst>
          <pc:docMk/>
          <pc:sldMk cId="1186027105" sldId="292"/>
        </pc:sldMkLst>
        <pc:spChg chg="mod">
          <ac:chgData name="Eike, Michell L." userId="835521cf-4bf5-41b6-b3d8-e14ae4606327" providerId="ADAL" clId="{E2B088EB-2600-4454-9D10-79C1CABF4A00}" dt="2026-05-11T15:14:42.998" v="3753" actId="13926"/>
          <ac:spMkLst>
            <pc:docMk/>
            <pc:sldMk cId="1186027105" sldId="292"/>
            <ac:spMk id="2" creationId="{249B20AA-BCAB-F46A-D92E-8973A4DC1CD6}"/>
          </ac:spMkLst>
        </pc:spChg>
        <pc:spChg chg="mod">
          <ac:chgData name="Eike, Michell L." userId="835521cf-4bf5-41b6-b3d8-e14ae4606327" providerId="ADAL" clId="{E2B088EB-2600-4454-9D10-79C1CABF4A00}" dt="2026-05-12T12:07:39.735" v="3843" actId="13926"/>
          <ac:spMkLst>
            <pc:docMk/>
            <pc:sldMk cId="1186027105" sldId="292"/>
            <ac:spMk id="25602" creationId="{DDAF4434-3F65-E35C-1D28-DE5CFC4A5736}"/>
          </ac:spMkLst>
        </pc:spChg>
      </pc:sldChg>
      <pc:sldChg chg="modSp add mod">
        <pc:chgData name="Eike, Michell L." userId="835521cf-4bf5-41b6-b3d8-e14ae4606327" providerId="ADAL" clId="{E2B088EB-2600-4454-9D10-79C1CABF4A00}" dt="2026-05-12T12:07:51.270" v="3847" actId="13926"/>
        <pc:sldMkLst>
          <pc:docMk/>
          <pc:sldMk cId="4041928629" sldId="293"/>
        </pc:sldMkLst>
        <pc:spChg chg="mod">
          <ac:chgData name="Eike, Michell L." userId="835521cf-4bf5-41b6-b3d8-e14ae4606327" providerId="ADAL" clId="{E2B088EB-2600-4454-9D10-79C1CABF4A00}" dt="2026-05-11T15:14:46.592" v="3754"/>
          <ac:spMkLst>
            <pc:docMk/>
            <pc:sldMk cId="4041928629" sldId="293"/>
            <ac:spMk id="2" creationId="{E4BB3AEA-9217-89BC-F5DC-9E8F3671EE58}"/>
          </ac:spMkLst>
        </pc:spChg>
        <pc:spChg chg="mod">
          <ac:chgData name="Eike, Michell L." userId="835521cf-4bf5-41b6-b3d8-e14ae4606327" providerId="ADAL" clId="{E2B088EB-2600-4454-9D10-79C1CABF4A00}" dt="2026-05-12T12:07:51.270" v="3847" actId="13926"/>
          <ac:spMkLst>
            <pc:docMk/>
            <pc:sldMk cId="4041928629" sldId="293"/>
            <ac:spMk id="25602" creationId="{9B1F4CCB-2572-29DF-5298-FBEC91E53086}"/>
          </ac:spMkLst>
        </pc:spChg>
      </pc:sldChg>
      <pc:sldChg chg="modSp add mod">
        <pc:chgData name="Eike, Michell L." userId="835521cf-4bf5-41b6-b3d8-e14ae4606327" providerId="ADAL" clId="{E2B088EB-2600-4454-9D10-79C1CABF4A00}" dt="2026-05-12T12:08:03.751" v="3852" actId="13926"/>
        <pc:sldMkLst>
          <pc:docMk/>
          <pc:sldMk cId="2846672102" sldId="294"/>
        </pc:sldMkLst>
        <pc:spChg chg="mod">
          <ac:chgData name="Eike, Michell L." userId="835521cf-4bf5-41b6-b3d8-e14ae4606327" providerId="ADAL" clId="{E2B088EB-2600-4454-9D10-79C1CABF4A00}" dt="2026-05-11T15:14:49.554" v="3755"/>
          <ac:spMkLst>
            <pc:docMk/>
            <pc:sldMk cId="2846672102" sldId="294"/>
            <ac:spMk id="2" creationId="{94DDD7EA-716E-57F6-47F2-AC1DE8221BF5}"/>
          </ac:spMkLst>
        </pc:spChg>
        <pc:spChg chg="mod">
          <ac:chgData name="Eike, Michell L." userId="835521cf-4bf5-41b6-b3d8-e14ae4606327" providerId="ADAL" clId="{E2B088EB-2600-4454-9D10-79C1CABF4A00}" dt="2026-05-12T12:08:03.751" v="3852" actId="13926"/>
          <ac:spMkLst>
            <pc:docMk/>
            <pc:sldMk cId="2846672102" sldId="294"/>
            <ac:spMk id="25602" creationId="{8E91507A-191F-FE11-800D-139DE0341E09}"/>
          </ac:spMkLst>
        </pc:spChg>
      </pc:sldChg>
      <pc:sldChg chg="modSp add mod">
        <pc:chgData name="Eike, Michell L." userId="835521cf-4bf5-41b6-b3d8-e14ae4606327" providerId="ADAL" clId="{E2B088EB-2600-4454-9D10-79C1CABF4A00}" dt="2026-05-12T12:08:23.927" v="3857" actId="13926"/>
        <pc:sldMkLst>
          <pc:docMk/>
          <pc:sldMk cId="1422833375" sldId="295"/>
        </pc:sldMkLst>
        <pc:spChg chg="mod">
          <ac:chgData name="Eike, Michell L." userId="835521cf-4bf5-41b6-b3d8-e14ae4606327" providerId="ADAL" clId="{E2B088EB-2600-4454-9D10-79C1CABF4A00}" dt="2026-05-11T15:14:52.267" v="3756"/>
          <ac:spMkLst>
            <pc:docMk/>
            <pc:sldMk cId="1422833375" sldId="295"/>
            <ac:spMk id="2" creationId="{41AB4814-08D0-3EE4-00D3-6BAFFD4C1744}"/>
          </ac:spMkLst>
        </pc:spChg>
        <pc:spChg chg="mod">
          <ac:chgData name="Eike, Michell L." userId="835521cf-4bf5-41b6-b3d8-e14ae4606327" providerId="ADAL" clId="{E2B088EB-2600-4454-9D10-79C1CABF4A00}" dt="2026-05-12T12:08:23.927" v="3857" actId="13926"/>
          <ac:spMkLst>
            <pc:docMk/>
            <pc:sldMk cId="1422833375" sldId="295"/>
            <ac:spMk id="25602" creationId="{DCBCD591-5E04-468B-FAF2-84DA7FAB056C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5-01T17:17:28.077" v="3247" actId="20577"/>
        <pc:sldMkLst>
          <pc:docMk/>
          <pc:sldMk cId="1604482377" sldId="296"/>
        </pc:sldMkLst>
        <pc:spChg chg="mod">
          <ac:chgData name="Eike, Michell L." userId="835521cf-4bf5-41b6-b3d8-e14ae4606327" providerId="ADAL" clId="{E2B088EB-2600-4454-9D10-79C1CABF4A00}" dt="2026-05-01T17:17:28.077" v="3247" actId="20577"/>
          <ac:spMkLst>
            <pc:docMk/>
            <pc:sldMk cId="1604482377" sldId="296"/>
            <ac:spMk id="2" creationId="{1001A8B3-9140-5765-B7ED-C8F56215C14A}"/>
          </ac:spMkLst>
        </pc:spChg>
        <pc:spChg chg="add mod">
          <ac:chgData name="Eike, Michell L." userId="835521cf-4bf5-41b6-b3d8-e14ae4606327" providerId="ADAL" clId="{E2B088EB-2600-4454-9D10-79C1CABF4A00}" dt="2026-05-01T13:35:53.064" v="3087" actId="20577"/>
          <ac:spMkLst>
            <pc:docMk/>
            <pc:sldMk cId="1604482377" sldId="296"/>
            <ac:spMk id="5" creationId="{316FAA15-FFB2-FAD8-95E0-C289D7ED8284}"/>
          </ac:spMkLst>
        </pc:spChg>
        <pc:spChg chg="add mod">
          <ac:chgData name="Eike, Michell L." userId="835521cf-4bf5-41b6-b3d8-e14ae4606327" providerId="ADAL" clId="{E2B088EB-2600-4454-9D10-79C1CABF4A00}" dt="2026-05-01T13:35:52.433" v="3085" actId="20577"/>
          <ac:spMkLst>
            <pc:docMk/>
            <pc:sldMk cId="1604482377" sldId="296"/>
            <ac:spMk id="6" creationId="{BE5F900A-88F5-1C3D-1AE7-AA3499300BB7}"/>
          </ac:spMkLst>
        </pc:spChg>
        <pc:spChg chg="add mod">
          <ac:chgData name="Eike, Michell L." userId="835521cf-4bf5-41b6-b3d8-e14ae4606327" providerId="ADAL" clId="{E2B088EB-2600-4454-9D10-79C1CABF4A00}" dt="2026-05-01T13:30:59.511" v="3059" actId="14100"/>
          <ac:spMkLst>
            <pc:docMk/>
            <pc:sldMk cId="1604482377" sldId="296"/>
            <ac:spMk id="12" creationId="{A285327A-C356-8AA1-2A9E-D4B92AA1FC26}"/>
          </ac:spMkLst>
        </pc:spChg>
        <pc:spChg chg="add mod">
          <ac:chgData name="Eike, Michell L." userId="835521cf-4bf5-41b6-b3d8-e14ae4606327" providerId="ADAL" clId="{E2B088EB-2600-4454-9D10-79C1CABF4A00}" dt="2026-05-01T13:28:54.870" v="3000" actId="14100"/>
          <ac:spMkLst>
            <pc:docMk/>
            <pc:sldMk cId="1604482377" sldId="296"/>
            <ac:spMk id="13" creationId="{7869090B-0E87-C512-AF1C-110867D6B062}"/>
          </ac:spMkLst>
        </pc:spChg>
        <pc:spChg chg="add mod">
          <ac:chgData name="Eike, Michell L." userId="835521cf-4bf5-41b6-b3d8-e14ae4606327" providerId="ADAL" clId="{E2B088EB-2600-4454-9D10-79C1CABF4A00}" dt="2026-05-01T13:31:23.857" v="3065" actId="14100"/>
          <ac:spMkLst>
            <pc:docMk/>
            <pc:sldMk cId="1604482377" sldId="296"/>
            <ac:spMk id="14" creationId="{E565C7DC-9803-C2C0-112B-4992E685B5AA}"/>
          </ac:spMkLst>
        </pc:spChg>
        <pc:spChg chg="add mod">
          <ac:chgData name="Eike, Michell L." userId="835521cf-4bf5-41b6-b3d8-e14ae4606327" providerId="ADAL" clId="{E2B088EB-2600-4454-9D10-79C1CABF4A00}" dt="2026-05-01T13:31:15.545" v="3062" actId="14100"/>
          <ac:spMkLst>
            <pc:docMk/>
            <pc:sldMk cId="1604482377" sldId="296"/>
            <ac:spMk id="15" creationId="{7C6EEC28-7337-26AE-F83A-45DADE14E826}"/>
          </ac:spMkLst>
        </pc:spChg>
        <pc:spChg chg="add mod">
          <ac:chgData name="Eike, Michell L." userId="835521cf-4bf5-41b6-b3d8-e14ae4606327" providerId="ADAL" clId="{E2B088EB-2600-4454-9D10-79C1CABF4A00}" dt="2026-05-01T13:31:36.486" v="3070" actId="14100"/>
          <ac:spMkLst>
            <pc:docMk/>
            <pc:sldMk cId="1604482377" sldId="296"/>
            <ac:spMk id="16" creationId="{9DCE591C-92BC-5AED-6D63-B9D16F9AF7C5}"/>
          </ac:spMkLst>
        </pc:spChg>
        <pc:spChg chg="add mod topLvl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20" creationId="{79EDE55E-F027-0A05-6DC7-DF20CA7D1CE1}"/>
          </ac:spMkLst>
        </pc:spChg>
        <pc:spChg chg="add mod">
          <ac:chgData name="Eike, Michell L." userId="835521cf-4bf5-41b6-b3d8-e14ae4606327" providerId="ADAL" clId="{E2B088EB-2600-4454-9D10-79C1CABF4A00}" dt="2026-05-01T13:30:45.977" v="3058" actId="167"/>
          <ac:spMkLst>
            <pc:docMk/>
            <pc:sldMk cId="1604482377" sldId="296"/>
            <ac:spMk id="25" creationId="{C9CA3917-BD4A-CA12-5B57-296A678F76E7}"/>
          </ac:spMkLst>
        </pc:spChg>
        <pc:spChg chg="add mod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26" creationId="{C1DA007C-97CA-83C0-D126-65E05B2262A3}"/>
          </ac:spMkLst>
        </pc:spChg>
        <pc:spChg chg="add mod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27" creationId="{DF58FADF-7897-1329-0667-AB5B99C2A6AA}"/>
          </ac:spMkLst>
        </pc:spChg>
        <pc:spChg chg="add mod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28" creationId="{32096A00-931E-1A1C-CC4E-C7C352F72354}"/>
          </ac:spMkLst>
        </pc:spChg>
        <pc:spChg chg="add mod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29" creationId="{FA2C7E7C-0A0C-7D37-1C73-231A48B6E93E}"/>
          </ac:spMkLst>
        </pc:spChg>
        <pc:spChg chg="add mod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30" creationId="{5903AFE1-D8AC-BB8F-F4A8-7335A0224C61}"/>
          </ac:spMkLst>
        </pc:spChg>
        <pc:spChg chg="add mod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31" creationId="{23EDF2C7-6EAE-0601-9D62-DF4D455B89C5}"/>
          </ac:spMkLst>
        </pc:spChg>
        <pc:spChg chg="add mod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32" creationId="{64B183A9-EF41-81A2-F96B-0165C82F0E00}"/>
          </ac:spMkLst>
        </pc:spChg>
        <pc:spChg chg="add mod">
          <ac:chgData name="Eike, Michell L." userId="835521cf-4bf5-41b6-b3d8-e14ae4606327" providerId="ADAL" clId="{E2B088EB-2600-4454-9D10-79C1CABF4A00}" dt="2026-05-01T13:39:31.853" v="3149" actId="164"/>
          <ac:spMkLst>
            <pc:docMk/>
            <pc:sldMk cId="1604482377" sldId="296"/>
            <ac:spMk id="33" creationId="{1A6B3DA6-6A75-4A52-68DC-E8B98E35DD5A}"/>
          </ac:spMkLst>
        </pc:spChg>
        <pc:spChg chg="mod">
          <ac:chgData name="Eike, Michell L." userId="835521cf-4bf5-41b6-b3d8-e14ae4606327" providerId="ADAL" clId="{E2B088EB-2600-4454-9D10-79C1CABF4A00}" dt="2026-05-01T13:35:54.817" v="3089" actId="14100"/>
          <ac:spMkLst>
            <pc:docMk/>
            <pc:sldMk cId="1604482377" sldId="296"/>
            <ac:spMk id="25602" creationId="{65A032B9-7BE7-129A-1C56-87010C1FFD8D}"/>
          </ac:spMkLst>
        </pc:spChg>
        <pc:grpChg chg="ord">
          <ac:chgData name="Eike, Michell L." userId="835521cf-4bf5-41b6-b3d8-e14ae4606327" providerId="ADAL" clId="{E2B088EB-2600-4454-9D10-79C1CABF4A00}" dt="2026-05-01T13:39:35.941" v="3150" actId="167"/>
          <ac:grpSpMkLst>
            <pc:docMk/>
            <pc:sldMk cId="1604482377" sldId="296"/>
            <ac:grpSpMk id="34" creationId="{8FB46B31-58A7-0A78-1D57-0EF18F3EF26B}"/>
          </ac:grpSpMkLst>
        </pc:grpChg>
        <pc:picChg chg="add mod ord topLvl">
          <ac:chgData name="Eike, Michell L." userId="835521cf-4bf5-41b6-b3d8-e14ae4606327" providerId="ADAL" clId="{E2B088EB-2600-4454-9D10-79C1CABF4A00}" dt="2026-05-01T13:39:31.853" v="3149" actId="164"/>
          <ac:picMkLst>
            <pc:docMk/>
            <pc:sldMk cId="1604482377" sldId="296"/>
            <ac:picMk id="11" creationId="{C2C2A249-EC79-7C8E-49CF-D7369E0FE3D2}"/>
          </ac:picMkLst>
        </pc:picChg>
      </pc:sldChg>
      <pc:sldChg chg="modSp add mod modShow">
        <pc:chgData name="Eike, Michell L." userId="835521cf-4bf5-41b6-b3d8-e14ae4606327" providerId="ADAL" clId="{E2B088EB-2600-4454-9D10-79C1CABF4A00}" dt="2026-05-12T12:42:26.331" v="3998" actId="20577"/>
        <pc:sldMkLst>
          <pc:docMk/>
          <pc:sldMk cId="1442305732" sldId="297"/>
        </pc:sldMkLst>
        <pc:spChg chg="mod">
          <ac:chgData name="Eike, Michell L." userId="835521cf-4bf5-41b6-b3d8-e14ae4606327" providerId="ADAL" clId="{E2B088EB-2600-4454-9D10-79C1CABF4A00}" dt="2026-05-01T17:10:23.186" v="3220" actId="20577"/>
          <ac:spMkLst>
            <pc:docMk/>
            <pc:sldMk cId="1442305732" sldId="297"/>
            <ac:spMk id="2" creationId="{F686FEED-4CEF-BD06-0960-39E986AF0F7B}"/>
          </ac:spMkLst>
        </pc:spChg>
        <pc:spChg chg="mod">
          <ac:chgData name="Eike, Michell L." userId="835521cf-4bf5-41b6-b3d8-e14ae4606327" providerId="ADAL" clId="{E2B088EB-2600-4454-9D10-79C1CABF4A00}" dt="2026-05-12T12:42:26.331" v="3998" actId="20577"/>
          <ac:spMkLst>
            <pc:docMk/>
            <pc:sldMk cId="1442305732" sldId="297"/>
            <ac:spMk id="25602" creationId="{F975222F-163F-74F1-47D9-7523B463638F}"/>
          </ac:spMkLst>
        </pc:spChg>
      </pc:sldChg>
      <pc:sldChg chg="addSp delSp modSp add mod modShow">
        <pc:chgData name="Eike, Michell L." userId="835521cf-4bf5-41b6-b3d8-e14ae4606327" providerId="ADAL" clId="{E2B088EB-2600-4454-9D10-79C1CABF4A00}" dt="2026-05-12T12:23:57.144" v="3996" actId="13926"/>
        <pc:sldMkLst>
          <pc:docMk/>
          <pc:sldMk cId="1639558383" sldId="298"/>
        </pc:sldMkLst>
        <pc:spChg chg="mod">
          <ac:chgData name="Eike, Michell L." userId="835521cf-4bf5-41b6-b3d8-e14ae4606327" providerId="ADAL" clId="{E2B088EB-2600-4454-9D10-79C1CABF4A00}" dt="2026-05-01T17:29:23.750" v="3294" actId="27636"/>
          <ac:spMkLst>
            <pc:docMk/>
            <pc:sldMk cId="1639558383" sldId="298"/>
            <ac:spMk id="2" creationId="{4D448419-11F6-B733-3885-09F36D87A703}"/>
          </ac:spMkLst>
        </pc:spChg>
        <pc:graphicFrameChg chg="add mod modGraphic">
          <ac:chgData name="Eike, Michell L." userId="835521cf-4bf5-41b6-b3d8-e14ae4606327" providerId="ADAL" clId="{E2B088EB-2600-4454-9D10-79C1CABF4A00}" dt="2026-05-12T12:23:57.144" v="3996" actId="13926"/>
          <ac:graphicFrameMkLst>
            <pc:docMk/>
            <pc:sldMk cId="1639558383" sldId="298"/>
            <ac:graphicFrameMk id="6" creationId="{89CBFFA0-BF04-51F8-82CB-6EAAF4D0ABD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hSY4EGUgc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AV81Ux3cQ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3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35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35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hist.org/database/30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asshist.org/database/2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3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3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UiSBXQHC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6ikO6LMxF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3zT2IxZQa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D898B-431E-961A-5E96-E63B902B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B00B8-1AFA-5C5D-A7C4-93F509331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9A7A7-98CF-506A-AA83-15F7DD7DA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Inverted pyramid.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https://learn.k20center.ou.edu/strategy/173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0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Card sort.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7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5E424-6156-2782-6FBF-F6FCFBD97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4A5BE-D966-F186-F72A-35A3650A7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18E670-33FF-B2DB-57B9-1C18CF3C2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Card sort.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FDF3A-86FB-940B-2996-BDE33102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BBC4D-C23C-52B9-15E6-6EE70EFB7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17A2B-C293-EF55-369B-0FCCE4D94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Card sort.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0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1CE67-F2E0-766E-72DB-BF26B02FE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389F7-E0D7-A058-6F6A-4B31805CB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51138-C70C-7D33-2FA5-6171E38FB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Card sort.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9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E9D2F-068E-0048-585F-72037835F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D565F-8C56-A551-167E-23E8E950E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4752D-8766-AF13-24D8-94B136EAA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Card sort.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72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8D7D-4CDC-974C-EC3D-73B982BC6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3DEC6-A27E-8527-5481-92E502003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AB5F8-AB5E-85A0-80A9-C6A31A0E8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Card sort.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37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(2024, July 25).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The truth is out there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https://www.youtube.com/watch?v=NphSY4EGUgc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34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09BFD-A089-E404-9D0B-D1320EE97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F3B7A-FEFA-EAD9-46CF-F7749A4FE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934B36-09B0-6B63-3422-5B6FC281B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(2024, </a:t>
            </a:r>
            <a:r>
              <a:rPr lang="es-E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July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26). </a:t>
            </a:r>
            <a:r>
              <a:rPr lang="es-E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La verdad está ahí fuera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[Video]. YouTube. </a:t>
            </a:r>
            <a:r>
              <a:rPr lang="es-E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https://www.youtube.com/watch?v=LjAV81Ux3cQ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58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Think-pair-share.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0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Painting a picture.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https://learn.k20center.ou.edu/strategy/1331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80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Double bubble map.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https://learn.k20center.ou.edu/strategy/3035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54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Double bubble map.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https://learn.k20center.ou.edu/strategy/3035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8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The fruits of arbitrary power: Or the bloody massacre</a:t>
            </a:r>
            <a:r>
              <a:rPr lang="en-US" dirty="0">
                <a:effectLst/>
              </a:rPr>
              <a:t>. (1770). Massachusetts Historical Society. </a:t>
            </a:r>
            <a:r>
              <a:rPr lang="en-US" dirty="0">
                <a:effectLst/>
                <a:hlinkClick r:id="rId3" tooltip="https://www.masshist.org/database/3023"/>
              </a:rPr>
              <a:t>https://www.masshist.org/database/3023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Revere, P. (1770). </a:t>
            </a:r>
            <a:r>
              <a:rPr lang="en-US" i="1" dirty="0">
                <a:effectLst/>
              </a:rPr>
              <a:t>The bloody massacre perpetrated in King Street, Boston on March 5th 1770 by a party of the 29th regiment</a:t>
            </a:r>
            <a:r>
              <a:rPr lang="en-US" dirty="0">
                <a:effectLst/>
              </a:rPr>
              <a:t>. Massachusetts Historical Society. </a:t>
            </a:r>
            <a:r>
              <a:rPr lang="en-US" dirty="0">
                <a:effectLst/>
                <a:hlinkClick r:id="rId4" tooltip="https://www.masshist.org/database/2"/>
              </a:rPr>
              <a:t>https://www.masshist.org/database/2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2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Painting a picture.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https://learn.k20center.ou.edu/strategy/1331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5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A6DA3-0656-CEA9-3F2E-7A3BA71D8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5269E-1587-4947-B69F-0613A04D5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64472-703D-244E-B177-A8ABACBBF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Painting a picture.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https://learn.k20center.ou.edu/strategy/1331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5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EB630-E4E8-C581-AAAB-C784718EF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F7791-16A5-0682-5CAF-53B3C3CB1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1561B-DA35-E07E-858E-D4139ADF2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CrashCourse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(2012, August 2).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Tea, Taxes, and The American Revolution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https://www.youtube.com/watch?v=HlUiSBXQHCw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3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886C8-2676-3A77-921E-8ED38EDC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451CA-EAF7-F2F0-1DDD-22B20C9EC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69A9F-0914-5F5F-A447-324712EEB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Dr. Gerard Jabbow. (2011, January 6).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School House Rock Shot Heard Round the World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https://www.youtube.com/watch?v=Y6ikO6LMxF4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1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Inverted pyramid.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https://learn.k20center.ou.edu/strategy/173</a:t>
            </a:r>
            <a:endParaRPr lang="en-US" sz="1400" b="0" i="0" u="sng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10-minute timer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https://www.youtube.com/watch?v=9gy-1Z2Sa-c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marL="15875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2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0A6D2-6BE9-33A5-E64E-151B30B99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F8D04-7C85-B10C-7D0C-9844967A4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C0F8B-C63D-EA20-6DEA-EE927C262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Inverted pyramid.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https://learn.k20center.ou.edu/strategy/173</a:t>
            </a:r>
            <a:endParaRPr lang="en-US" sz="1400" b="0" i="0" u="sng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15-minute timer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https://www.youtube.com/watch?v=m3zT2IxZQaw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4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6ikO6LMxF4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Y6ikO6LMxF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gy-1Z2Sa-c?feature=oembed" TargetMode="External"/><Relationship Id="rId6" Type="http://schemas.openxmlformats.org/officeDocument/2006/relationships/hyperlink" Target="https://www.youtube.com/watch?v=9gy-1Z2Sa-c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3zT2IxZQaw?feature=oembed" TargetMode="External"/><Relationship Id="rId6" Type="http://schemas.openxmlformats.org/officeDocument/2006/relationships/hyperlink" Target="https://www.youtube.com/watch?v=m3zT2IxZQaw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phSY4EGUgc?feature=oembed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NphSY4EGUg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jAV81Ux3cQ?feature=oembed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LjAV81Ux3cQ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sides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lUiSBXQHCw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HlUiSBXQHC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CE4F8E9-CF83-5608-A739-E1DB945E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F129126-9709-C85D-834A-3D533780E43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49553" y="4689081"/>
            <a:ext cx="5644896" cy="454419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Shot Heard Round the World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Online Media 2" title="School House Rock   Shot Heard Round the World America Rock">
            <a:hlinkClick r:id="" action="ppaction://media"/>
            <a:extLst>
              <a:ext uri="{FF2B5EF4-FFF2-40B4-BE49-F238E27FC236}">
                <a16:creationId xmlns:a16="http://schemas.microsoft.com/office/drawing/2014/main" id="{4873F7FC-205F-A70F-B909-1DDED12A80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49552" y="454914"/>
            <a:ext cx="5644896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008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66E3D-7A25-AE5D-29A8-0C297B19A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AA8D-5D8E-FDA5-EC33-C5289BF8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Contrasting Perspectives: Part 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901C5F1-9233-E3AC-1CBB-F1C25DADECD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Read the three news headlines and articles.</a:t>
            </a:r>
          </a:p>
          <a:p>
            <a:r>
              <a:rPr lang="en-US" altLang="en-US" dirty="0"/>
              <a:t>With a partner, complete the</a:t>
            </a:r>
            <a:br>
              <a:rPr lang="en-US" altLang="en-US" dirty="0"/>
            </a:br>
            <a:r>
              <a:rPr lang="en-US" altLang="en-US" dirty="0"/>
              <a:t>Analyzing Views table with</a:t>
            </a:r>
            <a:br>
              <a:rPr lang="en-US" altLang="en-US" dirty="0"/>
            </a:br>
            <a:r>
              <a:rPr lang="en-US" altLang="en-US" dirty="0"/>
              <a:t>the differing perspectives:</a:t>
            </a:r>
          </a:p>
          <a:p>
            <a:pPr lvl="1"/>
            <a:r>
              <a:rPr lang="en-US" altLang="en-US" dirty="0"/>
              <a:t>British</a:t>
            </a:r>
          </a:p>
          <a:p>
            <a:pPr lvl="1"/>
            <a:r>
              <a:rPr lang="en-US" altLang="en-US" dirty="0"/>
              <a:t>Native American</a:t>
            </a:r>
          </a:p>
          <a:p>
            <a:pPr lvl="1"/>
            <a:r>
              <a:rPr lang="en-US" altLang="en-US" dirty="0"/>
              <a:t>American Colonist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833EB-CA68-46B0-E697-0736727D2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187" y="511175"/>
            <a:ext cx="1588708" cy="1370345"/>
          </a:xfrm>
          <a:prstGeom prst="rect">
            <a:avLst/>
          </a:prstGeom>
        </p:spPr>
      </p:pic>
      <p:pic>
        <p:nvPicPr>
          <p:cNvPr id="5" name="Online Media 2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0F470BAD-11A2-3356-89BA-9F6D5828FB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64439" y="2118057"/>
            <a:ext cx="2551596" cy="14405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B07EB8-020D-F816-E04A-0884D9147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439" y="3558581"/>
            <a:ext cx="2551596" cy="5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Video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91F33-8B85-0E42-DBF6-CEE12F94C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325F79F-19A8-16D8-8F8F-0948ADB10B7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Find another pair and compare your</a:t>
            </a:r>
            <a:br>
              <a:rPr lang="en-US" altLang="en-US" dirty="0"/>
            </a:br>
            <a:r>
              <a:rPr lang="en-US" altLang="en-US" dirty="0"/>
              <a:t>Analyzing Views tables.</a:t>
            </a:r>
          </a:p>
          <a:p>
            <a:r>
              <a:rPr lang="en-US" altLang="en-US" dirty="0"/>
              <a:t>Then work as a group to answer</a:t>
            </a:r>
            <a:br>
              <a:rPr lang="en-US" altLang="en-US" dirty="0"/>
            </a:br>
            <a:r>
              <a:rPr lang="en-US" altLang="en-US" dirty="0"/>
              <a:t>the Comparing Perspectives</a:t>
            </a:r>
            <a:br>
              <a:rPr lang="en-US" altLang="en-US" dirty="0"/>
            </a:br>
            <a:r>
              <a:rPr lang="en-US" altLang="en-US" dirty="0"/>
              <a:t>questions.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 algn="ctr">
              <a:buNone/>
            </a:pPr>
            <a:r>
              <a:rPr lang="en-US" altLang="en-US" b="1" i="1" dirty="0"/>
              <a:t>Be ready to share your responses with reasoning.</a:t>
            </a:r>
          </a:p>
        </p:txBody>
      </p:sp>
      <p:pic>
        <p:nvPicPr>
          <p:cNvPr id="7" name="Online Media 6" title="K20 Center 15 minute timer">
            <a:hlinkClick r:id="" action="ppaction://media"/>
            <a:extLst>
              <a:ext uri="{FF2B5EF4-FFF2-40B4-BE49-F238E27FC236}">
                <a16:creationId xmlns:a16="http://schemas.microsoft.com/office/drawing/2014/main" id="{2DE8C874-190E-DE37-88B7-0931C6269B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4439" y="2118057"/>
            <a:ext cx="2559084" cy="1444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394B5-E5DA-4AAF-A708-6F362A23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Contrasting Perspectives: Part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FE7FF-1E88-42A8-13F7-11D212D43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187" y="511175"/>
            <a:ext cx="1588708" cy="13703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926AC-D4A9-55F6-9BF9-6BAFD42D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439" y="3558581"/>
            <a:ext cx="2551596" cy="5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15-Minute Video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4813-30B6-4A71-12B0-825C3A2EC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345F-2E6C-D9CD-C6CF-125C1650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Contrasting Perspectives: Share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FD4DEA3-D2FC-DCA7-7B47-584F50E6F85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dirty="0"/>
              <a:t>How do the three perspectives differ</a:t>
            </a:r>
            <a:br>
              <a:rPr lang="en-US" dirty="0"/>
            </a:br>
            <a:r>
              <a:rPr lang="en-US" dirty="0"/>
              <a:t>in how they describe the conflict?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Which perspective focuses most on liberty? Which focuses most on order or protection? Explain.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How does each author’s perspective influence what details are included?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Why might each group view the conflict differently?</a:t>
            </a:r>
            <a:endParaRPr lang="en-US" alt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1076B-6874-3E3B-F4F0-D56E11D4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187" y="511175"/>
            <a:ext cx="1588708" cy="13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9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E85C5-69AD-51F6-6154-041E69FC6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F28A-6240-DB00-4813-35781E10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8A5BE85-D10A-AEF6-ACA6-12D8ED0863F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Each group has the following set of cards:</a:t>
            </a:r>
          </a:p>
          <a:p>
            <a:pPr lvl="1"/>
            <a:r>
              <a:rPr lang="en-US" altLang="en-US" sz="2400" dirty="0"/>
              <a:t>4 category cards</a:t>
            </a:r>
          </a:p>
          <a:p>
            <a:pPr lvl="1"/>
            <a:r>
              <a:rPr lang="en-US" altLang="en-US" sz="2400" dirty="0"/>
              <a:t>4 definition cards</a:t>
            </a:r>
          </a:p>
          <a:p>
            <a:pPr marL="64008" indent="0">
              <a:buNone/>
            </a:pPr>
            <a:endParaRPr lang="en-US" altLang="en-US" dirty="0"/>
          </a:p>
          <a:p>
            <a:r>
              <a:rPr lang="en-US" altLang="en-US" dirty="0"/>
              <a:t>Sort your set into the following four categories:</a:t>
            </a:r>
          </a:p>
          <a:p>
            <a:pPr lvl="1"/>
            <a:r>
              <a:rPr lang="en-US" altLang="en-US" sz="2400" b="1" dirty="0">
                <a:solidFill>
                  <a:schemeClr val="accent3"/>
                </a:solidFill>
              </a:rPr>
              <a:t>Historical Perspective</a:t>
            </a:r>
          </a:p>
          <a:p>
            <a:pPr lvl="1"/>
            <a:r>
              <a:rPr lang="en-US" altLang="en-US" sz="2400" b="1" dirty="0">
                <a:solidFill>
                  <a:schemeClr val="accent3"/>
                </a:solidFill>
              </a:rPr>
              <a:t>Cultural Perspective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022118-C9E7-CCF0-8832-7C404A107F6D}"/>
              </a:ext>
            </a:extLst>
          </p:cNvPr>
          <p:cNvGrpSpPr/>
          <p:nvPr/>
        </p:nvGrpSpPr>
        <p:grpSpPr>
          <a:xfrm>
            <a:off x="6316793" y="410359"/>
            <a:ext cx="2338938" cy="959654"/>
            <a:chOff x="6316793" y="410359"/>
            <a:chExt cx="2338938" cy="9596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3297EB-B6F2-24F6-A6A3-7C85289DA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725" y="435312"/>
              <a:ext cx="1638006" cy="9347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E3934C-5F87-945B-4768-34992BBAD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788" r="36690"/>
            <a:stretch>
              <a:fillRect/>
            </a:stretch>
          </p:blipFill>
          <p:spPr>
            <a:xfrm flipH="1" flipV="1">
              <a:off x="6316793" y="410359"/>
              <a:ext cx="467196" cy="934701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7EDA97-695E-ECA7-3A46-7FE23F4A4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2" y="1370013"/>
            <a:ext cx="423091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endParaRPr lang="en-US" altLang="en-US" dirty="0"/>
          </a:p>
          <a:p>
            <a:pPr lvl="1"/>
            <a:r>
              <a:rPr lang="en-US" altLang="en-US" sz="2400" dirty="0"/>
              <a:t>12 example cards</a:t>
            </a:r>
          </a:p>
          <a:p>
            <a:pPr lvl="1"/>
            <a:endParaRPr lang="en-US" altLang="en-US" sz="2400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sz="2400" b="1" dirty="0">
                <a:solidFill>
                  <a:schemeClr val="accent3"/>
                </a:solidFill>
              </a:rPr>
              <a:t>Ethnic Perspective</a:t>
            </a:r>
          </a:p>
          <a:p>
            <a:pPr lvl="1"/>
            <a:r>
              <a:rPr lang="en-US" altLang="en-US" sz="2400" b="1" dirty="0">
                <a:solidFill>
                  <a:schemeClr val="accent3"/>
                </a:solidFill>
              </a:rPr>
              <a:t>Global Perspective</a:t>
            </a:r>
          </a:p>
        </p:txBody>
      </p:sp>
    </p:spTree>
    <p:extLst>
      <p:ext uri="{BB962C8B-B14F-4D97-AF65-F5344CB8AC3E}">
        <p14:creationId xmlns:p14="http://schemas.microsoft.com/office/powerpoint/2010/main" val="408089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340D2-85E7-83FA-8DD6-EC7D4BA05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FEED-4CEF-BD06-0960-39E986AF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Sort: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975222F-163F-74F1-47D9-7523B463638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Which card was most difficult to sort? Why?</a:t>
            </a:r>
          </a:p>
          <a:p>
            <a:r>
              <a:rPr lang="en-US" dirty="0"/>
              <a:t>Choose one example (numbered) card and explain how perspective shapes the focus of the statement.</a:t>
            </a:r>
            <a:endParaRPr lang="en-US" altLang="en-US" sz="2400" dirty="0">
              <a:highlight>
                <a:srgbClr val="FF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C6DDCF-F3CB-5573-5C4D-20F409F99FB6}"/>
              </a:ext>
            </a:extLst>
          </p:cNvPr>
          <p:cNvGrpSpPr/>
          <p:nvPr/>
        </p:nvGrpSpPr>
        <p:grpSpPr>
          <a:xfrm>
            <a:off x="6316793" y="410359"/>
            <a:ext cx="2338938" cy="959654"/>
            <a:chOff x="6316793" y="410359"/>
            <a:chExt cx="2338938" cy="9596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8966E5-B606-F25F-3F48-95C344E6D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725" y="435312"/>
              <a:ext cx="1638006" cy="9347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6949D0-0D2E-3E02-8DAF-0EB092C81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788" r="36690"/>
            <a:stretch>
              <a:fillRect/>
            </a:stretch>
          </p:blipFill>
          <p:spPr>
            <a:xfrm flipH="1" flipV="1">
              <a:off x="6316793" y="410359"/>
              <a:ext cx="467196" cy="9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30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22C3BFC-5D9E-B07E-C590-F4A7DE63B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20AA-BCAB-F46A-D92E-8973A4DC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 (Sample Responses)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DAF4434-3F65-E35C-1D28-DE5CFC4A57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>
                <a:solidFill>
                  <a:schemeClr val="accent3"/>
                </a:solidFill>
              </a:rPr>
              <a:t>Historical Perspective</a:t>
            </a:r>
          </a:p>
          <a:p>
            <a:r>
              <a:rPr lang="en-US" i="1" dirty="0"/>
              <a:t>This perspective focuses on events, ideas, or actions shaped by the time in which they occurred.</a:t>
            </a:r>
          </a:p>
          <a:p>
            <a:pPr lvl="1"/>
            <a:r>
              <a:rPr lang="en-US" altLang="en-US" dirty="0"/>
              <a:t>Card #1</a:t>
            </a:r>
          </a:p>
          <a:p>
            <a:pPr lvl="1"/>
            <a:r>
              <a:rPr lang="en-US" altLang="en-US" dirty="0"/>
              <a:t>Card #5</a:t>
            </a:r>
          </a:p>
          <a:p>
            <a:pPr lvl="1"/>
            <a:r>
              <a:rPr lang="en-US" altLang="en-US" dirty="0"/>
              <a:t>Card #11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F0F0D9-5CA0-8C55-80F6-AEDD7565272B}"/>
              </a:ext>
            </a:extLst>
          </p:cNvPr>
          <p:cNvGrpSpPr/>
          <p:nvPr/>
        </p:nvGrpSpPr>
        <p:grpSpPr>
          <a:xfrm>
            <a:off x="6316793" y="410359"/>
            <a:ext cx="2338938" cy="959654"/>
            <a:chOff x="6316793" y="410359"/>
            <a:chExt cx="2338938" cy="9596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236287-D660-6AEE-3C4C-37B5DD475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725" y="435312"/>
              <a:ext cx="1638006" cy="9347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745478-CE0B-B9F0-8060-DBD08EB3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788" r="36690"/>
            <a:stretch>
              <a:fillRect/>
            </a:stretch>
          </p:blipFill>
          <p:spPr>
            <a:xfrm flipH="1" flipV="1">
              <a:off x="6316793" y="410359"/>
              <a:ext cx="467196" cy="9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02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5B2E91-E753-2144-8FC8-D88217010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3AEA-9217-89BC-F5DC-9E8F3671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 (Sample Responses)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B1F4CCB-2572-29DF-5298-FBEC91E5308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>
                <a:solidFill>
                  <a:schemeClr val="accent3"/>
                </a:solidFill>
              </a:rPr>
              <a:t>Cultural Perspective</a:t>
            </a:r>
          </a:p>
          <a:p>
            <a:r>
              <a:rPr lang="en-US" i="1" dirty="0"/>
              <a:t>This perspective focuses on traditions, values, customs, or beliefs shared by a group.</a:t>
            </a:r>
          </a:p>
          <a:p>
            <a:pPr lvl="1"/>
            <a:r>
              <a:rPr lang="en-US" altLang="en-US" dirty="0"/>
              <a:t>Card #4</a:t>
            </a:r>
          </a:p>
          <a:p>
            <a:pPr lvl="1"/>
            <a:r>
              <a:rPr lang="en-US" altLang="en-US" dirty="0"/>
              <a:t>Card #6</a:t>
            </a:r>
          </a:p>
          <a:p>
            <a:pPr lvl="1"/>
            <a:r>
              <a:rPr lang="en-US" altLang="en-US" dirty="0"/>
              <a:t>Card #9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C424BF-8FF8-311A-2EEE-6A7E940604DB}"/>
              </a:ext>
            </a:extLst>
          </p:cNvPr>
          <p:cNvGrpSpPr/>
          <p:nvPr/>
        </p:nvGrpSpPr>
        <p:grpSpPr>
          <a:xfrm>
            <a:off x="6316793" y="410359"/>
            <a:ext cx="2338938" cy="959654"/>
            <a:chOff x="6316793" y="410359"/>
            <a:chExt cx="2338938" cy="9596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FF077D-F3A7-2CB9-8940-183F80BF2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725" y="435312"/>
              <a:ext cx="1638006" cy="9347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416C1B-C137-6E67-C92C-7EA128090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788" r="36690"/>
            <a:stretch>
              <a:fillRect/>
            </a:stretch>
          </p:blipFill>
          <p:spPr>
            <a:xfrm flipH="1" flipV="1">
              <a:off x="6316793" y="410359"/>
              <a:ext cx="467196" cy="9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92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84E49C-DD86-5B29-C251-6BAB75BD8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D7EA-716E-57F6-47F2-AC1DE822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 (Sample Responses)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E91507A-191F-FE11-800D-139DE0341E0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>
                <a:solidFill>
                  <a:schemeClr val="accent3"/>
                </a:solidFill>
              </a:rPr>
              <a:t>Ethnic Perspective</a:t>
            </a:r>
          </a:p>
          <a:p>
            <a:r>
              <a:rPr lang="en-US" i="1" dirty="0"/>
              <a:t>This perspective focuses on experiences tied to shared ancestry, heritage, or identity.</a:t>
            </a:r>
          </a:p>
          <a:p>
            <a:pPr lvl="1"/>
            <a:r>
              <a:rPr lang="en-US" altLang="en-US" dirty="0"/>
              <a:t>Card #2</a:t>
            </a:r>
          </a:p>
          <a:p>
            <a:pPr lvl="1"/>
            <a:r>
              <a:rPr lang="en-US" altLang="en-US" dirty="0"/>
              <a:t>Card #8</a:t>
            </a:r>
          </a:p>
          <a:p>
            <a:pPr lvl="1"/>
            <a:r>
              <a:rPr lang="en-US" altLang="en-US" dirty="0"/>
              <a:t>Card #12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D7D3EC-BD9B-AA87-EC0D-1FE1FCE6CF6C}"/>
              </a:ext>
            </a:extLst>
          </p:cNvPr>
          <p:cNvGrpSpPr/>
          <p:nvPr/>
        </p:nvGrpSpPr>
        <p:grpSpPr>
          <a:xfrm>
            <a:off x="6316793" y="410359"/>
            <a:ext cx="2338938" cy="959654"/>
            <a:chOff x="6316793" y="410359"/>
            <a:chExt cx="2338938" cy="9596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B7A515-7A57-B022-81F8-59E4AE7EE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725" y="435312"/>
              <a:ext cx="1638006" cy="9347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7D89CB-3CA9-B24D-D9DF-852A11339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788" r="36690"/>
            <a:stretch>
              <a:fillRect/>
            </a:stretch>
          </p:blipFill>
          <p:spPr>
            <a:xfrm flipH="1" flipV="1">
              <a:off x="6316793" y="410359"/>
              <a:ext cx="467196" cy="9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67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908EE3-CE88-008C-FC43-2FD7B0614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4814-08D0-3EE4-00D3-6BAFFD4C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 (Sample Responses)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CBCD591-5E04-468B-FAF2-84DA7FAB056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>
                <a:solidFill>
                  <a:schemeClr val="accent3"/>
                </a:solidFill>
              </a:rPr>
              <a:t>Global Perspective</a:t>
            </a:r>
          </a:p>
          <a:p>
            <a:r>
              <a:rPr lang="en-US" i="1" dirty="0"/>
              <a:t>This perspective focuses on worldwide impact, international relationships, or effects across nations.</a:t>
            </a:r>
          </a:p>
          <a:p>
            <a:pPr lvl="1"/>
            <a:r>
              <a:rPr lang="en-US" altLang="en-US" dirty="0"/>
              <a:t>Card #3</a:t>
            </a:r>
          </a:p>
          <a:p>
            <a:pPr lvl="1"/>
            <a:r>
              <a:rPr lang="en-US" altLang="en-US" dirty="0"/>
              <a:t>Card #7</a:t>
            </a:r>
          </a:p>
          <a:p>
            <a:pPr lvl="1"/>
            <a:r>
              <a:rPr lang="en-US" altLang="en-US" dirty="0"/>
              <a:t>Card #10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2E745C-5B92-9653-BB8B-04E108B6224C}"/>
              </a:ext>
            </a:extLst>
          </p:cNvPr>
          <p:cNvGrpSpPr/>
          <p:nvPr/>
        </p:nvGrpSpPr>
        <p:grpSpPr>
          <a:xfrm>
            <a:off x="6316793" y="410359"/>
            <a:ext cx="2338938" cy="959654"/>
            <a:chOff x="6316793" y="410359"/>
            <a:chExt cx="2338938" cy="9596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F5D07E-3904-342B-5B2B-1FCAF717B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725" y="435312"/>
              <a:ext cx="1638006" cy="9347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821776-F0E9-5CC9-D455-676FBDE19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788" r="36690"/>
            <a:stretch>
              <a:fillRect/>
            </a:stretch>
          </p:blipFill>
          <p:spPr>
            <a:xfrm flipH="1" flipV="1">
              <a:off x="6316793" y="410359"/>
              <a:ext cx="467196" cy="9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83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419" y="880323"/>
            <a:ext cx="4940921" cy="2139950"/>
          </a:xfrm>
        </p:spPr>
        <p:txBody>
          <a:bodyPr/>
          <a:lstStyle/>
          <a:p>
            <a:r>
              <a:rPr lang="en-US" dirty="0"/>
              <a:t>The Power of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7826" y="3128366"/>
            <a:ext cx="4939927" cy="1397000"/>
          </a:xfrm>
        </p:spPr>
        <p:txBody>
          <a:bodyPr/>
          <a:lstStyle/>
          <a:p>
            <a:r>
              <a:rPr lang="en-US" dirty="0"/>
              <a:t>Perspective and Purpose </a:t>
            </a:r>
            <a:r>
              <a:rPr lang="en-US"/>
              <a:t>in Writing</a:t>
            </a:r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05CF2-00F6-01AB-0AD3-CE8952E90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40DE-16DF-8990-BA98-5E42FEA2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Contrasting Perspectives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78B70CE-FFB6-51AC-E1F9-4E9074A096C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Reflect on what you now know about different perspectives:</a:t>
            </a:r>
          </a:p>
          <a:p>
            <a:pPr lvl="1"/>
            <a:r>
              <a:rPr lang="en-US" altLang="en-US" b="1" dirty="0">
                <a:solidFill>
                  <a:schemeClr val="accent3"/>
                </a:solidFill>
              </a:rPr>
              <a:t>Historical Perspective</a:t>
            </a:r>
          </a:p>
          <a:p>
            <a:pPr lvl="1"/>
            <a:r>
              <a:rPr lang="en-US" altLang="en-US" b="1" dirty="0">
                <a:solidFill>
                  <a:schemeClr val="accent3"/>
                </a:solidFill>
              </a:rPr>
              <a:t>Cultural Perspective</a:t>
            </a:r>
          </a:p>
          <a:p>
            <a:r>
              <a:rPr lang="en-US" altLang="en-US" dirty="0"/>
              <a:t>Highlight </a:t>
            </a:r>
            <a:r>
              <a:rPr lang="en-US" altLang="en-US" dirty="0">
                <a:highlight>
                  <a:srgbClr val="FFFF00"/>
                </a:highlight>
              </a:rPr>
              <a:t>key words</a:t>
            </a:r>
            <a:r>
              <a:rPr lang="en-US" altLang="en-US" dirty="0"/>
              <a:t> and </a:t>
            </a:r>
            <a:r>
              <a:rPr lang="en-US" altLang="en-US" dirty="0">
                <a:highlight>
                  <a:srgbClr val="FFFF00"/>
                </a:highlight>
              </a:rPr>
              <a:t>phrases</a:t>
            </a:r>
            <a:r>
              <a:rPr lang="en-US" altLang="en-US" dirty="0"/>
              <a:t> </a:t>
            </a:r>
            <a:r>
              <a:rPr lang="en-US" dirty="0"/>
              <a:t>in the three news articles that reveal each author’s perspective</a:t>
            </a:r>
            <a:r>
              <a:rPr lang="en-US" altLang="en-US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31EDA2-5246-2C8E-502D-E761112F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606" y="2212940"/>
            <a:ext cx="5019869" cy="8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b="1" dirty="0">
                <a:solidFill>
                  <a:schemeClr val="accent3"/>
                </a:solidFill>
              </a:rPr>
              <a:t>Ethnic Perspective</a:t>
            </a:r>
          </a:p>
          <a:p>
            <a:pPr lvl="1"/>
            <a:r>
              <a:rPr lang="en-US" altLang="en-US" b="1" dirty="0">
                <a:solidFill>
                  <a:schemeClr val="accent3"/>
                </a:solidFill>
              </a:rPr>
              <a:t>Global Perspective</a:t>
            </a:r>
          </a:p>
        </p:txBody>
      </p:sp>
    </p:spTree>
    <p:extLst>
      <p:ext uri="{BB962C8B-B14F-4D97-AF65-F5344CB8AC3E}">
        <p14:creationId xmlns:p14="http://schemas.microsoft.com/office/powerpoint/2010/main" val="15816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00D3D7-C694-3E49-9827-6FD251B76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8419-11F6-B733-3885-09F36D87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Contrasting Perspectives </a:t>
            </a:r>
            <a:r>
              <a:rPr lang="en-US" sz="2700" dirty="0"/>
              <a:t>(Sample Responses)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CBFFA0-BF04-51F8-82CB-6EAAF4D0A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70497"/>
              </p:ext>
            </p:extLst>
          </p:nvPr>
        </p:nvGraphicFramePr>
        <p:xfrm>
          <a:off x="628649" y="1370013"/>
          <a:ext cx="7886700" cy="2747616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1368168">
                  <a:extLst>
                    <a:ext uri="{9D8B030D-6E8A-4147-A177-3AD203B41FA5}">
                      <a16:colId xmlns:a16="http://schemas.microsoft.com/office/drawing/2014/main" val="3983376786"/>
                    </a:ext>
                  </a:extLst>
                </a:gridCol>
                <a:gridCol w="2172844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2172844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  <a:gridCol w="2172844">
                  <a:extLst>
                    <a:ext uri="{9D8B030D-6E8A-4147-A177-3AD203B41FA5}">
                      <a16:colId xmlns:a16="http://schemas.microsoft.com/office/drawing/2014/main" val="3371661523"/>
                    </a:ext>
                  </a:extLst>
                </a:gridCol>
              </a:tblGrid>
              <a:tr h="5835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Perspective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British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Native American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American Colonist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6377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>
                          <a:effectLst/>
                          <a:latin typeface="+mn-lt"/>
                        </a:rPr>
                        <a:t>Key Words</a:t>
                      </a:r>
                      <a:br>
                        <a:rPr lang="en-US" sz="1800" b="1" kern="0" dirty="0">
                          <a:effectLst/>
                          <a:latin typeface="+mn-lt"/>
                        </a:rPr>
                      </a:br>
                      <a:r>
                        <a:rPr lang="en-US" sz="1800" b="1" kern="0" dirty="0">
                          <a:effectLst/>
                          <a:latin typeface="+mn-lt"/>
                        </a:rPr>
                        <a:t>or Phrases That Reveal Perspective</a:t>
                      </a:r>
                      <a:endParaRPr lang="en-US" sz="18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treacherous impact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Calibri" panose="020F0502020204030204" pitchFamily="34" charset="0"/>
                        </a:rPr>
                        <a:t>treason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overseas investments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stability</a:t>
                      </a:r>
                      <a:endParaRPr lang="en-US" sz="18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Sovereignty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Neutrality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forced to choose sides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territory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Liberty and Freedom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King’s Tyranny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Individual liberties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unite to resist</a:t>
                      </a:r>
                    </a:p>
                    <a:p>
                      <a:pPr marL="342900" marR="0" lvl="2" indent="-338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ct val="0"/>
                        </a:spcAft>
                        <a:buClr>
                          <a:srgbClr val="E8BF3C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5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87948-8195-7D14-0319-CF9F61D2F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06B2-A23C-31BA-9820-81C51C39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Evidence-Based Response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D78617B-0B93-ED8B-6D1A-76AF5B9BCB2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On a piece of notebook paper, explain</a:t>
            </a:r>
            <a:br>
              <a:rPr lang="en-US" dirty="0"/>
            </a:br>
            <a:r>
              <a:rPr lang="en-US" dirty="0"/>
              <a:t>how perspective affects the way the</a:t>
            </a:r>
            <a:br>
              <a:rPr lang="en-US" dirty="0"/>
            </a:br>
            <a:r>
              <a:rPr lang="en-US" dirty="0"/>
              <a:t>American Revolution is presented.</a:t>
            </a:r>
          </a:p>
          <a:p>
            <a:pPr lvl="1"/>
            <a:r>
              <a:rPr lang="en-US" sz="2400" dirty="0"/>
              <a:t>Use evidence from at least two of the articles.</a:t>
            </a:r>
          </a:p>
          <a:p>
            <a:pPr lvl="1"/>
            <a:r>
              <a:rPr lang="en-US" sz="2400" dirty="0"/>
              <a:t>Write a short paragraph for your response.</a:t>
            </a:r>
          </a:p>
        </p:txBody>
      </p:sp>
      <p:sp>
        <p:nvSpPr>
          <p:cNvPr id="6" name="Graphic 4" descr="Scribble outline">
            <a:extLst>
              <a:ext uri="{FF2B5EF4-FFF2-40B4-BE49-F238E27FC236}">
                <a16:creationId xmlns:a16="http://schemas.microsoft.com/office/drawing/2014/main" id="{572730A5-CF9E-3757-364C-18EFB04854A1}"/>
              </a:ext>
            </a:extLst>
          </p:cNvPr>
          <p:cNvSpPr/>
          <p:nvPr/>
        </p:nvSpPr>
        <p:spPr>
          <a:xfrm>
            <a:off x="6865447" y="600058"/>
            <a:ext cx="1649903" cy="1190641"/>
          </a:xfrm>
          <a:custGeom>
            <a:avLst/>
            <a:gdLst>
              <a:gd name="csX0" fmla="*/ 1397473 w 1397472"/>
              <a:gd name="csY0" fmla="*/ 45458 h 1008476"/>
              <a:gd name="csX1" fmla="*/ 1397473 w 1397472"/>
              <a:gd name="csY1" fmla="*/ 0 h 1008476"/>
              <a:gd name="csX2" fmla="*/ 898043 w 1397472"/>
              <a:gd name="csY2" fmla="*/ 554077 h 1008476"/>
              <a:gd name="csX3" fmla="*/ 865136 w 1397472"/>
              <a:gd name="csY3" fmla="*/ 594789 h 1008476"/>
              <a:gd name="csX4" fmla="*/ 728336 w 1397472"/>
              <a:gd name="csY4" fmla="*/ 787149 h 1008476"/>
              <a:gd name="csX5" fmla="*/ 721185 w 1397472"/>
              <a:gd name="csY5" fmla="*/ 840776 h 1008476"/>
              <a:gd name="csX6" fmla="*/ 642881 w 1397472"/>
              <a:gd name="csY6" fmla="*/ 949401 h 1008476"/>
              <a:gd name="csX7" fmla="*/ 637146 w 1397472"/>
              <a:gd name="csY7" fmla="*/ 966745 h 1008476"/>
              <a:gd name="csX8" fmla="*/ 111929 w 1397472"/>
              <a:gd name="csY8" fmla="*/ 624090 h 1008476"/>
              <a:gd name="csX9" fmla="*/ 110255 w 1397472"/>
              <a:gd name="csY9" fmla="*/ 612543 h 1008476"/>
              <a:gd name="csX10" fmla="*/ 309461 w 1397472"/>
              <a:gd name="csY10" fmla="*/ 581492 h 1008476"/>
              <a:gd name="csX11" fmla="*/ 531290 w 1397472"/>
              <a:gd name="csY11" fmla="*/ 536582 h 1008476"/>
              <a:gd name="csX12" fmla="*/ 339219 w 1397472"/>
              <a:gd name="csY12" fmla="*/ 348208 h 1008476"/>
              <a:gd name="csX13" fmla="*/ 23005 w 1397472"/>
              <a:gd name="csY13" fmla="*/ 140908 h 1008476"/>
              <a:gd name="csX14" fmla="*/ 2148 w 1397472"/>
              <a:gd name="csY14" fmla="*/ 146187 h 1008476"/>
              <a:gd name="csX15" fmla="*/ 7427 w 1397472"/>
              <a:gd name="csY15" fmla="*/ 167045 h 1008476"/>
              <a:gd name="csX16" fmla="*/ 502582 w 1397472"/>
              <a:gd name="csY16" fmla="*/ 522342 h 1008476"/>
              <a:gd name="csX17" fmla="*/ 306540 w 1397472"/>
              <a:gd name="csY17" fmla="*/ 551247 h 1008476"/>
              <a:gd name="csX18" fmla="*/ 84712 w 1397472"/>
              <a:gd name="csY18" fmla="*/ 596188 h 1008476"/>
              <a:gd name="csX19" fmla="*/ 83540 w 1397472"/>
              <a:gd name="csY19" fmla="*/ 635181 h 1008476"/>
              <a:gd name="csX20" fmla="*/ 662841 w 1397472"/>
              <a:gd name="csY20" fmla="*/ 1007912 h 1008476"/>
              <a:gd name="csX21" fmla="*/ 667223 w 1397472"/>
              <a:gd name="csY21" fmla="*/ 1008475 h 1008476"/>
              <a:gd name="csX22" fmla="*/ 670266 w 1397472"/>
              <a:gd name="csY22" fmla="*/ 1007973 h 1008476"/>
              <a:gd name="csX23" fmla="*/ 675286 w 1397472"/>
              <a:gd name="csY23" fmla="*/ 1008475 h 1008476"/>
              <a:gd name="csX24" fmla="*/ 696889 w 1397472"/>
              <a:gd name="csY24" fmla="*/ 1001781 h 1008476"/>
              <a:gd name="csX25" fmla="*/ 800980 w 1397472"/>
              <a:gd name="csY25" fmla="*/ 926322 h 1008476"/>
              <a:gd name="csX26" fmla="*/ 854000 w 1397472"/>
              <a:gd name="csY26" fmla="*/ 919506 h 1008476"/>
              <a:gd name="csX27" fmla="*/ 1052126 w 1397472"/>
              <a:gd name="csY27" fmla="*/ 781033 h 1008476"/>
              <a:gd name="csX28" fmla="*/ 1093780 w 1397472"/>
              <a:gd name="csY28" fmla="*/ 748917 h 1008476"/>
              <a:gd name="csX29" fmla="*/ 1397473 w 1397472"/>
              <a:gd name="csY29" fmla="*/ 480383 h 1008476"/>
              <a:gd name="csX30" fmla="*/ 1397473 w 1397472"/>
              <a:gd name="csY30" fmla="*/ 439763 h 1008476"/>
              <a:gd name="csX31" fmla="*/ 1074489 w 1397472"/>
              <a:gd name="csY31" fmla="*/ 725503 h 1008476"/>
              <a:gd name="csX32" fmla="*/ 1068161 w 1397472"/>
              <a:gd name="csY32" fmla="*/ 730387 h 1008476"/>
              <a:gd name="csX33" fmla="*/ 916907 w 1397472"/>
              <a:gd name="csY33" fmla="*/ 579149 h 1008476"/>
              <a:gd name="csX34" fmla="*/ 921167 w 1397472"/>
              <a:gd name="csY34" fmla="*/ 573885 h 1008476"/>
              <a:gd name="csX35" fmla="*/ 679713 w 1397472"/>
              <a:gd name="csY35" fmla="*/ 976664 h 1008476"/>
              <a:gd name="csX36" fmla="*/ 669733 w 1397472"/>
              <a:gd name="csY36" fmla="*/ 975614 h 1008476"/>
              <a:gd name="csX37" fmla="*/ 668029 w 1397472"/>
              <a:gd name="csY37" fmla="*/ 966395 h 1008476"/>
              <a:gd name="csX38" fmla="*/ 741617 w 1397472"/>
              <a:gd name="csY38" fmla="*/ 864464 h 1008476"/>
              <a:gd name="csX39" fmla="*/ 778723 w 1397472"/>
              <a:gd name="csY39" fmla="*/ 904795 h 1008476"/>
              <a:gd name="csX40" fmla="*/ 1043849 w 1397472"/>
              <a:gd name="csY40" fmla="*/ 749054 h 1008476"/>
              <a:gd name="csX41" fmla="*/ 1034204 w 1397472"/>
              <a:gd name="csY41" fmla="*/ 756493 h 1008476"/>
              <a:gd name="csX42" fmla="*/ 836276 w 1397472"/>
              <a:gd name="csY42" fmla="*/ 894693 h 1008476"/>
              <a:gd name="csX43" fmla="*/ 812680 w 1397472"/>
              <a:gd name="csY43" fmla="*/ 896762 h 1008476"/>
              <a:gd name="csX44" fmla="*/ 805666 w 1397472"/>
              <a:gd name="csY44" fmla="*/ 889155 h 1008476"/>
              <a:gd name="csX45" fmla="*/ 759782 w 1397472"/>
              <a:gd name="csY45" fmla="*/ 839270 h 1008476"/>
              <a:gd name="csX46" fmla="*/ 760102 w 1397472"/>
              <a:gd name="csY46" fmla="*/ 838844 h 1008476"/>
              <a:gd name="csX47" fmla="*/ 750973 w 1397472"/>
              <a:gd name="csY47" fmla="*/ 829716 h 1008476"/>
              <a:gd name="csX48" fmla="*/ 752951 w 1397472"/>
              <a:gd name="csY48" fmla="*/ 805101 h 1008476"/>
              <a:gd name="csX49" fmla="*/ 889341 w 1397472"/>
              <a:gd name="csY49" fmla="*/ 613167 h 1008476"/>
              <a:gd name="csX50" fmla="*/ 897647 w 1397472"/>
              <a:gd name="csY50" fmla="*/ 602882 h 10084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397472" h="1008476">
                <a:moveTo>
                  <a:pt x="1397473" y="45458"/>
                </a:moveTo>
                <a:lnTo>
                  <a:pt x="1397473" y="0"/>
                </a:lnTo>
                <a:lnTo>
                  <a:pt x="898043" y="554077"/>
                </a:lnTo>
                <a:lnTo>
                  <a:pt x="865136" y="594789"/>
                </a:lnTo>
                <a:lnTo>
                  <a:pt x="728336" y="787149"/>
                </a:lnTo>
                <a:cubicBezTo>
                  <a:pt x="711312" y="809969"/>
                  <a:pt x="713502" y="827875"/>
                  <a:pt x="721185" y="840776"/>
                </a:cubicBezTo>
                <a:lnTo>
                  <a:pt x="642881" y="949401"/>
                </a:lnTo>
                <a:cubicBezTo>
                  <a:pt x="639607" y="954639"/>
                  <a:pt x="637640" y="960588"/>
                  <a:pt x="637146" y="966745"/>
                </a:cubicBezTo>
                <a:cubicBezTo>
                  <a:pt x="470968" y="903502"/>
                  <a:pt x="144607" y="708282"/>
                  <a:pt x="111929" y="624090"/>
                </a:cubicBezTo>
                <a:cubicBezTo>
                  <a:pt x="110116" y="620530"/>
                  <a:pt x="109528" y="616471"/>
                  <a:pt x="110255" y="612543"/>
                </a:cubicBezTo>
                <a:cubicBezTo>
                  <a:pt x="124160" y="599231"/>
                  <a:pt x="235676" y="588551"/>
                  <a:pt x="309461" y="581492"/>
                </a:cubicBezTo>
                <a:cubicBezTo>
                  <a:pt x="456470" y="567435"/>
                  <a:pt x="517689" y="559417"/>
                  <a:pt x="531290" y="536582"/>
                </a:cubicBezTo>
                <a:cubicBezTo>
                  <a:pt x="540479" y="521125"/>
                  <a:pt x="553121" y="499932"/>
                  <a:pt x="339219" y="348208"/>
                </a:cubicBezTo>
                <a:cubicBezTo>
                  <a:pt x="230594" y="271044"/>
                  <a:pt x="97902" y="185529"/>
                  <a:pt x="23005" y="140908"/>
                </a:cubicBezTo>
                <a:cubicBezTo>
                  <a:pt x="15788" y="136605"/>
                  <a:pt x="6450" y="138970"/>
                  <a:pt x="2148" y="146187"/>
                </a:cubicBezTo>
                <a:cubicBezTo>
                  <a:pt x="-2154" y="153404"/>
                  <a:pt x="209" y="162742"/>
                  <a:pt x="7427" y="167045"/>
                </a:cubicBezTo>
                <a:cubicBezTo>
                  <a:pt x="187525" y="274361"/>
                  <a:pt x="478575" y="475073"/>
                  <a:pt x="502582" y="522342"/>
                </a:cubicBezTo>
                <a:cubicBezTo>
                  <a:pt x="479670" y="534634"/>
                  <a:pt x="376309" y="544538"/>
                  <a:pt x="306540" y="551247"/>
                </a:cubicBezTo>
                <a:cubicBezTo>
                  <a:pt x="159547" y="565259"/>
                  <a:pt x="98312" y="573277"/>
                  <a:pt x="84712" y="596188"/>
                </a:cubicBezTo>
                <a:cubicBezTo>
                  <a:pt x="78088" y="608245"/>
                  <a:pt x="77652" y="622748"/>
                  <a:pt x="83540" y="635181"/>
                </a:cubicBezTo>
                <a:cubicBezTo>
                  <a:pt x="125149" y="742314"/>
                  <a:pt x="516183" y="963793"/>
                  <a:pt x="662841" y="1007912"/>
                </a:cubicBezTo>
                <a:cubicBezTo>
                  <a:pt x="664268" y="1008306"/>
                  <a:pt x="665743" y="1008495"/>
                  <a:pt x="667223" y="1008475"/>
                </a:cubicBezTo>
                <a:cubicBezTo>
                  <a:pt x="668251" y="1008414"/>
                  <a:pt x="669272" y="1008247"/>
                  <a:pt x="670266" y="1007973"/>
                </a:cubicBezTo>
                <a:cubicBezTo>
                  <a:pt x="671925" y="1008256"/>
                  <a:pt x="673603" y="1008424"/>
                  <a:pt x="675286" y="1008475"/>
                </a:cubicBezTo>
                <a:cubicBezTo>
                  <a:pt x="682987" y="1008408"/>
                  <a:pt x="690500" y="1006081"/>
                  <a:pt x="696889" y="1001781"/>
                </a:cubicBezTo>
                <a:lnTo>
                  <a:pt x="800980" y="926322"/>
                </a:lnTo>
                <a:cubicBezTo>
                  <a:pt x="812801" y="933503"/>
                  <a:pt x="830662" y="936667"/>
                  <a:pt x="854000" y="919506"/>
                </a:cubicBezTo>
                <a:lnTo>
                  <a:pt x="1052126" y="781033"/>
                </a:lnTo>
                <a:lnTo>
                  <a:pt x="1093780" y="748917"/>
                </a:lnTo>
                <a:lnTo>
                  <a:pt x="1397473" y="480383"/>
                </a:lnTo>
                <a:lnTo>
                  <a:pt x="1397473" y="439763"/>
                </a:lnTo>
                <a:lnTo>
                  <a:pt x="1074489" y="725503"/>
                </a:lnTo>
                <a:lnTo>
                  <a:pt x="1068161" y="730387"/>
                </a:lnTo>
                <a:lnTo>
                  <a:pt x="916907" y="579149"/>
                </a:lnTo>
                <a:lnTo>
                  <a:pt x="921167" y="573885"/>
                </a:lnTo>
                <a:close/>
                <a:moveTo>
                  <a:pt x="679713" y="976664"/>
                </a:moveTo>
                <a:cubicBezTo>
                  <a:pt x="676582" y="978821"/>
                  <a:pt x="672347" y="978375"/>
                  <a:pt x="669733" y="975614"/>
                </a:cubicBezTo>
                <a:cubicBezTo>
                  <a:pt x="667072" y="973321"/>
                  <a:pt x="666363" y="969488"/>
                  <a:pt x="668029" y="966395"/>
                </a:cubicBezTo>
                <a:lnTo>
                  <a:pt x="741617" y="864464"/>
                </a:lnTo>
                <a:lnTo>
                  <a:pt x="778723" y="904795"/>
                </a:lnTo>
                <a:close/>
                <a:moveTo>
                  <a:pt x="1043849" y="749054"/>
                </a:moveTo>
                <a:lnTo>
                  <a:pt x="1034204" y="756493"/>
                </a:lnTo>
                <a:lnTo>
                  <a:pt x="836276" y="894693"/>
                </a:lnTo>
                <a:cubicBezTo>
                  <a:pt x="821062" y="905906"/>
                  <a:pt x="816498" y="900855"/>
                  <a:pt x="812680" y="896762"/>
                </a:cubicBezTo>
                <a:lnTo>
                  <a:pt x="805666" y="889155"/>
                </a:lnTo>
                <a:lnTo>
                  <a:pt x="759782" y="839270"/>
                </a:lnTo>
                <a:lnTo>
                  <a:pt x="760102" y="838844"/>
                </a:lnTo>
                <a:lnTo>
                  <a:pt x="750973" y="829716"/>
                </a:lnTo>
                <a:cubicBezTo>
                  <a:pt x="745481" y="824224"/>
                  <a:pt x="742378" y="819265"/>
                  <a:pt x="752951" y="805101"/>
                </a:cubicBezTo>
                <a:lnTo>
                  <a:pt x="889341" y="613167"/>
                </a:lnTo>
                <a:lnTo>
                  <a:pt x="897647" y="602882"/>
                </a:lnTo>
                <a:close/>
              </a:path>
            </a:pathLst>
          </a:custGeom>
          <a:solidFill>
            <a:schemeClr val="accent1"/>
          </a:solidFill>
          <a:ln w="15180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96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AC36D-3977-6068-A842-58B655E34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B426CC-0456-CAC8-E747-5DD1E6031D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2456" y="4688587"/>
            <a:ext cx="7499088" cy="454912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Truth is Out There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Online Media 2" title="K20 ICAP - The Truth is Out There">
            <a:hlinkClick r:id="" action="ppaction://media"/>
            <a:extLst>
              <a:ext uri="{FF2B5EF4-FFF2-40B4-BE49-F238E27FC236}">
                <a16:creationId xmlns:a16="http://schemas.microsoft.com/office/drawing/2014/main" id="{1EB8FCB4-33FC-3BA0-98DE-B64B24DAF6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22456" y="454914"/>
            <a:ext cx="7499088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B31D4E4-D727-1B69-5A23-46DA21AD2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4E5CB68-DD98-B9F1-866B-8E867927781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2456" y="4688587"/>
            <a:ext cx="7499088" cy="454912"/>
          </a:xfrm>
        </p:spPr>
        <p:txBody>
          <a:bodyPr/>
          <a:lstStyle/>
          <a:p>
            <a:pPr marL="64008" indent="0" algn="ctr">
              <a:buNone/>
            </a:pPr>
            <a:r>
              <a:rPr lang="es-E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verdad está ahí fuera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2" name="Online Media 1" title="K20 ICAP - La verdad está ahí fuera">
            <a:hlinkClick r:id="" action="ppaction://media"/>
            <a:extLst>
              <a:ext uri="{FF2B5EF4-FFF2-40B4-BE49-F238E27FC236}">
                <a16:creationId xmlns:a16="http://schemas.microsoft.com/office/drawing/2014/main" id="{942D02BF-8F1A-8039-CA8E-E9BFB7F54C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22456" y="454914"/>
            <a:ext cx="7499088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ACA65-63DC-3583-6ACB-6795A6CAC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6891-0714-B039-888D-0DAAE356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Think-Pair-Share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7C53D14-7162-4B02-ACD5-D7628FBEDA4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Think</a:t>
            </a:r>
            <a:r>
              <a:rPr lang="en-US" altLang="en-US" dirty="0"/>
              <a:t> to yourself about the following:</a:t>
            </a:r>
          </a:p>
          <a:p>
            <a:r>
              <a:rPr lang="en-US" dirty="0"/>
              <a:t>How do journalists use their perspective to decide what information to include, emphasize, or leave out when reporting a story?</a:t>
            </a:r>
          </a:p>
          <a:p>
            <a:r>
              <a:rPr lang="en-US" dirty="0"/>
              <a:t>How could understanding perspective influence our interpretation of a journalist's story?</a:t>
            </a:r>
            <a:br>
              <a:rPr lang="en-US" dirty="0"/>
            </a:br>
            <a:endParaRPr lang="en-US" sz="2000" dirty="0">
              <a:highlight>
                <a:srgbClr val="FFFF00"/>
              </a:highlight>
            </a:endParaRPr>
          </a:p>
          <a:p>
            <a:pPr marL="64008" indent="0" algn="ctr">
              <a:buNone/>
            </a:pPr>
            <a:r>
              <a:rPr lang="en-US" b="1" i="1" dirty="0"/>
              <a:t>Be ready to share your thoughts.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C38A4-834C-4CFC-9851-C18AC8E2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117" y="511176"/>
            <a:ext cx="2644233" cy="12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B448F-40B9-DEAA-8357-9A295269E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08F4-11FD-5D21-43D7-C65E2AE0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Double Bubble Map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63E2228-ACA6-13A7-709A-785BEA0C3B7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dirty="0">
                <a:hlinkClick r:id="rId3"/>
              </a:rPr>
              <a:t>AllSides.com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Select the “Headline Roundups” tab.</a:t>
            </a:r>
          </a:p>
          <a:p>
            <a:r>
              <a:rPr lang="en-US" altLang="en-US" dirty="0"/>
              <a:t>Find two articles about the same topic.</a:t>
            </a:r>
          </a:p>
          <a:p>
            <a:pPr lvl="1"/>
            <a:r>
              <a:rPr lang="en-US" altLang="en-US" dirty="0"/>
              <a:t>Look for contrasting perspectives.</a:t>
            </a:r>
          </a:p>
          <a:p>
            <a:r>
              <a:rPr lang="en-US" altLang="en-US" dirty="0"/>
              <a:t>Compare and contrast the articles to complete your Double Bubble Map.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975CD-9B58-8505-84DB-207EC9B5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450" y="381000"/>
            <a:ext cx="1983079" cy="11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7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FD5310C-E5F4-F299-9621-E59E5E771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FB46B31-58A7-0A78-1D57-0EF18F3EF26B}"/>
              </a:ext>
            </a:extLst>
          </p:cNvPr>
          <p:cNvGrpSpPr/>
          <p:nvPr/>
        </p:nvGrpSpPr>
        <p:grpSpPr>
          <a:xfrm>
            <a:off x="2941175" y="662357"/>
            <a:ext cx="5402724" cy="3180190"/>
            <a:chOff x="2941175" y="662357"/>
            <a:chExt cx="5402724" cy="3180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C2A249-EC79-7C8E-49CF-D7369E0FE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1175" y="666680"/>
              <a:ext cx="5377326" cy="3171544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9EDE55E-F027-0A05-6DC7-DF20CA7D1CE1}"/>
                </a:ext>
              </a:extLst>
            </p:cNvPr>
            <p:cNvSpPr/>
            <p:nvPr/>
          </p:nvSpPr>
          <p:spPr>
            <a:xfrm>
              <a:off x="7450832" y="1866299"/>
              <a:ext cx="893067" cy="776978"/>
            </a:xfrm>
            <a:prstGeom prst="roundRect">
              <a:avLst>
                <a:gd name="adj" fmla="val 13125"/>
              </a:avLst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1DA007C-97CA-83C0-D126-65E05B2262A3}"/>
                </a:ext>
              </a:extLst>
            </p:cNvPr>
            <p:cNvSpPr/>
            <p:nvPr/>
          </p:nvSpPr>
          <p:spPr>
            <a:xfrm>
              <a:off x="6913563" y="3082132"/>
              <a:ext cx="1128713" cy="750976"/>
            </a:xfrm>
            <a:prstGeom prst="roundRect">
              <a:avLst>
                <a:gd name="adj" fmla="val 13125"/>
              </a:avLst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58FADF-7897-1329-0667-AB5B99C2A6AA}"/>
                </a:ext>
              </a:extLst>
            </p:cNvPr>
            <p:cNvSpPr/>
            <p:nvPr/>
          </p:nvSpPr>
          <p:spPr>
            <a:xfrm>
              <a:off x="6920705" y="671352"/>
              <a:ext cx="1128713" cy="750976"/>
            </a:xfrm>
            <a:prstGeom prst="roundRect">
              <a:avLst>
                <a:gd name="adj" fmla="val 13125"/>
              </a:avLst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2096A00-931E-1A1C-CC4E-C7C352F72354}"/>
                </a:ext>
              </a:extLst>
            </p:cNvPr>
            <p:cNvSpPr/>
            <p:nvPr/>
          </p:nvSpPr>
          <p:spPr>
            <a:xfrm>
              <a:off x="5064503" y="3086454"/>
              <a:ext cx="1130923" cy="750976"/>
            </a:xfrm>
            <a:prstGeom prst="roundRect">
              <a:avLst>
                <a:gd name="adj" fmla="val 1312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A2C7E7C-0A0C-7D37-1C73-231A48B6E93E}"/>
                </a:ext>
              </a:extLst>
            </p:cNvPr>
            <p:cNvSpPr/>
            <p:nvPr/>
          </p:nvSpPr>
          <p:spPr>
            <a:xfrm>
              <a:off x="5064503" y="662357"/>
              <a:ext cx="1130923" cy="750976"/>
            </a:xfrm>
            <a:prstGeom prst="roundRect">
              <a:avLst>
                <a:gd name="adj" fmla="val 1312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903AFE1-D8AC-BB8F-F4A8-7335A0224C61}"/>
                </a:ext>
              </a:extLst>
            </p:cNvPr>
            <p:cNvSpPr/>
            <p:nvPr/>
          </p:nvSpPr>
          <p:spPr>
            <a:xfrm>
              <a:off x="5200684" y="1866299"/>
              <a:ext cx="847344" cy="765776"/>
            </a:xfrm>
            <a:prstGeom prst="roundRect">
              <a:avLst>
                <a:gd name="adj" fmla="val 1312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3EDF2C7-6EAE-0601-9D62-DF4D455B89C5}"/>
                </a:ext>
              </a:extLst>
            </p:cNvPr>
            <p:cNvSpPr/>
            <p:nvPr/>
          </p:nvSpPr>
          <p:spPr>
            <a:xfrm>
              <a:off x="3225622" y="3091571"/>
              <a:ext cx="1130923" cy="750976"/>
            </a:xfrm>
            <a:prstGeom prst="roundRect">
              <a:avLst>
                <a:gd name="adj" fmla="val 1312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4B183A9-EF41-81A2-F96B-0165C82F0E00}"/>
                </a:ext>
              </a:extLst>
            </p:cNvPr>
            <p:cNvSpPr/>
            <p:nvPr/>
          </p:nvSpPr>
          <p:spPr>
            <a:xfrm>
              <a:off x="3208301" y="669039"/>
              <a:ext cx="1130923" cy="750976"/>
            </a:xfrm>
            <a:prstGeom prst="roundRect">
              <a:avLst>
                <a:gd name="adj" fmla="val 1312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A6B3DA6-6A75-4A52-68DC-E8B98E35DD5A}"/>
                </a:ext>
              </a:extLst>
            </p:cNvPr>
            <p:cNvSpPr/>
            <p:nvPr/>
          </p:nvSpPr>
          <p:spPr>
            <a:xfrm>
              <a:off x="2941175" y="1866299"/>
              <a:ext cx="856701" cy="765776"/>
            </a:xfrm>
            <a:prstGeom prst="roundRect">
              <a:avLst>
                <a:gd name="adj" fmla="val 1312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01A8B3-9140-5765-B7ED-C8F56215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Double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9CA3917-BD4A-CA12-5B57-296A678F76E7}"/>
              </a:ext>
            </a:extLst>
          </p:cNvPr>
          <p:cNvSpPr txBox="1">
            <a:spLocks/>
          </p:cNvSpPr>
          <p:nvPr/>
        </p:nvSpPr>
        <p:spPr bwMode="auto">
          <a:xfrm>
            <a:off x="628650" y="818282"/>
            <a:ext cx="528939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Bubble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FAA15-FFB2-FAD8-95E0-C289D7ED8284}"/>
              </a:ext>
            </a:extLst>
          </p:cNvPr>
          <p:cNvSpPr txBox="1"/>
          <p:nvPr/>
        </p:nvSpPr>
        <p:spPr>
          <a:xfrm>
            <a:off x="3864748" y="1887845"/>
            <a:ext cx="126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Name of Article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F900A-88F5-1C3D-1AE7-AA3499300BB7}"/>
              </a:ext>
            </a:extLst>
          </p:cNvPr>
          <p:cNvSpPr txBox="1"/>
          <p:nvPr/>
        </p:nvSpPr>
        <p:spPr>
          <a:xfrm>
            <a:off x="6114897" y="1904056"/>
            <a:ext cx="126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3"/>
                </a:solidFill>
                <a:latin typeface="Candara" panose="020E0502030303020204" pitchFamily="34" charset="0"/>
              </a:rPr>
              <a:t>Name of Article 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85327A-C356-8AA1-2A9E-D4B92AA1FC26}"/>
              </a:ext>
            </a:extLst>
          </p:cNvPr>
          <p:cNvSpPr/>
          <p:nvPr/>
        </p:nvSpPr>
        <p:spPr>
          <a:xfrm>
            <a:off x="626157" y="1964267"/>
            <a:ext cx="2103389" cy="13673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69090B-0E87-C512-AF1C-110867D6B062}"/>
              </a:ext>
            </a:extLst>
          </p:cNvPr>
          <p:cNvSpPr/>
          <p:nvPr/>
        </p:nvSpPr>
        <p:spPr>
          <a:xfrm>
            <a:off x="2935988" y="4021803"/>
            <a:ext cx="5579362" cy="70788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65C7DC-9803-C2C0-112B-4992E685B5AA}"/>
              </a:ext>
            </a:extLst>
          </p:cNvPr>
          <p:cNvSpPr/>
          <p:nvPr/>
        </p:nvSpPr>
        <p:spPr>
          <a:xfrm>
            <a:off x="626158" y="3420533"/>
            <a:ext cx="2218858" cy="13091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5A032B9-7BE7-129A-1C56-87010C1FFD8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6157" y="1963659"/>
            <a:ext cx="2112982" cy="1367975"/>
          </a:xfrm>
        </p:spPr>
        <p:txBody>
          <a:bodyPr anchor="ctr"/>
          <a:lstStyle/>
          <a:p>
            <a:pPr marL="64008" indent="0" algn="ctr"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Write what is unique to Article 1.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6EEC28-7337-26AE-F83A-45DADE14E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988" y="4021804"/>
            <a:ext cx="5579362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spcBef>
                <a:spcPts val="0"/>
              </a:spcBef>
              <a:buFont typeface="System Font Regular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Write what is unique to Article 2.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CE591C-92BC-5AED-6D63-B9D16F9A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57" y="3420533"/>
            <a:ext cx="2218859" cy="130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spcBef>
                <a:spcPts val="0"/>
              </a:spcBef>
              <a:buFont typeface="System Font Regular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Write what the articles have in common.</a:t>
            </a:r>
          </a:p>
        </p:txBody>
      </p:sp>
    </p:spTree>
    <p:extLst>
      <p:ext uri="{BB962C8B-B14F-4D97-AF65-F5344CB8AC3E}">
        <p14:creationId xmlns:p14="http://schemas.microsoft.com/office/powerpoint/2010/main" val="160448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774824"/>
          </a:xfrm>
        </p:spPr>
        <p:txBody>
          <a:bodyPr/>
          <a:lstStyle/>
          <a:p>
            <a:r>
              <a:rPr lang="en-US" dirty="0"/>
              <a:t>How does perspective influence how a topic is presented?</a:t>
            </a:r>
            <a:endParaRPr lang="en-US" altLang="en-US" dirty="0"/>
          </a:p>
          <a:p>
            <a:r>
              <a:rPr lang="en-US" dirty="0"/>
              <a:t>How does understanding perspective influence our interpretation of a text?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7748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Analyze how an author’s perspective shapes the presentation of the topic.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Compare perspectives across texts using textual evidence.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01F4B-2341-52D7-4A70-7B50AF295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DFB1-DBEA-01CD-A08F-73850A0E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Painting a Picture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DFB8359-CEBB-EF59-FF33-C70052373E1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Observations:</a:t>
            </a:r>
          </a:p>
          <a:p>
            <a:pPr lvl="1"/>
            <a:r>
              <a:rPr lang="en-US" altLang="en-US" dirty="0"/>
              <a:t>What do you see?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Inferences:</a:t>
            </a:r>
          </a:p>
          <a:p>
            <a:pPr lvl="1"/>
            <a:r>
              <a:rPr lang="en-US" altLang="en-US" dirty="0"/>
              <a:t>What do you think is happening?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C7E5F-A8D7-C859-99E8-1F1C221B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841" y="511175"/>
            <a:ext cx="1310509" cy="16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A6286-1048-D8FA-47E9-825F80C0D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E5EFE-C310-EF7B-F943-D4109AC1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4" t="4442" r="2862" b="19006"/>
          <a:stretch>
            <a:fillRect/>
          </a:stretch>
        </p:blipFill>
        <p:spPr>
          <a:xfrm>
            <a:off x="457200" y="677466"/>
            <a:ext cx="4090568" cy="3788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524CF-9EEE-3DCF-92F2-EB75410437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68" t="13922" r="5554" b="21549"/>
          <a:stretch>
            <a:fillRect/>
          </a:stretch>
        </p:blipFill>
        <p:spPr>
          <a:xfrm>
            <a:off x="4596232" y="400840"/>
            <a:ext cx="4090568" cy="434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8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04B14-E4BF-075D-14DB-EDAE9BA7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3503-AE16-3FBD-83EE-46C273DC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Painting a Picture: Discussion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7585ABC-D11B-0024-0E93-156A20B1B0A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Observations:</a:t>
            </a:r>
          </a:p>
          <a:p>
            <a:pPr lvl="1"/>
            <a:r>
              <a:rPr lang="en-US" altLang="en-US" dirty="0"/>
              <a:t>What do you see?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Inferences:</a:t>
            </a:r>
          </a:p>
          <a:p>
            <a:pPr lvl="1"/>
            <a:r>
              <a:rPr lang="en-US" altLang="en-US" dirty="0"/>
              <a:t>What do you think is happening?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Conclusion:</a:t>
            </a:r>
          </a:p>
          <a:p>
            <a:pPr lvl="1"/>
            <a:r>
              <a:rPr lang="en-US" altLang="en-US" dirty="0"/>
              <a:t>What is the purpose of these images?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FDA5E-E49B-31EC-F5D6-33BCCCEE3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77" y="511175"/>
            <a:ext cx="1507674" cy="18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FAE82-D1E1-0414-AA62-E2373625C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F344-965B-8C41-D5A7-4937C934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Painting a Picture: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A6F9DE3-0D8B-5B3E-EED4-7828EE893CD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Use your observations and inferences</a:t>
            </a:r>
            <a:br>
              <a:rPr lang="en-US" dirty="0"/>
            </a:br>
            <a:r>
              <a:rPr lang="en-US" dirty="0"/>
              <a:t>from these sources to answer the following.</a:t>
            </a:r>
          </a:p>
          <a:p>
            <a:r>
              <a:rPr lang="en-US" dirty="0"/>
              <a:t>What conclusion(s) could you make about</a:t>
            </a:r>
            <a:br>
              <a:rPr lang="en-US" dirty="0"/>
            </a:br>
            <a:r>
              <a:rPr lang="en-US" dirty="0"/>
              <a:t>the Boston Massacre?</a:t>
            </a:r>
          </a:p>
          <a:p>
            <a:r>
              <a:rPr lang="en-US" dirty="0"/>
              <a:t>How do you think the Boston Massacre was portrayed to influence public opinion?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E8265-F9DC-0EC2-7995-62D3614E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77" y="511175"/>
            <a:ext cx="1507674" cy="18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2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A50DB-581B-6CCA-BAE5-88414AF03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815DBAA-D714-D56D-9019-E9AD4476EBB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2454" y="4689081"/>
            <a:ext cx="7499089" cy="454419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Tea, Taxes, and The American Revolution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2" name="Online Media 1" title="Tea, Taxes, and The American Revolution: Crash Course World History #28">
            <a:hlinkClick r:id="" action="ppaction://media"/>
            <a:extLst>
              <a:ext uri="{FF2B5EF4-FFF2-40B4-BE49-F238E27FC236}">
                <a16:creationId xmlns:a16="http://schemas.microsoft.com/office/drawing/2014/main" id="{1AFC31CD-6455-F51F-96F5-C0E0B08985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22456" y="454914"/>
            <a:ext cx="7499088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7241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984</TotalTime>
  <Words>1422</Words>
  <Application>Microsoft Office PowerPoint</Application>
  <PresentationFormat>On-screen Show (16:9)</PresentationFormat>
  <Paragraphs>158</Paragraphs>
  <Slides>27</Slides>
  <Notes>21</Notes>
  <HiddenSlides>7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 Display</vt:lpstr>
      <vt:lpstr>Arial</vt:lpstr>
      <vt:lpstr>Calibri</vt:lpstr>
      <vt:lpstr>Candara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The Power of Perspective</vt:lpstr>
      <vt:lpstr>Essential Questions</vt:lpstr>
      <vt:lpstr>Learning Objectives</vt:lpstr>
      <vt:lpstr>Painting a Picture</vt:lpstr>
      <vt:lpstr>PowerPoint Presentation</vt:lpstr>
      <vt:lpstr>Painting a Picture: Discussion</vt:lpstr>
      <vt:lpstr>Painting a Picture: Reflection</vt:lpstr>
      <vt:lpstr>PowerPoint Presentation</vt:lpstr>
      <vt:lpstr>PowerPoint Presentation</vt:lpstr>
      <vt:lpstr>Contrasting Perspectives: Part 1</vt:lpstr>
      <vt:lpstr>Contrasting Perspectives: Part 2</vt:lpstr>
      <vt:lpstr>Contrasting Perspectives: Share</vt:lpstr>
      <vt:lpstr>Card Sort</vt:lpstr>
      <vt:lpstr>Card Sort: Reflection</vt:lpstr>
      <vt:lpstr>Card Sort (Sample Responses)</vt:lpstr>
      <vt:lpstr>Card Sort (Sample Responses)</vt:lpstr>
      <vt:lpstr>Card Sort (Sample Responses)</vt:lpstr>
      <vt:lpstr>Card Sort (Sample Responses)</vt:lpstr>
      <vt:lpstr>Contrasting Perspectives</vt:lpstr>
      <vt:lpstr>Contrasting Perspectives (Sample Responses)</vt:lpstr>
      <vt:lpstr>Evidence-Based Response</vt:lpstr>
      <vt:lpstr>PowerPoint Presentation</vt:lpstr>
      <vt:lpstr>PowerPoint Presentation</vt:lpstr>
      <vt:lpstr>Think-Pair-Share</vt:lpstr>
      <vt:lpstr>Double Bubble Map</vt:lpstr>
      <vt:lpstr>Double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Perspective</dc:title>
  <dc:subject/>
  <dc:creator>K20 Center</dc:creator>
  <cp:keywords/>
  <dc:description/>
  <cp:lastModifiedBy>Eike, Michell L.</cp:lastModifiedBy>
  <cp:revision>5</cp:revision>
  <dcterms:created xsi:type="dcterms:W3CDTF">2026-04-15T14:52:43Z</dcterms:created>
  <dcterms:modified xsi:type="dcterms:W3CDTF">2026-05-28T21:03:41Z</dcterms:modified>
  <cp:category/>
</cp:coreProperties>
</file>