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39" d="100"/>
          <a:sy n="139" d="100"/>
        </p:scale>
        <p:origin x="17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43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pCsfuvzQeY%A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65a9551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65a9551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</a:rPr>
              <a:t>K20 Center. (n.d.). Friends Without Pens. Strategies. </a:t>
            </a:r>
            <a:r>
              <a:rPr lang="en-US" b="0" i="0" dirty="0">
                <a:solidFill>
                  <a:srgbClr val="000000"/>
                </a:solidFill>
                <a:effectLst/>
                <a:hlinkClick r:id="rId3"/>
              </a:rPr>
              <a:t>https://learn.k20center.ou.edu/strategy/4438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</a:rPr>
              <a:t>K20 Center. (2021, September 21). 4-Minute Timer [Video]. YouTube. </a:t>
            </a:r>
            <a:r>
              <a:rPr lang="en-US" b="0" i="0" dirty="0">
                <a:solidFill>
                  <a:srgbClr val="000000"/>
                </a:solidFill>
                <a:effectLst/>
                <a:hlinkClick r:id="rId4"/>
              </a:rPr>
              <a:t>https://www.youtube.com/watch?v=kpCsfuvzQeY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</a:rPr>
              <a:t>K20 Center. (n.d.). Double bubble map. Strategies. </a:t>
            </a:r>
            <a:r>
              <a:rPr lang="en-US" b="0" i="0" dirty="0">
                <a:solidFill>
                  <a:srgbClr val="000000"/>
                </a:solidFill>
                <a:effectLst/>
                <a:hlinkClick r:id="rId3"/>
              </a:rPr>
              <a:t>https://learn.k20center.ou.edu/strategy/3035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</a:rPr>
              <a:t>K20 Center. (n.d.). Card Sort. Strategies. </a:t>
            </a:r>
            <a:r>
              <a:rPr lang="en-US" b="0" i="0" dirty="0">
                <a:solidFill>
                  <a:srgbClr val="000000"/>
                </a:solidFill>
                <a:effectLst/>
                <a:hlinkClick r:id="rId3"/>
              </a:rPr>
              <a:t>https://learn.k20center.ou.edu/strategy/147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</a:rPr>
              <a:t>K20 Center. (n.d.). Why-lighting. Strategies. </a:t>
            </a:r>
            <a:r>
              <a:rPr lang="en-US" b="0" i="0" dirty="0">
                <a:solidFill>
                  <a:srgbClr val="000000"/>
                </a:solidFill>
                <a:effectLst/>
                <a:hlinkClick r:id="rId3"/>
              </a:rPr>
              <a:t>https://learn.k20center.ou.edu/strategy/128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463a86f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463a86fd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b6378fe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b6378fe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8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pCsfuvzQe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Highlighting War Strategies</a:t>
            </a:r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 your partner, take turns sharing your trifolds and discussing the following prompts: 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What did you add to your trifold? Why did you pick those things?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How do your choices show that this strategy was effective during the Civil War?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Friends Without Pens</a:t>
            </a:r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4294967295"/>
          </p:nvPr>
        </p:nvSpPr>
        <p:spPr>
          <a:xfrm>
            <a:off x="363900" y="1268425"/>
            <a:ext cx="5150400" cy="3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Round 1:</a:t>
            </a:r>
            <a:r>
              <a:rPr lang="en-US" sz="2200" dirty="0"/>
              <a:t> Discuss the following prompt with your partner.</a:t>
            </a:r>
            <a:endParaRPr sz="2200" dirty="0"/>
          </a:p>
          <a:p>
            <a:pPr indent="-393192">
              <a:buSzPts val="2200"/>
            </a:pPr>
            <a:r>
              <a:rPr lang="en-US" sz="2200" dirty="0"/>
              <a:t>In what ways did the strengths and weaknesses of the Union and Confederacy influence their military strategies?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Round 2:</a:t>
            </a:r>
            <a:r>
              <a:rPr lang="en-US" sz="2200" dirty="0"/>
              <a:t> Individually write down a response to the prompt on your piece of notebook paper. </a:t>
            </a:r>
            <a:endParaRPr sz="2200" dirty="0"/>
          </a:p>
        </p:txBody>
      </p:sp>
      <p:pic>
        <p:nvPicPr>
          <p:cNvPr id="136" name="Google Shape;136;p28" title="K20 Center 4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375" y="2044606"/>
            <a:ext cx="3220500" cy="181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 title="K20_FWOP_Final_Cropped 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1975" y="141238"/>
            <a:ext cx="1260600" cy="1260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064347" y="587452"/>
            <a:ext cx="4806000" cy="272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Advancing All Units: How Strengths and Weaknesses Shaped Civil War Strategy</a:t>
            </a:r>
            <a:endParaRPr sz="4000"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064346" y="3312373"/>
            <a:ext cx="45642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The Civil War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2716B07-4B7E-3ABC-FD60-56F154E6E4C6}"/>
              </a:ext>
            </a:extLst>
          </p:cNvPr>
          <p:cNvSpPr/>
          <p:nvPr/>
        </p:nvSpPr>
        <p:spPr>
          <a:xfrm>
            <a:off x="784576" y="1010725"/>
            <a:ext cx="3160898" cy="2724912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3100" y="1223894"/>
            <a:ext cx="7886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3900" y="2363373"/>
            <a:ext cx="7885200" cy="2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What were the key strengths and weaknesses of the Union and the Confederacy during the American Civil War?</a:t>
            </a:r>
          </a:p>
          <a:p>
            <a:pPr lvl="0"/>
            <a:r>
              <a:rPr lang="en-US" dirty="0"/>
              <a:t>How did those strengths and weaknesses shape the strategies each side used?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623150" y="1074420"/>
            <a:ext cx="78867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623900" y="1991575"/>
            <a:ext cx="78852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 algn="l" rtl="0">
              <a:spcAft>
                <a:spcPts val="0"/>
              </a:spcAft>
              <a:buNone/>
            </a:pPr>
            <a:endParaRPr dirty="0"/>
          </a:p>
          <a:p>
            <a:pPr indent="-393192"/>
            <a:r>
              <a:rPr lang="en-US" dirty="0"/>
              <a:t>Compare the key strengths and weaknesses of the Union and the Confederacy during the American Civil War.</a:t>
            </a:r>
          </a:p>
          <a:p>
            <a:pPr indent="-393192"/>
            <a:r>
              <a:rPr lang="en-US" dirty="0"/>
              <a:t>Explain how the military strategies used by both sides affected the outcome of the war.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Double Bubble Map</a:t>
            </a:r>
            <a:endParaRPr dirty="0"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4691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Work with your partner to list what you already know about the Union and the Confederacy.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Write differences in the outer circles and similarities in the inner circle.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7" name="Google Shape;97;p22" title="Double Bubb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050" y="1370025"/>
            <a:ext cx="3262198" cy="326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7025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In your groups, take out all your cards. Place the category cards at the top of your table </a:t>
            </a:r>
            <a:r>
              <a:rPr lang="en-US" sz="2400" b="1" dirty="0"/>
              <a:t>Union Strengths, Union Weaknesses, Confederacy Strengths, </a:t>
            </a:r>
            <a:r>
              <a:rPr lang="en-US" sz="2400" dirty="0"/>
              <a:t>and</a:t>
            </a:r>
            <a:r>
              <a:rPr lang="en-US" sz="2400" b="1" dirty="0"/>
              <a:t> Confederacy Weaknesses</a:t>
            </a:r>
            <a:r>
              <a:rPr lang="en-US" sz="2400" dirty="0"/>
              <a:t> at the top of your table.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Thinking about the strengths and weaknesses of the Union and the Confederacy, work together to sort the rest of the cards into each category you think they fit under. </a:t>
            </a:r>
            <a:endParaRPr sz="2400" dirty="0"/>
          </a:p>
        </p:txBody>
      </p:sp>
      <p:pic>
        <p:nvPicPr>
          <p:cNvPr id="104" name="Google Shape;104;p23" title="Card Sor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175" y="-112550"/>
            <a:ext cx="1768174" cy="176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Why-Lighting</a:t>
            </a:r>
            <a:endParaRPr dirty="0"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While reading your article, highlight any information that helps you answer the following prompts: </a:t>
            </a:r>
            <a:endParaRPr dirty="0"/>
          </a:p>
          <a:p>
            <a:pPr indent="-393192">
              <a:buSzPct val="100000"/>
            </a:pPr>
            <a:r>
              <a:rPr lang="en-US" dirty="0"/>
              <a:t>What strengths and weaknesses did the Union and Confederacy have? </a:t>
            </a:r>
          </a:p>
          <a:p>
            <a:pPr indent="-393192">
              <a:buSzPct val="100000"/>
            </a:pPr>
            <a:r>
              <a:rPr lang="en-US" dirty="0"/>
              <a:t>How did those strengths and weaknesses influence the strategies both sides used? </a:t>
            </a:r>
          </a:p>
        </p:txBody>
      </p:sp>
      <p:pic>
        <p:nvPicPr>
          <p:cNvPr id="111" name="Google Shape;111;p24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525" y="0"/>
            <a:ext cx="1712775" cy="17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</a:t>
            </a:r>
            <a:endParaRPr dirty="0"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Turn to the person next to you and discuss the information you highlighted and how it answers the prompts:</a:t>
            </a:r>
            <a:endParaRPr dirty="0"/>
          </a:p>
          <a:p>
            <a:pPr indent="-393192">
              <a:buSzPct val="100000"/>
            </a:pPr>
            <a:r>
              <a:rPr lang="en-US" dirty="0"/>
              <a:t>What strengths and weaknesses did the Union and Confederacy have? </a:t>
            </a:r>
          </a:p>
          <a:p>
            <a:pPr indent="-393192">
              <a:buSzPct val="100000"/>
            </a:pPr>
            <a:r>
              <a:rPr lang="en-US" dirty="0"/>
              <a:t>How did those strengths and weaknesses influence the strategies both sides used?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Highlighting War Strategies</a:t>
            </a:r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Step 1: </a:t>
            </a:r>
            <a:r>
              <a:rPr lang="en-US" sz="2400" dirty="0"/>
              <a:t>Choose a strategy used by the Union or Confederacy that you think was one of the most effective strategies you have learned about in this lesson.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Step 2: </a:t>
            </a:r>
            <a:r>
              <a:rPr lang="en-US" sz="2400" dirty="0"/>
              <a:t>You must include the following in each section of your trifold: </a:t>
            </a:r>
            <a:endParaRPr sz="2400"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2–3 drawings, images, or symbols that relate to the questions asked. </a:t>
            </a:r>
            <a:endParaRPr sz="2400" dirty="0"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2–4 sentences as a response to the questions asked.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580</Words>
  <Application>Microsoft Macintosh PowerPoint</Application>
  <PresentationFormat>On-screen Show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NTR</vt:lpstr>
      <vt:lpstr>Custom Design</vt:lpstr>
      <vt:lpstr>PowerPoint Presentation</vt:lpstr>
      <vt:lpstr>Advancing All Units: How Strengths and Weaknesses Shaped Civil War Strategy</vt:lpstr>
      <vt:lpstr>Essential Questions</vt:lpstr>
      <vt:lpstr>Learning Objectives</vt:lpstr>
      <vt:lpstr>Double Bubble Map</vt:lpstr>
      <vt:lpstr>Card Sort</vt:lpstr>
      <vt:lpstr>Why-Lighting</vt:lpstr>
      <vt:lpstr>Reflect</vt:lpstr>
      <vt:lpstr>Highlighting War Strategies</vt:lpstr>
      <vt:lpstr>Highlighting War Strategies</vt:lpstr>
      <vt:lpstr>Friends Without Pens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All Units</dc:title>
  <dc:subject/>
  <dc:creator>K20 Center</dc:creator>
  <cp:keywords/>
  <dc:description/>
  <cp:lastModifiedBy>Gracia, Ann M.</cp:lastModifiedBy>
  <cp:revision>4</cp:revision>
  <dcterms:modified xsi:type="dcterms:W3CDTF">2026-06-16T16:16:42Z</dcterms:modified>
  <cp:category/>
</cp:coreProperties>
</file>