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2" roundtripDataSignature="AMtx7miWhkZb9w34earc2fqYsbXuYUjG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42564-92E1-4666-9F51-AFEE6986D7AC}" v="135" dt="2020-04-28T15:59:0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0"/>
  </p:normalViewPr>
  <p:slideViewPr>
    <p:cSldViewPr snapToGrid="0">
      <p:cViewPr varScale="1">
        <p:scale>
          <a:sx n="133" d="100"/>
          <a:sy n="133" d="100"/>
        </p:scale>
        <p:origin x="376" y="176"/>
      </p:cViewPr>
      <p:guideLst>
        <p:guide orient="horz" pos="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A5842564-92E1-4666-9F51-AFEE6986D7AC}"/>
    <pc:docChg chg="undo custSel addSld delSld modSld">
      <pc:chgData name="Taylor Thurston" userId="10285e41d43c4120" providerId="LiveId" clId="{A5842564-92E1-4666-9F51-AFEE6986D7AC}" dt="2020-04-28T15:59:43.309" v="1765" actId="5793"/>
      <pc:docMkLst>
        <pc:docMk/>
      </pc:docMkLst>
      <pc:sldChg chg="modSp">
        <pc:chgData name="Taylor Thurston" userId="10285e41d43c4120" providerId="LiveId" clId="{A5842564-92E1-4666-9F51-AFEE6986D7AC}" dt="2020-04-28T14:34:26.933" v="44" actId="20577"/>
        <pc:sldMkLst>
          <pc:docMk/>
          <pc:sldMk cId="0" sldId="257"/>
        </pc:sldMkLst>
        <pc:spChg chg="mod">
          <ac:chgData name="Taylor Thurston" userId="10285e41d43c4120" providerId="LiveId" clId="{A5842564-92E1-4666-9F51-AFEE6986D7AC}" dt="2020-04-28T14:34:26.933" v="44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">
        <pc:chgData name="Taylor Thurston" userId="10285e41d43c4120" providerId="LiveId" clId="{A5842564-92E1-4666-9F51-AFEE6986D7AC}" dt="2020-04-28T14:24:22.677" v="41" actId="20577"/>
        <pc:sldMkLst>
          <pc:docMk/>
          <pc:sldMk cId="0" sldId="258"/>
        </pc:sldMkLst>
        <pc:spChg chg="mod">
          <ac:chgData name="Taylor Thurston" userId="10285e41d43c4120" providerId="LiveId" clId="{A5842564-92E1-4666-9F51-AFEE6986D7AC}" dt="2020-04-28T14:24:22.677" v="41" actId="20577"/>
          <ac:spMkLst>
            <pc:docMk/>
            <pc:sldMk cId="0" sldId="258"/>
            <ac:spMk id="79" creationId="{00000000-0000-0000-0000-000000000000}"/>
          </ac:spMkLst>
        </pc:spChg>
      </pc:sldChg>
      <pc:sldChg chg="modSp">
        <pc:chgData name="Taylor Thurston" userId="10285e41d43c4120" providerId="LiveId" clId="{A5842564-92E1-4666-9F51-AFEE6986D7AC}" dt="2020-04-28T14:36:00.028" v="54" actId="313"/>
        <pc:sldMkLst>
          <pc:docMk/>
          <pc:sldMk cId="0" sldId="259"/>
        </pc:sldMkLst>
        <pc:spChg chg="mod">
          <ac:chgData name="Taylor Thurston" userId="10285e41d43c4120" providerId="LiveId" clId="{A5842564-92E1-4666-9F51-AFEE6986D7AC}" dt="2020-04-28T14:36:00.028" v="54" actId="313"/>
          <ac:spMkLst>
            <pc:docMk/>
            <pc:sldMk cId="0" sldId="259"/>
            <ac:spMk id="85" creationId="{00000000-0000-0000-0000-000000000000}"/>
          </ac:spMkLst>
        </pc:spChg>
      </pc:sldChg>
      <pc:sldChg chg="modSp">
        <pc:chgData name="Taylor Thurston" userId="10285e41d43c4120" providerId="LiveId" clId="{A5842564-92E1-4666-9F51-AFEE6986D7AC}" dt="2020-04-28T14:40:54.422" v="353" actId="20577"/>
        <pc:sldMkLst>
          <pc:docMk/>
          <pc:sldMk cId="0" sldId="260"/>
        </pc:sldMkLst>
        <pc:spChg chg="mod">
          <ac:chgData name="Taylor Thurston" userId="10285e41d43c4120" providerId="LiveId" clId="{A5842564-92E1-4666-9F51-AFEE6986D7AC}" dt="2020-04-28T14:40:54.422" v="353" actId="20577"/>
          <ac:spMkLst>
            <pc:docMk/>
            <pc:sldMk cId="0" sldId="260"/>
            <ac:spMk id="91" creationId="{00000000-0000-0000-0000-000000000000}"/>
          </ac:spMkLst>
        </pc:spChg>
        <pc:picChg chg="mod">
          <ac:chgData name="Taylor Thurston" userId="10285e41d43c4120" providerId="LiveId" clId="{A5842564-92E1-4666-9F51-AFEE6986D7AC}" dt="2020-04-28T14:36:32.065" v="56" actId="1076"/>
          <ac:picMkLst>
            <pc:docMk/>
            <pc:sldMk cId="0" sldId="260"/>
            <ac:picMk id="92" creationId="{00000000-0000-0000-0000-000000000000}"/>
          </ac:picMkLst>
        </pc:picChg>
        <pc:picChg chg="mod modCrop">
          <ac:chgData name="Taylor Thurston" userId="10285e41d43c4120" providerId="LiveId" clId="{A5842564-92E1-4666-9F51-AFEE6986D7AC}" dt="2020-04-28T14:38:09.157" v="77" actId="732"/>
          <ac:picMkLst>
            <pc:docMk/>
            <pc:sldMk cId="0" sldId="260"/>
            <ac:picMk id="93" creationId="{00000000-0000-0000-0000-000000000000}"/>
          </ac:picMkLst>
        </pc:picChg>
      </pc:sldChg>
      <pc:sldChg chg="addSp delSp modSp">
        <pc:chgData name="Taylor Thurston" userId="10285e41d43c4120" providerId="LiveId" clId="{A5842564-92E1-4666-9F51-AFEE6986D7AC}" dt="2020-04-28T14:49:14.206" v="622" actId="20577"/>
        <pc:sldMkLst>
          <pc:docMk/>
          <pc:sldMk cId="0" sldId="261"/>
        </pc:sldMkLst>
        <pc:spChg chg="add mod">
          <ac:chgData name="Taylor Thurston" userId="10285e41d43c4120" providerId="LiveId" clId="{A5842564-92E1-4666-9F51-AFEE6986D7AC}" dt="2020-04-28T14:46:30.058" v="598" actId="1076"/>
          <ac:spMkLst>
            <pc:docMk/>
            <pc:sldMk cId="0" sldId="261"/>
            <ac:spMk id="2" creationId="{3042A2F9-9FB7-4168-B32F-BA65EEE43EB7}"/>
          </ac:spMkLst>
        </pc:spChg>
        <pc:spChg chg="add del">
          <ac:chgData name="Taylor Thurston" userId="10285e41d43c4120" providerId="LiveId" clId="{A5842564-92E1-4666-9F51-AFEE6986D7AC}" dt="2020-04-28T14:45:54.464" v="592" actId="478"/>
          <ac:spMkLst>
            <pc:docMk/>
            <pc:sldMk cId="0" sldId="261"/>
            <ac:spMk id="3" creationId="{290838C8-DC46-4D45-9173-A22A1601CCCB}"/>
          </ac:spMkLst>
        </pc:spChg>
        <pc:spChg chg="add mod ord">
          <ac:chgData name="Taylor Thurston" userId="10285e41d43c4120" providerId="LiveId" clId="{A5842564-92E1-4666-9F51-AFEE6986D7AC}" dt="2020-04-28T14:47:11.949" v="609" actId="17032"/>
          <ac:spMkLst>
            <pc:docMk/>
            <pc:sldMk cId="0" sldId="261"/>
            <ac:spMk id="4" creationId="{02FD08C1-B0EE-4B09-9E35-02BBB470797A}"/>
          </ac:spMkLst>
        </pc:spChg>
        <pc:spChg chg="mod">
          <ac:chgData name="Taylor Thurston" userId="10285e41d43c4120" providerId="LiveId" clId="{A5842564-92E1-4666-9F51-AFEE6986D7AC}" dt="2020-04-28T14:49:14.206" v="622" actId="20577"/>
          <ac:spMkLst>
            <pc:docMk/>
            <pc:sldMk cId="0" sldId="261"/>
            <ac:spMk id="99" creationId="{00000000-0000-0000-0000-000000000000}"/>
          </ac:spMkLst>
        </pc:spChg>
      </pc:sldChg>
      <pc:sldChg chg="addSp delSp modSp modNotesTx">
        <pc:chgData name="Taylor Thurston" userId="10285e41d43c4120" providerId="LiveId" clId="{A5842564-92E1-4666-9F51-AFEE6986D7AC}" dt="2020-04-28T15:23:45.292" v="963" actId="20577"/>
        <pc:sldMkLst>
          <pc:docMk/>
          <pc:sldMk cId="0" sldId="262"/>
        </pc:sldMkLst>
        <pc:spChg chg="mod">
          <ac:chgData name="Taylor Thurston" userId="10285e41d43c4120" providerId="LiveId" clId="{A5842564-92E1-4666-9F51-AFEE6986D7AC}" dt="2020-04-28T14:52:41.028" v="660" actId="404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23:45.292" v="963" actId="20577"/>
          <ac:spMkLst>
            <pc:docMk/>
            <pc:sldMk cId="0" sldId="262"/>
            <ac:spMk id="105" creationId="{00000000-0000-0000-0000-000000000000}"/>
          </ac:spMkLst>
        </pc:spChg>
        <pc:picChg chg="add mod modCrop">
          <ac:chgData name="Taylor Thurston" userId="10285e41d43c4120" providerId="LiveId" clId="{A5842564-92E1-4666-9F51-AFEE6986D7AC}" dt="2020-04-28T15:12:46.113" v="720" actId="1076"/>
          <ac:picMkLst>
            <pc:docMk/>
            <pc:sldMk cId="0" sldId="262"/>
            <ac:picMk id="2" creationId="{43E37409-454C-4AC5-AF1E-BFCB49B898E7}"/>
          </ac:picMkLst>
        </pc:picChg>
        <pc:picChg chg="del">
          <ac:chgData name="Taylor Thurston" userId="10285e41d43c4120" providerId="LiveId" clId="{A5842564-92E1-4666-9F51-AFEE6986D7AC}" dt="2020-04-28T14:52:05.849" v="623" actId="478"/>
          <ac:picMkLst>
            <pc:docMk/>
            <pc:sldMk cId="0" sldId="262"/>
            <ac:picMk id="106" creationId="{00000000-0000-0000-0000-000000000000}"/>
          </ac:picMkLst>
        </pc:picChg>
      </pc:sldChg>
      <pc:sldChg chg="del">
        <pc:chgData name="Taylor Thurston" userId="10285e41d43c4120" providerId="LiveId" clId="{A5842564-92E1-4666-9F51-AFEE6986D7AC}" dt="2020-04-28T15:29:28.752" v="979" actId="2696"/>
        <pc:sldMkLst>
          <pc:docMk/>
          <pc:sldMk cId="0" sldId="263"/>
        </pc:sldMkLst>
      </pc:sldChg>
      <pc:sldChg chg="del">
        <pc:chgData name="Taylor Thurston" userId="10285e41d43c4120" providerId="LiveId" clId="{A5842564-92E1-4666-9F51-AFEE6986D7AC}" dt="2020-04-28T15:29:28.752" v="979" actId="2696"/>
        <pc:sldMkLst>
          <pc:docMk/>
          <pc:sldMk cId="0" sldId="264"/>
        </pc:sldMkLst>
      </pc:sldChg>
      <pc:sldChg chg="del">
        <pc:chgData name="Taylor Thurston" userId="10285e41d43c4120" providerId="LiveId" clId="{A5842564-92E1-4666-9F51-AFEE6986D7AC}" dt="2020-04-28T15:29:28.752" v="979" actId="2696"/>
        <pc:sldMkLst>
          <pc:docMk/>
          <pc:sldMk cId="0" sldId="265"/>
        </pc:sldMkLst>
      </pc:sldChg>
      <pc:sldChg chg="modSp">
        <pc:chgData name="Taylor Thurston" userId="10285e41d43c4120" providerId="LiveId" clId="{A5842564-92E1-4666-9F51-AFEE6986D7AC}" dt="2020-04-28T15:35:33.529" v="1013" actId="20577"/>
        <pc:sldMkLst>
          <pc:docMk/>
          <pc:sldMk cId="0" sldId="266"/>
        </pc:sldMkLst>
        <pc:spChg chg="mod">
          <ac:chgData name="Taylor Thurston" userId="10285e41d43c4120" providerId="LiveId" clId="{A5842564-92E1-4666-9F51-AFEE6986D7AC}" dt="2020-04-28T15:35:33.529" v="1013" actId="20577"/>
          <ac:spMkLst>
            <pc:docMk/>
            <pc:sldMk cId="0" sldId="266"/>
            <ac:spMk id="133" creationId="{00000000-0000-0000-0000-000000000000}"/>
          </ac:spMkLst>
        </pc:spChg>
      </pc:sldChg>
      <pc:sldChg chg="modSp">
        <pc:chgData name="Taylor Thurston" userId="10285e41d43c4120" providerId="LiveId" clId="{A5842564-92E1-4666-9F51-AFEE6986D7AC}" dt="2020-04-28T15:40:31.635" v="1107" actId="12"/>
        <pc:sldMkLst>
          <pc:docMk/>
          <pc:sldMk cId="0" sldId="267"/>
        </pc:sldMkLst>
        <pc:spChg chg="mod">
          <ac:chgData name="Taylor Thurston" userId="10285e41d43c4120" providerId="LiveId" clId="{A5842564-92E1-4666-9F51-AFEE6986D7AC}" dt="2020-04-28T15:40:31.635" v="1107" actId="12"/>
          <ac:spMkLst>
            <pc:docMk/>
            <pc:sldMk cId="0" sldId="267"/>
            <ac:spMk id="139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39:31.183" v="1099" actId="14100"/>
          <ac:spMkLst>
            <pc:docMk/>
            <pc:sldMk cId="0" sldId="267"/>
            <ac:spMk id="141" creationId="{00000000-0000-0000-0000-000000000000}"/>
          </ac:spMkLst>
        </pc:spChg>
      </pc:sldChg>
      <pc:sldChg chg="addSp delSp modSp">
        <pc:chgData name="Taylor Thurston" userId="10285e41d43c4120" providerId="LiveId" clId="{A5842564-92E1-4666-9F51-AFEE6986D7AC}" dt="2020-04-28T15:39:46.504" v="1101"/>
        <pc:sldMkLst>
          <pc:docMk/>
          <pc:sldMk cId="0" sldId="268"/>
        </pc:sldMkLst>
        <pc:spChg chg="add">
          <ac:chgData name="Taylor Thurston" userId="10285e41d43c4120" providerId="LiveId" clId="{A5842564-92E1-4666-9F51-AFEE6986D7AC}" dt="2020-04-28T15:39:46.504" v="1101"/>
          <ac:spMkLst>
            <pc:docMk/>
            <pc:sldMk cId="0" sldId="268"/>
            <ac:spMk id="6" creationId="{C20CA2F5-8FE2-47C7-85AE-31B6A4157AB0}"/>
          </ac:spMkLst>
        </pc:spChg>
        <pc:spChg chg="del mod">
          <ac:chgData name="Taylor Thurston" userId="10285e41d43c4120" providerId="LiveId" clId="{A5842564-92E1-4666-9F51-AFEE6986D7AC}" dt="2020-04-28T15:39:46.182" v="1100" actId="478"/>
          <ac:spMkLst>
            <pc:docMk/>
            <pc:sldMk cId="0" sldId="268"/>
            <ac:spMk id="149" creationId="{00000000-0000-0000-0000-000000000000}"/>
          </ac:spMkLst>
        </pc:spChg>
      </pc:sldChg>
      <pc:sldChg chg="addSp delSp modSp modAnim modNotesTx">
        <pc:chgData name="Taylor Thurston" userId="10285e41d43c4120" providerId="LiveId" clId="{A5842564-92E1-4666-9F51-AFEE6986D7AC}" dt="2020-04-28T15:52:05.171" v="1262" actId="20577"/>
        <pc:sldMkLst>
          <pc:docMk/>
          <pc:sldMk cId="0" sldId="269"/>
        </pc:sldMkLst>
        <pc:spChg chg="add del mod">
          <ac:chgData name="Taylor Thurston" userId="10285e41d43c4120" providerId="LiveId" clId="{A5842564-92E1-4666-9F51-AFEE6986D7AC}" dt="2020-04-28T15:42:51.993" v="1148"/>
          <ac:spMkLst>
            <pc:docMk/>
            <pc:sldMk cId="0" sldId="269"/>
            <ac:spMk id="2" creationId="{19708E4E-5E1D-4F7C-B5F8-474BAD9CEA77}"/>
          </ac:spMkLst>
        </pc:spChg>
        <pc:spChg chg="add del mod">
          <ac:chgData name="Taylor Thurston" userId="10285e41d43c4120" providerId="LiveId" clId="{A5842564-92E1-4666-9F51-AFEE6986D7AC}" dt="2020-04-28T15:44:48.533" v="1179"/>
          <ac:spMkLst>
            <pc:docMk/>
            <pc:sldMk cId="0" sldId="269"/>
            <ac:spMk id="3" creationId="{7F46459A-7D3D-49FF-A040-2F6A1BE7E915}"/>
          </ac:spMkLst>
        </pc:spChg>
        <pc:spChg chg="mod">
          <ac:chgData name="Taylor Thurston" userId="10285e41d43c4120" providerId="LiveId" clId="{A5842564-92E1-4666-9F51-AFEE6986D7AC}" dt="2020-04-28T15:43:18.169" v="1162" actId="14100"/>
          <ac:spMkLst>
            <pc:docMk/>
            <pc:sldMk cId="0" sldId="269"/>
            <ac:spMk id="154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46:13.633" v="1196" actId="14100"/>
          <ac:spMkLst>
            <pc:docMk/>
            <pc:sldMk cId="0" sldId="269"/>
            <ac:spMk id="155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51:47.315" v="1253" actId="14100"/>
          <ac:spMkLst>
            <pc:docMk/>
            <pc:sldMk cId="0" sldId="269"/>
            <ac:spMk id="159" creationId="{00000000-0000-0000-0000-000000000000}"/>
          </ac:spMkLst>
        </pc:spChg>
        <pc:picChg chg="mod">
          <ac:chgData name="Taylor Thurston" userId="10285e41d43c4120" providerId="LiveId" clId="{A5842564-92E1-4666-9F51-AFEE6986D7AC}" dt="2020-04-28T15:44:27.166" v="1177" actId="1076"/>
          <ac:picMkLst>
            <pc:docMk/>
            <pc:sldMk cId="0" sldId="269"/>
            <ac:picMk id="156" creationId="{00000000-0000-0000-0000-000000000000}"/>
          </ac:picMkLst>
        </pc:picChg>
        <pc:picChg chg="mod">
          <ac:chgData name="Taylor Thurston" userId="10285e41d43c4120" providerId="LiveId" clId="{A5842564-92E1-4666-9F51-AFEE6986D7AC}" dt="2020-04-28T15:44:24.042" v="1175" actId="1076"/>
          <ac:picMkLst>
            <pc:docMk/>
            <pc:sldMk cId="0" sldId="269"/>
            <ac:picMk id="157" creationId="{00000000-0000-0000-0000-000000000000}"/>
          </ac:picMkLst>
        </pc:picChg>
        <pc:picChg chg="mod">
          <ac:chgData name="Taylor Thurston" userId="10285e41d43c4120" providerId="LiveId" clId="{A5842564-92E1-4666-9F51-AFEE6986D7AC}" dt="2020-04-28T15:44:25.273" v="1176" actId="1076"/>
          <ac:picMkLst>
            <pc:docMk/>
            <pc:sldMk cId="0" sldId="269"/>
            <ac:picMk id="158" creationId="{00000000-0000-0000-0000-000000000000}"/>
          </ac:picMkLst>
        </pc:picChg>
      </pc:sldChg>
      <pc:sldChg chg="modSp">
        <pc:chgData name="Taylor Thurston" userId="10285e41d43c4120" providerId="LiveId" clId="{A5842564-92E1-4666-9F51-AFEE6986D7AC}" dt="2020-04-28T15:55:34.731" v="1420" actId="20577"/>
        <pc:sldMkLst>
          <pc:docMk/>
          <pc:sldMk cId="0" sldId="270"/>
        </pc:sldMkLst>
        <pc:spChg chg="mod">
          <ac:chgData name="Taylor Thurston" userId="10285e41d43c4120" providerId="LiveId" clId="{A5842564-92E1-4666-9F51-AFEE6986D7AC}" dt="2020-04-28T15:55:34.731" v="1420" actId="20577"/>
          <ac:spMkLst>
            <pc:docMk/>
            <pc:sldMk cId="0" sldId="270"/>
            <ac:spMk id="165" creationId="{00000000-0000-0000-0000-000000000000}"/>
          </ac:spMkLst>
        </pc:spChg>
      </pc:sldChg>
      <pc:sldChg chg="modSp">
        <pc:chgData name="Taylor Thurston" userId="10285e41d43c4120" providerId="LiveId" clId="{A5842564-92E1-4666-9F51-AFEE6986D7AC}" dt="2020-04-28T15:57:29.068" v="1536" actId="114"/>
        <pc:sldMkLst>
          <pc:docMk/>
          <pc:sldMk cId="0" sldId="271"/>
        </pc:sldMkLst>
        <pc:spChg chg="mod">
          <ac:chgData name="Taylor Thurston" userId="10285e41d43c4120" providerId="LiveId" clId="{A5842564-92E1-4666-9F51-AFEE6986D7AC}" dt="2020-04-28T15:57:29.068" v="1536" actId="114"/>
          <ac:spMkLst>
            <pc:docMk/>
            <pc:sldMk cId="0" sldId="271"/>
            <ac:spMk id="171" creationId="{00000000-0000-0000-0000-000000000000}"/>
          </ac:spMkLst>
        </pc:spChg>
      </pc:sldChg>
      <pc:sldChg chg="modSp">
        <pc:chgData name="Taylor Thurston" userId="10285e41d43c4120" providerId="LiveId" clId="{A5842564-92E1-4666-9F51-AFEE6986D7AC}" dt="2020-04-28T15:59:43.309" v="1765" actId="5793"/>
        <pc:sldMkLst>
          <pc:docMk/>
          <pc:sldMk cId="0" sldId="272"/>
        </pc:sldMkLst>
        <pc:spChg chg="mod">
          <ac:chgData name="Taylor Thurston" userId="10285e41d43c4120" providerId="LiveId" clId="{A5842564-92E1-4666-9F51-AFEE6986D7AC}" dt="2020-04-28T15:59:43.309" v="1765" actId="5793"/>
          <ac:spMkLst>
            <pc:docMk/>
            <pc:sldMk cId="0" sldId="272"/>
            <ac:spMk id="176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59:29.792" v="1760" actId="20577"/>
          <ac:spMkLst>
            <pc:docMk/>
            <pc:sldMk cId="0" sldId="272"/>
            <ac:spMk id="177" creationId="{00000000-0000-0000-0000-000000000000}"/>
          </ac:spMkLst>
        </pc:spChg>
      </pc:sldChg>
      <pc:sldChg chg="addSp delSp modSp add modNotesTx">
        <pc:chgData name="Taylor Thurston" userId="10285e41d43c4120" providerId="LiveId" clId="{A5842564-92E1-4666-9F51-AFEE6986D7AC}" dt="2020-04-28T15:28:04.137" v="970"/>
        <pc:sldMkLst>
          <pc:docMk/>
          <pc:sldMk cId="220965751" sldId="273"/>
        </pc:sldMkLst>
        <pc:spChg chg="mod">
          <ac:chgData name="Taylor Thurston" userId="10285e41d43c4120" providerId="LiveId" clId="{A5842564-92E1-4666-9F51-AFEE6986D7AC}" dt="2020-04-28T15:27:49.891" v="969" actId="20577"/>
          <ac:spMkLst>
            <pc:docMk/>
            <pc:sldMk cId="220965751" sldId="273"/>
            <ac:spMk id="104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22:21.206" v="918"/>
          <ac:spMkLst>
            <pc:docMk/>
            <pc:sldMk cId="220965751" sldId="273"/>
            <ac:spMk id="105" creationId="{00000000-0000-0000-0000-000000000000}"/>
          </ac:spMkLst>
        </pc:spChg>
        <pc:picChg chg="del mod">
          <ac:chgData name="Taylor Thurston" userId="10285e41d43c4120" providerId="LiveId" clId="{A5842564-92E1-4666-9F51-AFEE6986D7AC}" dt="2020-04-28T15:06:18.294" v="706" actId="478"/>
          <ac:picMkLst>
            <pc:docMk/>
            <pc:sldMk cId="220965751" sldId="273"/>
            <ac:picMk id="2" creationId="{43E37409-454C-4AC5-AF1E-BFCB49B898E7}"/>
          </ac:picMkLst>
        </pc:picChg>
        <pc:picChg chg="add mod ord">
          <ac:chgData name="Taylor Thurston" userId="10285e41d43c4120" providerId="LiveId" clId="{A5842564-92E1-4666-9F51-AFEE6986D7AC}" dt="2020-04-28T15:28:04.137" v="970"/>
          <ac:picMkLst>
            <pc:docMk/>
            <pc:sldMk cId="220965751" sldId="273"/>
            <ac:picMk id="3" creationId="{AC697437-6872-4692-A3FE-7015F92AB076}"/>
          </ac:picMkLst>
        </pc:picChg>
      </pc:sldChg>
      <pc:sldChg chg="addSp delSp modSp add modNotesTx">
        <pc:chgData name="Taylor Thurston" userId="10285e41d43c4120" providerId="LiveId" clId="{A5842564-92E1-4666-9F51-AFEE6986D7AC}" dt="2020-04-28T15:28:37.588" v="974"/>
        <pc:sldMkLst>
          <pc:docMk/>
          <pc:sldMk cId="1401068178" sldId="274"/>
        </pc:sldMkLst>
        <pc:spChg chg="mod">
          <ac:chgData name="Taylor Thurston" userId="10285e41d43c4120" providerId="LiveId" clId="{A5842564-92E1-4666-9F51-AFEE6986D7AC}" dt="2020-04-28T15:28:28.817" v="971" actId="20577"/>
          <ac:spMkLst>
            <pc:docMk/>
            <pc:sldMk cId="1401068178" sldId="274"/>
            <ac:spMk id="104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24:06.820" v="964"/>
          <ac:spMkLst>
            <pc:docMk/>
            <pc:sldMk cId="1401068178" sldId="274"/>
            <ac:spMk id="105" creationId="{00000000-0000-0000-0000-000000000000}"/>
          </ac:spMkLst>
        </pc:spChg>
        <pc:picChg chg="add mod ord">
          <ac:chgData name="Taylor Thurston" userId="10285e41d43c4120" providerId="LiveId" clId="{A5842564-92E1-4666-9F51-AFEE6986D7AC}" dt="2020-04-28T15:28:37.588" v="974"/>
          <ac:picMkLst>
            <pc:docMk/>
            <pc:sldMk cId="1401068178" sldId="274"/>
            <ac:picMk id="2" creationId="{E77F67FB-A189-4805-8D2A-C0A2D5AD5B69}"/>
          </ac:picMkLst>
        </pc:picChg>
        <pc:picChg chg="del">
          <ac:chgData name="Taylor Thurston" userId="10285e41d43c4120" providerId="LiveId" clId="{A5842564-92E1-4666-9F51-AFEE6986D7AC}" dt="2020-04-28T15:12:09.658" v="715" actId="478"/>
          <ac:picMkLst>
            <pc:docMk/>
            <pc:sldMk cId="1401068178" sldId="274"/>
            <ac:picMk id="3" creationId="{AC697437-6872-4692-A3FE-7015F92AB076}"/>
          </ac:picMkLst>
        </pc:picChg>
      </pc:sldChg>
      <pc:sldChg chg="modSp add del">
        <pc:chgData name="Taylor Thurston" userId="10285e41d43c4120" providerId="LiveId" clId="{A5842564-92E1-4666-9F51-AFEE6986D7AC}" dt="2020-04-28T15:27:27.064" v="968" actId="2696"/>
        <pc:sldMkLst>
          <pc:docMk/>
          <pc:sldMk cId="1281607410" sldId="275"/>
        </pc:sldMkLst>
        <pc:spChg chg="mod">
          <ac:chgData name="Taylor Thurston" userId="10285e41d43c4120" providerId="LiveId" clId="{A5842564-92E1-4666-9F51-AFEE6986D7AC}" dt="2020-04-28T15:24:14.061" v="966"/>
          <ac:spMkLst>
            <pc:docMk/>
            <pc:sldMk cId="1281607410" sldId="275"/>
            <ac:spMk id="105" creationId="{00000000-0000-0000-0000-000000000000}"/>
          </ac:spMkLst>
        </pc:spChg>
      </pc:sldChg>
      <pc:sldChg chg="addSp delSp modSp add modNotesTx">
        <pc:chgData name="Taylor Thurston" userId="10285e41d43c4120" providerId="LiveId" clId="{A5842564-92E1-4666-9F51-AFEE6986D7AC}" dt="2020-04-28T15:29:05.585" v="978"/>
        <pc:sldMkLst>
          <pc:docMk/>
          <pc:sldMk cId="71666578" sldId="276"/>
        </pc:sldMkLst>
        <pc:spChg chg="mod">
          <ac:chgData name="Taylor Thurston" userId="10285e41d43c4120" providerId="LiveId" clId="{A5842564-92E1-4666-9F51-AFEE6986D7AC}" dt="2020-04-28T15:28:55.827" v="975" actId="20577"/>
          <ac:spMkLst>
            <pc:docMk/>
            <pc:sldMk cId="71666578" sldId="276"/>
            <ac:spMk id="104" creationId="{00000000-0000-0000-0000-000000000000}"/>
          </ac:spMkLst>
        </pc:spChg>
        <pc:spChg chg="mod">
          <ac:chgData name="Taylor Thurston" userId="10285e41d43c4120" providerId="LiveId" clId="{A5842564-92E1-4666-9F51-AFEE6986D7AC}" dt="2020-04-28T15:24:22.835" v="967"/>
          <ac:spMkLst>
            <pc:docMk/>
            <pc:sldMk cId="71666578" sldId="276"/>
            <ac:spMk id="105" creationId="{00000000-0000-0000-0000-000000000000}"/>
          </ac:spMkLst>
        </pc:spChg>
        <pc:picChg chg="del">
          <ac:chgData name="Taylor Thurston" userId="10285e41d43c4120" providerId="LiveId" clId="{A5842564-92E1-4666-9F51-AFEE6986D7AC}" dt="2020-04-28T15:16:33.119" v="729" actId="478"/>
          <ac:picMkLst>
            <pc:docMk/>
            <pc:sldMk cId="71666578" sldId="276"/>
            <ac:picMk id="2" creationId="{E77F67FB-A189-4805-8D2A-C0A2D5AD5B69}"/>
          </ac:picMkLst>
        </pc:picChg>
        <pc:picChg chg="add mod ord">
          <ac:chgData name="Taylor Thurston" userId="10285e41d43c4120" providerId="LiveId" clId="{A5842564-92E1-4666-9F51-AFEE6986D7AC}" dt="2020-04-28T15:29:05.585" v="978"/>
          <ac:picMkLst>
            <pc:docMk/>
            <pc:sldMk cId="71666578" sldId="276"/>
            <ac:picMk id="3" creationId="{37EAF722-FD6F-433B-91E6-080A8633F4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EXPLORE– Level 4 (https://youtu.be/Kl17zFYRoaU)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437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EXPLORE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EXPLAIN </a:t>
            </a:r>
            <a:br>
              <a:rPr lang="en-US" dirty="0"/>
            </a:br>
            <a:r>
              <a:rPr lang="en-US" dirty="0"/>
              <a:t>Source: Petrovič, V. V. (2011). Homology vertebrates. Wikimedia Commons. Https://commons.wikimedia.org/w/index.php?curid=37704829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EXPLAIN</a:t>
            </a:r>
            <a:br>
              <a:rPr lang="en-US" dirty="0"/>
            </a:br>
            <a:r>
              <a:rPr lang="en-US" sz="11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Source: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Petrovič</a:t>
            </a:r>
            <a:r>
              <a:rPr lang="en-US" sz="11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V. V. (2011). Homology vertebrates. Wikimedia Commons. Https://</a:t>
            </a:r>
            <a:r>
              <a:rPr lang="en-US" sz="1100" b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commons.wikimedia.org</a:t>
            </a:r>
            <a:r>
              <a:rPr lang="en-US" sz="11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/w/</a:t>
            </a:r>
            <a:r>
              <a:rPr lang="en-US" sz="1100" b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index.php?curid</a:t>
            </a:r>
            <a:r>
              <a:rPr lang="en-US" sz="11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=37704829</a:t>
            </a:r>
            <a:endParaRPr lang="en-US" sz="1100" b="0" u="none" strike="noStrike" cap="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EXPLAIN</a:t>
            </a:r>
            <a:br>
              <a:rPr lang="en-US"/>
            </a:br>
            <a:r>
              <a:rPr lang="en-US"/>
              <a:t>Definition source: </a:t>
            </a:r>
            <a:r>
              <a:rPr lang="en-US" sz="80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N.a.</a:t>
            </a:r>
            <a:r>
              <a:rPr lang="en-US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(n.d.). Homologous structure. </a:t>
            </a:r>
            <a:r>
              <a:rPr lang="en-US" sz="800" i="1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YourDictionary</a:t>
            </a:r>
            <a:r>
              <a:rPr lang="en-US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Https://www.yourdictionary.com/homologous-structure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EXTEND 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EXTEND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EVALUATE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b618b1d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b618b1d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ENGAGE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ENGAGE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EXPLORE– Level 1 (https://youtu.be/w60cN5Spje4)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EXPLORE– Level 2 (https://youtu.be/y7TTxIp5rHo)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16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EXPLORE– Level 3 (https://youtu.be/9OHdPjLZwLE)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52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l17zFYRo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Aa_VsHK3I&amp;t=1m35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nimalhand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60cN5Spje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7TTxIp5rH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OHdPjLZw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7EAF722-FD6F-433B-91E6-080A8633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1" y="345258"/>
            <a:ext cx="4967399" cy="3333386"/>
          </a:xfrm>
          <a:prstGeom prst="rect">
            <a:avLst/>
          </a:prstGeom>
        </p:spPr>
      </p:pic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533400" y="3800475"/>
            <a:ext cx="4707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hlinkClick r:id="rId3"/>
              </a:rPr>
              <a:t>Flap to the Future: Level 4 </a:t>
            </a:r>
            <a:endParaRPr sz="3200"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5393532" y="392906"/>
            <a:ext cx="3507581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indent="-431800">
              <a:buSzPts val="2200"/>
            </a:pPr>
            <a:r>
              <a:rPr lang="en-US" sz="2200" dirty="0"/>
              <a:t>Listen closely to the narration.</a:t>
            </a:r>
          </a:p>
          <a:p>
            <a:pPr lvl="0" indent="-431800">
              <a:buSzPts val="2200"/>
            </a:pPr>
            <a:r>
              <a:rPr lang="en-US" sz="2200" dirty="0"/>
              <a:t>Sketch the animal in the box on your handout, and take notes. How has this animal changed?</a:t>
            </a:r>
          </a:p>
        </p:txBody>
      </p:sp>
    </p:spTree>
    <p:extLst>
      <p:ext uri="{BB962C8B-B14F-4D97-AF65-F5344CB8AC3E}">
        <p14:creationId xmlns:p14="http://schemas.microsoft.com/office/powerpoint/2010/main" val="716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Game Over</a:t>
            </a:r>
            <a:endParaRPr dirty="0"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Were there any differences between the organisms? What were they? </a:t>
            </a:r>
          </a:p>
          <a:p>
            <a:pPr lvl="0" indent="-457200"/>
            <a:r>
              <a:rPr lang="en-US" dirty="0"/>
              <a:t>Were there any similarities between the organisms? What were they?  </a:t>
            </a:r>
          </a:p>
          <a:p>
            <a:pPr marL="0" lvl="0" indent="0">
              <a:buNone/>
            </a:pPr>
            <a:r>
              <a:rPr lang="en-US" dirty="0"/>
              <a:t>Turn to your Elbow Partner and share your answers.</a:t>
            </a:r>
            <a:endParaRPr dirty="0"/>
          </a:p>
          <a:p>
            <a:pPr lvl="0" indent="-457200"/>
            <a:r>
              <a:rPr lang="en-US" dirty="0"/>
              <a:t>Discuss: what did the game say about the relationship between the organisms? 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457200" y="-1917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Photo Deconstruction</a:t>
            </a:r>
            <a:endParaRPr dirty="0"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6267100" y="778625"/>
            <a:ext cx="2876700" cy="4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Describe what you see.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think this represents? </a:t>
            </a: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723900"/>
            <a:ext cx="5588198" cy="40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 txBox="1"/>
          <p:nvPr/>
        </p:nvSpPr>
        <p:spPr>
          <a:xfrm>
            <a:off x="5864422" y="4732937"/>
            <a:ext cx="3279377" cy="2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8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Source: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Petrovič</a:t>
            </a:r>
            <a:r>
              <a:rPr lang="en-US" sz="8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V. V. (2011). Homology vertebrates. Wikimedia Commons. Https://commons.wikimedia.org/w/index.php?curid=37704829</a:t>
            </a:r>
            <a:endParaRPr sz="800" b="0" u="none" strike="noStrike" cap="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Let’s Dig Deeper</a:t>
            </a:r>
            <a:endParaRPr dirty="0"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504825" y="1291975"/>
            <a:ext cx="3274800" cy="26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Bozeman Science Video</a:t>
            </a:r>
            <a:r>
              <a:rPr lang="en-US" dirty="0"/>
              <a:t> (1:35 - 2:08)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evidence can you see that suggests these organisms are related? </a:t>
            </a:r>
            <a:endParaRPr dirty="0"/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5750" y="175700"/>
            <a:ext cx="5207902" cy="37339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1;p11">
            <a:extLst>
              <a:ext uri="{FF2B5EF4-FFF2-40B4-BE49-F238E27FC236}">
                <a16:creationId xmlns:a16="http://schemas.microsoft.com/office/drawing/2014/main" id="{C20CA2F5-8FE2-47C7-85AE-31B6A4157AB0}"/>
              </a:ext>
            </a:extLst>
          </p:cNvPr>
          <p:cNvSpPr txBox="1"/>
          <p:nvPr/>
        </p:nvSpPr>
        <p:spPr>
          <a:xfrm>
            <a:off x="5864422" y="4732937"/>
            <a:ext cx="3279377" cy="2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8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Source: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Petrovič</a:t>
            </a:r>
            <a:r>
              <a:rPr lang="en-US" sz="800" b="0" u="none" strike="noStrike" cap="none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V. V. (2011). Homology vertebrates. Wikimedia Commons. Https://commons.wikimedia.org/w/index.php?curid=37704829</a:t>
            </a:r>
            <a:endParaRPr sz="800" b="0" u="none" strike="noStrike" cap="none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Who “Nose?”</a:t>
            </a:r>
            <a:r>
              <a:rPr lang="en-US"/>
              <a:t> </a:t>
            </a:r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3850481" cy="197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/>
              <a:t>Do these organs all have the same function? 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/>
              <a:t>Similar appearance?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/>
              <a:t>Similar location?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000"/>
              <a:t>Similar structure?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400">
              <a:highlight>
                <a:srgbClr val="FFFF00"/>
              </a:highlight>
            </a:endParaRPr>
          </a:p>
        </p:txBody>
      </p:sp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253" y="1446198"/>
            <a:ext cx="3405846" cy="191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2086" y="123309"/>
            <a:ext cx="4350027" cy="244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3090" y="2410570"/>
            <a:ext cx="4160910" cy="2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929290" y="3490381"/>
            <a:ext cx="4814886" cy="1460238"/>
          </a:xfrm>
          <a:prstGeom prst="rect">
            <a:avLst/>
          </a:prstGeom>
          <a:solidFill>
            <a:srgbClr val="659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Homologous structure: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 organ or body part that appears in different animals and is similar in structure and location—but it doesn't necessarily share the same purpose.</a:t>
            </a:r>
          </a:p>
          <a:p>
            <a:pPr lvl="0">
              <a:buSzPts val="2200"/>
            </a:pP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70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N.a.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(n.d.). Homologous structure. </a:t>
            </a:r>
            <a:r>
              <a:rPr lang="en-US" sz="700" i="1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YourDictionary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Https://www.yourdictionary.com/homologous-structure</a:t>
            </a: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Hand It to the Animals</a:t>
            </a: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Let’s explore the hands of 10 different zoo animals.</a:t>
            </a:r>
            <a:endParaRPr/>
          </a:p>
          <a:p>
            <a:pPr lvl="0"/>
            <a:r>
              <a:rPr lang="en-US"/>
              <a:t>Bring up the “Hand It to the Animals” document. Link: </a:t>
            </a:r>
            <a:r>
              <a:rPr lang="en-US">
                <a:hlinkClick r:id="rId3"/>
              </a:rPr>
              <a:t>https://tinyurl.com/animalhands</a:t>
            </a:r>
            <a:endParaRPr lang="en-US"/>
          </a:p>
          <a:p>
            <a:pPr lvl="1"/>
            <a:r>
              <a:rPr lang="en-US"/>
              <a:t>Click “Make a copy.”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In each row, click on the number in the first column to view the x-ray. Then, answer the questions on the paper copy of the handout provided.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Claim, Evidence, Reasoning</a:t>
            </a:r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Join your assigned groups.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On the CER handout, develop a claim about the following prompt: </a:t>
            </a:r>
            <a:r>
              <a:rPr lang="en-US" i="1"/>
              <a:t>“What is the relationship between the animals? Base your claim on what you see in the x-rays.”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Provide evidence for your claim.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Explain your reasoning for how the evidence justifies your claim.</a:t>
            </a:r>
            <a:br>
              <a:rPr lang="en-US"/>
            </a:br>
            <a:br>
              <a:rPr lang="en-US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But Now I Know…</a:t>
            </a: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37247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Revisit your “I Used to Think… But Now I Know” handout.</a:t>
            </a:r>
            <a:endParaRPr dirty="0"/>
          </a:p>
          <a:p>
            <a:r>
              <a:rPr lang="en-US" dirty="0"/>
              <a:t>Compare your thoughts before the lesson versus after the lesson. Consider this question: </a:t>
            </a:r>
            <a:r>
              <a:rPr lang="en-US" i="1" dirty="0"/>
              <a:t>“How do scientists determine relationships between today’s organisms and their ancestors using their physical appearance and characteristics?”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Answer this question while filling in the “But Now I Know” column on the right side of the handout.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Parrots, Penguins, and Parts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Revealing Scientific Relationships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Science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618b1d08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79" name="Google Shape;79;g7b618b1d08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Students will be able to: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anatomical similarities and differences between organisms.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Explain the relationships between organisms based on homologous structures.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Used to Think… </a:t>
            </a:r>
            <a:endParaRPr dirty="0"/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Essential Question: How do scientists determine relationships between today’s organisms and their ancestors using their physical appearance and characteristics?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Answer this question on the left side of your “I Used to Think… But Now I Know” handout.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How I Know It</a:t>
            </a:r>
            <a:endParaRPr dirty="0"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414963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Choose “parrot” or “penguin.”  </a:t>
            </a:r>
            <a:endParaRPr sz="2200" dirty="0"/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On the handout, use one color of marker to write down everything you know about that animal </a:t>
            </a:r>
            <a:r>
              <a:rPr lang="en-US" sz="2200" i="1" dirty="0"/>
              <a:t>inside</a:t>
            </a:r>
            <a:r>
              <a:rPr lang="en-US" sz="2200" dirty="0"/>
              <a:t> the circle.</a:t>
            </a:r>
            <a:endParaRPr sz="2200" dirty="0"/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i="1" dirty="0"/>
              <a:t>Outside</a:t>
            </a:r>
            <a:r>
              <a:rPr lang="en-US" sz="2200" dirty="0"/>
              <a:t> the circle, write down how you knew that information.</a:t>
            </a:r>
            <a:endParaRPr sz="2200" dirty="0"/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Draw a line to connect the information you know with how you know it.  </a:t>
            </a:r>
            <a:endParaRPr sz="2200"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200" dirty="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56" y="1962325"/>
            <a:ext cx="5651825" cy="31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7100" y="150300"/>
            <a:ext cx="6145725" cy="34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FD08C1-B0EE-4B09-9E35-02BBB470797A}"/>
              </a:ext>
            </a:extLst>
          </p:cNvPr>
          <p:cNvSpPr/>
          <p:nvPr/>
        </p:nvSpPr>
        <p:spPr>
          <a:xfrm>
            <a:off x="4675584" y="1440064"/>
            <a:ext cx="4114800" cy="309381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Squawkzilla vs. </a:t>
            </a:r>
            <a:r>
              <a:rPr lang="en-US" i="1" dirty="0"/>
              <a:t>Crossvallia </a:t>
            </a:r>
            <a:r>
              <a:rPr lang="en-US" dirty="0"/>
              <a:t>Penguin</a:t>
            </a:r>
            <a:endParaRPr dirty="0"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1148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Find two other classmates who chose the same animal as you.  Form a group and read the article that matches your animal.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Divide up the reading similarly to the chart to the right.</a:t>
            </a:r>
            <a:endParaRPr sz="2000"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Once you are all done reading, take turns sharing information from your reading section with your group. </a:t>
            </a:r>
            <a:endParaRPr sz="2000"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42A2F9-9FB7-4168-B32F-BA65EEE43EB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79169" y="1532933"/>
            <a:ext cx="3907631" cy="3326130"/>
          </a:xfrm>
        </p:spPr>
        <p:txBody>
          <a:bodyPr/>
          <a:lstStyle/>
          <a:p>
            <a:pPr>
              <a:spcBef>
                <a:spcPts val="520"/>
              </a:spcBef>
            </a:pPr>
            <a:r>
              <a:rPr lang="en-US" sz="2000" dirty="0"/>
              <a:t>Parrot groups:</a:t>
            </a:r>
          </a:p>
          <a:p>
            <a:pPr lvl="1">
              <a:spcBef>
                <a:spcPts val="520"/>
              </a:spcBef>
            </a:pPr>
            <a:r>
              <a:rPr lang="en-US" dirty="0"/>
              <a:t>Student 1: paragraphs 1-5</a:t>
            </a:r>
          </a:p>
          <a:p>
            <a:pPr lvl="1">
              <a:spcBef>
                <a:spcPts val="520"/>
              </a:spcBef>
            </a:pPr>
            <a:r>
              <a:rPr lang="en-US" dirty="0"/>
              <a:t>Student 2: paragraphs 6-10</a:t>
            </a:r>
          </a:p>
          <a:p>
            <a:pPr lvl="1">
              <a:spcBef>
                <a:spcPts val="520"/>
              </a:spcBef>
            </a:pPr>
            <a:r>
              <a:rPr lang="en-US" dirty="0"/>
              <a:t>Student 3: paragraphs 11-15 </a:t>
            </a:r>
          </a:p>
          <a:p>
            <a:pPr>
              <a:spcBef>
                <a:spcPts val="520"/>
              </a:spcBef>
            </a:pPr>
            <a:r>
              <a:rPr lang="en-US" sz="2000" dirty="0"/>
              <a:t>Penguin groups: </a:t>
            </a:r>
          </a:p>
          <a:p>
            <a:pPr lvl="1">
              <a:spcBef>
                <a:spcPts val="520"/>
              </a:spcBef>
            </a:pPr>
            <a:r>
              <a:rPr lang="en-US" dirty="0"/>
              <a:t>Student 1: paragraphs 1-3</a:t>
            </a:r>
          </a:p>
          <a:p>
            <a:pPr lvl="1">
              <a:spcBef>
                <a:spcPts val="520"/>
              </a:spcBef>
            </a:pPr>
            <a:r>
              <a:rPr lang="en-US" dirty="0"/>
              <a:t>Student 2: paragraphs 4-6</a:t>
            </a:r>
          </a:p>
          <a:p>
            <a:pPr lvl="1">
              <a:spcBef>
                <a:spcPts val="520"/>
              </a:spcBef>
            </a:pPr>
            <a:r>
              <a:rPr lang="en-US" dirty="0"/>
              <a:t>Student 3: paragraphs 7-9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533400" y="3800475"/>
            <a:ext cx="4707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hlinkClick r:id="rId3"/>
              </a:rPr>
              <a:t>Flap to the Future: Level 1 </a:t>
            </a:r>
            <a:endParaRPr sz="3200"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5393532" y="392906"/>
            <a:ext cx="3507581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Watch the “Flap to the Future” game play video.</a:t>
            </a:r>
            <a:endParaRPr sz="2200" dirty="0"/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Listen closely to the narration.</a:t>
            </a:r>
            <a:endParaRPr sz="2200" dirty="0"/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In the “Level 1” box on your handout, sketch the animal and take notes.  </a:t>
            </a:r>
            <a:endParaRPr sz="2200" dirty="0"/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3E37409-454C-4AC5-AF1E-BFCB49B89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867"/>
          <a:stretch/>
        </p:blipFill>
        <p:spPr>
          <a:xfrm>
            <a:off x="392906" y="321468"/>
            <a:ext cx="4847694" cy="3373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AC697437-6872-4692-A3FE-7015F92AB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40" y="392282"/>
            <a:ext cx="4904960" cy="3293894"/>
          </a:xfrm>
          <a:prstGeom prst="rect">
            <a:avLst/>
          </a:prstGeom>
        </p:spPr>
      </p:pic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533400" y="3800475"/>
            <a:ext cx="4707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hlinkClick r:id="rId3"/>
              </a:rPr>
              <a:t>Flap to the Future: Level 2 </a:t>
            </a:r>
            <a:endParaRPr sz="3200"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5393532" y="392906"/>
            <a:ext cx="3507581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Listen closely to the narration.</a:t>
            </a:r>
            <a:endParaRPr sz="2200" dirty="0"/>
          </a:p>
          <a:p>
            <a:pPr marL="457200" lvl="0" indent="-431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Sketch the animal in the box on your handout, and take notes. How has this animal changed?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2096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77F67FB-A189-4805-8D2A-C0A2D5AD5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41" y="356626"/>
            <a:ext cx="4904960" cy="3329012"/>
          </a:xfrm>
          <a:prstGeom prst="rect">
            <a:avLst/>
          </a:prstGeom>
        </p:spPr>
      </p:pic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533400" y="3800475"/>
            <a:ext cx="4707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hlinkClick r:id="rId3"/>
              </a:rPr>
              <a:t>Flap to the Future: Level 3 </a:t>
            </a:r>
            <a:endParaRPr sz="3200" dirty="0"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5393532" y="392906"/>
            <a:ext cx="3507581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indent="-431800">
              <a:buSzPts val="2200"/>
            </a:pPr>
            <a:r>
              <a:rPr lang="en-US" sz="2200" dirty="0"/>
              <a:t>Listen closely to the narration.</a:t>
            </a:r>
          </a:p>
          <a:p>
            <a:pPr lvl="0" indent="-431800">
              <a:buSzPts val="2200"/>
            </a:pPr>
            <a:r>
              <a:rPr lang="en-US" sz="2200" dirty="0"/>
              <a:t>Sketch the animal in the box on your handout, and take notes. How has this animal changed?</a:t>
            </a:r>
          </a:p>
        </p:txBody>
      </p:sp>
    </p:spTree>
    <p:extLst>
      <p:ext uri="{BB962C8B-B14F-4D97-AF65-F5344CB8AC3E}">
        <p14:creationId xmlns:p14="http://schemas.microsoft.com/office/powerpoint/2010/main" val="1401068178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988</Words>
  <Application>Microsoft Macintosh PowerPoint</Application>
  <PresentationFormat>On-screen Show (16:9)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Georgia</vt:lpstr>
      <vt:lpstr>Calibri</vt:lpstr>
      <vt:lpstr>Arial</vt:lpstr>
      <vt:lpstr>Noto Sans Symbols</vt:lpstr>
      <vt:lpstr>Constantia</vt:lpstr>
      <vt:lpstr>LEARN theme</vt:lpstr>
      <vt:lpstr>PowerPoint Presentation</vt:lpstr>
      <vt:lpstr>Parrots, Penguins, and Parts</vt:lpstr>
      <vt:lpstr>Lesson Objectives</vt:lpstr>
      <vt:lpstr>I Used to Think… </vt:lpstr>
      <vt:lpstr>How I Know It</vt:lpstr>
      <vt:lpstr>Squawkzilla vs. Crossvallia Penguin</vt:lpstr>
      <vt:lpstr>Flap to the Future: Level 1 </vt:lpstr>
      <vt:lpstr>Flap to the Future: Level 2 </vt:lpstr>
      <vt:lpstr>Flap to the Future: Level 3 </vt:lpstr>
      <vt:lpstr>Flap to the Future: Level 4 </vt:lpstr>
      <vt:lpstr>Game Over</vt:lpstr>
      <vt:lpstr>Photo Deconstruction</vt:lpstr>
      <vt:lpstr>Let’s Dig Deeper</vt:lpstr>
      <vt:lpstr>Who “Nose?” </vt:lpstr>
      <vt:lpstr>Hand It to the Animals</vt:lpstr>
      <vt:lpstr>Claim, Evidence, Reasoning</vt:lpstr>
      <vt:lpstr>But Now I Know…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Thurston</dc:creator>
  <cp:lastModifiedBy>Walters, Darrin J.</cp:lastModifiedBy>
  <cp:revision>2</cp:revision>
  <dcterms:modified xsi:type="dcterms:W3CDTF">2020-05-04T20:38:25Z</dcterms:modified>
</cp:coreProperties>
</file>