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18"/>
  </p:notesMasterIdLst>
  <p:sldIdLst>
    <p:sldId id="256" r:id="rId3"/>
    <p:sldId id="257" r:id="rId4"/>
    <p:sldId id="258" r:id="rId5"/>
    <p:sldId id="259" r:id="rId6"/>
    <p:sldId id="271" r:id="rId7"/>
    <p:sldId id="272" r:id="rId8"/>
    <p:sldId id="262" r:id="rId9"/>
    <p:sldId id="263" r:id="rId10"/>
    <p:sldId id="264" r:id="rId11"/>
    <p:sldId id="265" r:id="rId12"/>
    <p:sldId id="266" r:id="rId13"/>
    <p:sldId id="267" r:id="rId14"/>
    <p:sldId id="268" r:id="rId15"/>
    <p:sldId id="269" r:id="rId16"/>
    <p:sldId id="270"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Constantia" panose="02030602050306030303" pitchFamily="18" charset="0"/>
      <p:regular r:id="rId23"/>
      <p:bold r:id="rId24"/>
      <p:italic r:id="rId25"/>
      <p:boldItalic r:id="rId26"/>
    </p:embeddedFont>
    <p:embeddedFont>
      <p:font typeface="Georgia" panose="02040502050405020303" pitchFamily="18"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ah3mcw/vke4lwBx3RBBQ0QHQky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B5F449-7D71-49AF-9F1E-694A34984257}" v="6" dt="2022-07-15T17:03:17.320"/>
  </p1510:revLst>
</p1510:revInfo>
</file>

<file path=ppt/tableStyles.xml><?xml version="1.0" encoding="utf-8"?>
<a:tblStyleLst xmlns:a="http://schemas.openxmlformats.org/drawingml/2006/main" def="{0D92808F-5377-4514-A909-39925B6B021F}">
  <a:tblStyle styleId="{0D92808F-5377-4514-A909-39925B6B021F}"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93" autoAdjust="0"/>
  </p:normalViewPr>
  <p:slideViewPr>
    <p:cSldViewPr snapToGrid="0">
      <p:cViewPr>
        <p:scale>
          <a:sx n="120" d="100"/>
          <a:sy n="120" d="100"/>
        </p:scale>
        <p:origin x="1353" y="2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font" Target="fonts/font1.fntdata"/><Relationship Id="rId31"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 Daniella M." userId="87fb469b-cd7a-4b12-a1ae-bba5f0610088" providerId="ADAL" clId="{82B5F449-7D71-49AF-9F1E-694A34984257}"/>
    <pc:docChg chg="undo custSel addSld delSld modSld">
      <pc:chgData name="Peters, Daniella M." userId="87fb469b-cd7a-4b12-a1ae-bba5f0610088" providerId="ADAL" clId="{82B5F449-7D71-49AF-9F1E-694A34984257}" dt="2022-07-15T17:02:46.391" v="687" actId="1035"/>
      <pc:docMkLst>
        <pc:docMk/>
      </pc:docMkLst>
      <pc:sldChg chg="modSp mod">
        <pc:chgData name="Peters, Daniella M." userId="87fb469b-cd7a-4b12-a1ae-bba5f0610088" providerId="ADAL" clId="{82B5F449-7D71-49AF-9F1E-694A34984257}" dt="2022-07-15T16:47:26.461" v="36" actId="20577"/>
        <pc:sldMkLst>
          <pc:docMk/>
          <pc:sldMk cId="0" sldId="257"/>
        </pc:sldMkLst>
        <pc:spChg chg="mod">
          <ac:chgData name="Peters, Daniella M." userId="87fb469b-cd7a-4b12-a1ae-bba5f0610088" providerId="ADAL" clId="{82B5F449-7D71-49AF-9F1E-694A34984257}" dt="2022-07-15T16:47:10.213" v="0" actId="113"/>
          <ac:spMkLst>
            <pc:docMk/>
            <pc:sldMk cId="0" sldId="257"/>
            <ac:spMk id="79" creationId="{00000000-0000-0000-0000-000000000000}"/>
          </ac:spMkLst>
        </pc:spChg>
        <pc:spChg chg="mod">
          <ac:chgData name="Peters, Daniella M." userId="87fb469b-cd7a-4b12-a1ae-bba5f0610088" providerId="ADAL" clId="{82B5F449-7D71-49AF-9F1E-694A34984257}" dt="2022-07-15T16:47:26.461" v="36" actId="20577"/>
          <ac:spMkLst>
            <pc:docMk/>
            <pc:sldMk cId="0" sldId="257"/>
            <ac:spMk id="80" creationId="{00000000-0000-0000-0000-000000000000}"/>
          </ac:spMkLst>
        </pc:spChg>
      </pc:sldChg>
      <pc:sldChg chg="modSp mod">
        <pc:chgData name="Peters, Daniella M." userId="87fb469b-cd7a-4b12-a1ae-bba5f0610088" providerId="ADAL" clId="{82B5F449-7D71-49AF-9F1E-694A34984257}" dt="2022-07-15T16:52:26.585" v="208" actId="1036"/>
        <pc:sldMkLst>
          <pc:docMk/>
          <pc:sldMk cId="0" sldId="258"/>
        </pc:sldMkLst>
        <pc:spChg chg="mod">
          <ac:chgData name="Peters, Daniella M." userId="87fb469b-cd7a-4b12-a1ae-bba5f0610088" providerId="ADAL" clId="{82B5F449-7D71-49AF-9F1E-694A34984257}" dt="2022-07-15T16:52:26.585" v="208" actId="1036"/>
          <ac:spMkLst>
            <pc:docMk/>
            <pc:sldMk cId="0" sldId="258"/>
            <ac:spMk id="85" creationId="{00000000-0000-0000-0000-000000000000}"/>
          </ac:spMkLst>
        </pc:spChg>
        <pc:graphicFrameChg chg="mod">
          <ac:chgData name="Peters, Daniella M." userId="87fb469b-cd7a-4b12-a1ae-bba5f0610088" providerId="ADAL" clId="{82B5F449-7D71-49AF-9F1E-694A34984257}" dt="2022-07-15T16:52:26.585" v="208" actId="1036"/>
          <ac:graphicFrameMkLst>
            <pc:docMk/>
            <pc:sldMk cId="0" sldId="258"/>
            <ac:graphicFrameMk id="86" creationId="{00000000-0000-0000-0000-000000000000}"/>
          </ac:graphicFrameMkLst>
        </pc:graphicFrameChg>
      </pc:sldChg>
      <pc:sldChg chg="del">
        <pc:chgData name="Peters, Daniella M." userId="87fb469b-cd7a-4b12-a1ae-bba5f0610088" providerId="ADAL" clId="{82B5F449-7D71-49AF-9F1E-694A34984257}" dt="2022-07-15T16:51:45.333" v="135" actId="47"/>
        <pc:sldMkLst>
          <pc:docMk/>
          <pc:sldMk cId="0" sldId="260"/>
        </pc:sldMkLst>
      </pc:sldChg>
      <pc:sldChg chg="del">
        <pc:chgData name="Peters, Daniella M." userId="87fb469b-cd7a-4b12-a1ae-bba5f0610088" providerId="ADAL" clId="{82B5F449-7D71-49AF-9F1E-694A34984257}" dt="2022-07-15T16:50:26.266" v="110" actId="47"/>
        <pc:sldMkLst>
          <pc:docMk/>
          <pc:sldMk cId="0" sldId="261"/>
        </pc:sldMkLst>
      </pc:sldChg>
      <pc:sldChg chg="modSp mod">
        <pc:chgData name="Peters, Daniella M." userId="87fb469b-cd7a-4b12-a1ae-bba5f0610088" providerId="ADAL" clId="{82B5F449-7D71-49AF-9F1E-694A34984257}" dt="2022-07-15T16:53:31.762" v="226" actId="14100"/>
        <pc:sldMkLst>
          <pc:docMk/>
          <pc:sldMk cId="0" sldId="262"/>
        </pc:sldMkLst>
        <pc:spChg chg="mod">
          <ac:chgData name="Peters, Daniella M." userId="87fb469b-cd7a-4b12-a1ae-bba5f0610088" providerId="ADAL" clId="{82B5F449-7D71-49AF-9F1E-694A34984257}" dt="2022-07-15T16:52:13.772" v="182" actId="1035"/>
          <ac:spMkLst>
            <pc:docMk/>
            <pc:sldMk cId="0" sldId="262"/>
            <ac:spMk id="108" creationId="{00000000-0000-0000-0000-000000000000}"/>
          </ac:spMkLst>
        </pc:spChg>
        <pc:spChg chg="mod">
          <ac:chgData name="Peters, Daniella M." userId="87fb469b-cd7a-4b12-a1ae-bba5f0610088" providerId="ADAL" clId="{82B5F449-7D71-49AF-9F1E-694A34984257}" dt="2022-07-15T16:53:31.762" v="226" actId="14100"/>
          <ac:spMkLst>
            <pc:docMk/>
            <pc:sldMk cId="0" sldId="262"/>
            <ac:spMk id="109" creationId="{00000000-0000-0000-0000-000000000000}"/>
          </ac:spMkLst>
        </pc:spChg>
      </pc:sldChg>
      <pc:sldChg chg="modSp mod">
        <pc:chgData name="Peters, Daniella M." userId="87fb469b-cd7a-4b12-a1ae-bba5f0610088" providerId="ADAL" clId="{82B5F449-7D71-49AF-9F1E-694A34984257}" dt="2022-07-15T16:54:40.461" v="278" actId="20577"/>
        <pc:sldMkLst>
          <pc:docMk/>
          <pc:sldMk cId="0" sldId="263"/>
        </pc:sldMkLst>
        <pc:spChg chg="mod">
          <ac:chgData name="Peters, Daniella M." userId="87fb469b-cd7a-4b12-a1ae-bba5f0610088" providerId="ADAL" clId="{82B5F449-7D71-49AF-9F1E-694A34984257}" dt="2022-07-15T16:54:02.678" v="268" actId="1035"/>
          <ac:spMkLst>
            <pc:docMk/>
            <pc:sldMk cId="0" sldId="263"/>
            <ac:spMk id="114" creationId="{00000000-0000-0000-0000-000000000000}"/>
          </ac:spMkLst>
        </pc:spChg>
        <pc:spChg chg="mod">
          <ac:chgData name="Peters, Daniella M." userId="87fb469b-cd7a-4b12-a1ae-bba5f0610088" providerId="ADAL" clId="{82B5F449-7D71-49AF-9F1E-694A34984257}" dt="2022-07-15T16:54:40.461" v="278" actId="20577"/>
          <ac:spMkLst>
            <pc:docMk/>
            <pc:sldMk cId="0" sldId="263"/>
            <ac:spMk id="115" creationId="{00000000-0000-0000-0000-000000000000}"/>
          </ac:spMkLst>
        </pc:spChg>
      </pc:sldChg>
      <pc:sldChg chg="modSp mod">
        <pc:chgData name="Peters, Daniella M." userId="87fb469b-cd7a-4b12-a1ae-bba5f0610088" providerId="ADAL" clId="{82B5F449-7D71-49AF-9F1E-694A34984257}" dt="2022-07-15T16:56:30.616" v="366" actId="20577"/>
        <pc:sldMkLst>
          <pc:docMk/>
          <pc:sldMk cId="0" sldId="264"/>
        </pc:sldMkLst>
        <pc:spChg chg="mod">
          <ac:chgData name="Peters, Daniella M." userId="87fb469b-cd7a-4b12-a1ae-bba5f0610088" providerId="ADAL" clId="{82B5F449-7D71-49AF-9F1E-694A34984257}" dt="2022-07-15T16:55:11.334" v="322" actId="1035"/>
          <ac:spMkLst>
            <pc:docMk/>
            <pc:sldMk cId="0" sldId="264"/>
            <ac:spMk id="120" creationId="{00000000-0000-0000-0000-000000000000}"/>
          </ac:spMkLst>
        </pc:spChg>
        <pc:spChg chg="mod">
          <ac:chgData name="Peters, Daniella M." userId="87fb469b-cd7a-4b12-a1ae-bba5f0610088" providerId="ADAL" clId="{82B5F449-7D71-49AF-9F1E-694A34984257}" dt="2022-07-15T16:56:30.616" v="366" actId="20577"/>
          <ac:spMkLst>
            <pc:docMk/>
            <pc:sldMk cId="0" sldId="264"/>
            <ac:spMk id="121" creationId="{00000000-0000-0000-0000-000000000000}"/>
          </ac:spMkLst>
        </pc:spChg>
      </pc:sldChg>
      <pc:sldChg chg="modSp mod">
        <pc:chgData name="Peters, Daniella M." userId="87fb469b-cd7a-4b12-a1ae-bba5f0610088" providerId="ADAL" clId="{82B5F449-7D71-49AF-9F1E-694A34984257}" dt="2022-07-15T16:57:20.351" v="408" actId="948"/>
        <pc:sldMkLst>
          <pc:docMk/>
          <pc:sldMk cId="0" sldId="265"/>
        </pc:sldMkLst>
        <pc:spChg chg="mod">
          <ac:chgData name="Peters, Daniella M." userId="87fb469b-cd7a-4b12-a1ae-bba5f0610088" providerId="ADAL" clId="{82B5F449-7D71-49AF-9F1E-694A34984257}" dt="2022-07-15T16:57:07.175" v="406" actId="1035"/>
          <ac:spMkLst>
            <pc:docMk/>
            <pc:sldMk cId="0" sldId="265"/>
            <ac:spMk id="126" creationId="{00000000-0000-0000-0000-000000000000}"/>
          </ac:spMkLst>
        </pc:spChg>
        <pc:spChg chg="mod">
          <ac:chgData name="Peters, Daniella M." userId="87fb469b-cd7a-4b12-a1ae-bba5f0610088" providerId="ADAL" clId="{82B5F449-7D71-49AF-9F1E-694A34984257}" dt="2022-07-15T16:57:20.351" v="408" actId="948"/>
          <ac:spMkLst>
            <pc:docMk/>
            <pc:sldMk cId="0" sldId="265"/>
            <ac:spMk id="127" creationId="{00000000-0000-0000-0000-000000000000}"/>
          </ac:spMkLst>
        </pc:spChg>
      </pc:sldChg>
      <pc:sldChg chg="modSp mod">
        <pc:chgData name="Peters, Daniella M." userId="87fb469b-cd7a-4b12-a1ae-bba5f0610088" providerId="ADAL" clId="{82B5F449-7D71-49AF-9F1E-694A34984257}" dt="2022-07-15T16:58:10.354" v="467" actId="1035"/>
        <pc:sldMkLst>
          <pc:docMk/>
          <pc:sldMk cId="0" sldId="266"/>
        </pc:sldMkLst>
        <pc:spChg chg="mod">
          <ac:chgData name="Peters, Daniella M." userId="87fb469b-cd7a-4b12-a1ae-bba5f0610088" providerId="ADAL" clId="{82B5F449-7D71-49AF-9F1E-694A34984257}" dt="2022-07-15T16:57:51.394" v="451" actId="1036"/>
          <ac:spMkLst>
            <pc:docMk/>
            <pc:sldMk cId="0" sldId="266"/>
            <ac:spMk id="132" creationId="{00000000-0000-0000-0000-000000000000}"/>
          </ac:spMkLst>
        </pc:spChg>
        <pc:spChg chg="mod">
          <ac:chgData name="Peters, Daniella M." userId="87fb469b-cd7a-4b12-a1ae-bba5f0610088" providerId="ADAL" clId="{82B5F449-7D71-49AF-9F1E-694A34984257}" dt="2022-07-15T16:58:10.354" v="467" actId="1035"/>
          <ac:spMkLst>
            <pc:docMk/>
            <pc:sldMk cId="0" sldId="266"/>
            <ac:spMk id="133" creationId="{00000000-0000-0000-0000-000000000000}"/>
          </ac:spMkLst>
        </pc:spChg>
      </pc:sldChg>
      <pc:sldChg chg="modSp mod">
        <pc:chgData name="Peters, Daniella M." userId="87fb469b-cd7a-4b12-a1ae-bba5f0610088" providerId="ADAL" clId="{82B5F449-7D71-49AF-9F1E-694A34984257}" dt="2022-07-15T17:00:53.312" v="569" actId="14100"/>
        <pc:sldMkLst>
          <pc:docMk/>
          <pc:sldMk cId="0" sldId="267"/>
        </pc:sldMkLst>
        <pc:spChg chg="mod">
          <ac:chgData name="Peters, Daniella M." userId="87fb469b-cd7a-4b12-a1ae-bba5f0610088" providerId="ADAL" clId="{82B5F449-7D71-49AF-9F1E-694A34984257}" dt="2022-07-15T16:58:29.893" v="499" actId="1035"/>
          <ac:spMkLst>
            <pc:docMk/>
            <pc:sldMk cId="0" sldId="267"/>
            <ac:spMk id="138" creationId="{00000000-0000-0000-0000-000000000000}"/>
          </ac:spMkLst>
        </pc:spChg>
        <pc:spChg chg="mod">
          <ac:chgData name="Peters, Daniella M." userId="87fb469b-cd7a-4b12-a1ae-bba5f0610088" providerId="ADAL" clId="{82B5F449-7D71-49AF-9F1E-694A34984257}" dt="2022-07-15T17:00:53.312" v="569" actId="14100"/>
          <ac:spMkLst>
            <pc:docMk/>
            <pc:sldMk cId="0" sldId="267"/>
            <ac:spMk id="139" creationId="{00000000-0000-0000-0000-000000000000}"/>
          </ac:spMkLst>
        </pc:spChg>
      </pc:sldChg>
      <pc:sldChg chg="addSp delSp modSp mod">
        <pc:chgData name="Peters, Daniella M." userId="87fb469b-cd7a-4b12-a1ae-bba5f0610088" providerId="ADAL" clId="{82B5F449-7D71-49AF-9F1E-694A34984257}" dt="2022-07-15T17:01:12.990" v="570" actId="14100"/>
        <pc:sldMkLst>
          <pc:docMk/>
          <pc:sldMk cId="0" sldId="268"/>
        </pc:sldMkLst>
        <pc:spChg chg="add del mod">
          <ac:chgData name="Peters, Daniella M." userId="87fb469b-cd7a-4b12-a1ae-bba5f0610088" providerId="ADAL" clId="{82B5F449-7D71-49AF-9F1E-694A34984257}" dt="2022-07-15T16:59:12.488" v="504" actId="478"/>
          <ac:spMkLst>
            <pc:docMk/>
            <pc:sldMk cId="0" sldId="268"/>
            <ac:spMk id="3" creationId="{F2B54659-318F-73EB-3B0F-C3CB6E66E7C5}"/>
          </ac:spMkLst>
        </pc:spChg>
        <pc:spChg chg="add mod">
          <ac:chgData name="Peters, Daniella M." userId="87fb469b-cd7a-4b12-a1ae-bba5f0610088" providerId="ADAL" clId="{82B5F449-7D71-49AF-9F1E-694A34984257}" dt="2022-07-15T16:59:09.938" v="503"/>
          <ac:spMkLst>
            <pc:docMk/>
            <pc:sldMk cId="0" sldId="268"/>
            <ac:spMk id="7" creationId="{BB7091D7-30B3-79C6-9493-770A769AA4C4}"/>
          </ac:spMkLst>
        </pc:spChg>
        <pc:spChg chg="del">
          <ac:chgData name="Peters, Daniella M." userId="87fb469b-cd7a-4b12-a1ae-bba5f0610088" providerId="ADAL" clId="{82B5F449-7D71-49AF-9F1E-694A34984257}" dt="2022-07-15T16:59:03.027" v="502" actId="478"/>
          <ac:spMkLst>
            <pc:docMk/>
            <pc:sldMk cId="0" sldId="268"/>
            <ac:spMk id="144" creationId="{00000000-0000-0000-0000-000000000000}"/>
          </ac:spMkLst>
        </pc:spChg>
        <pc:spChg chg="mod">
          <ac:chgData name="Peters, Daniella M." userId="87fb469b-cd7a-4b12-a1ae-bba5f0610088" providerId="ADAL" clId="{82B5F449-7D71-49AF-9F1E-694A34984257}" dt="2022-07-15T17:01:12.990" v="570" actId="14100"/>
          <ac:spMkLst>
            <pc:docMk/>
            <pc:sldMk cId="0" sldId="268"/>
            <ac:spMk id="145" creationId="{00000000-0000-0000-0000-000000000000}"/>
          </ac:spMkLst>
        </pc:spChg>
        <pc:spChg chg="add del mod">
          <ac:chgData name="Peters, Daniella M." userId="87fb469b-cd7a-4b12-a1ae-bba5f0610088" providerId="ADAL" clId="{82B5F449-7D71-49AF-9F1E-694A34984257}" dt="2022-07-15T16:59:43.958" v="536" actId="1036"/>
          <ac:spMkLst>
            <pc:docMk/>
            <pc:sldMk cId="0" sldId="268"/>
            <ac:spMk id="146" creationId="{00000000-0000-0000-0000-000000000000}"/>
          </ac:spMkLst>
        </pc:spChg>
      </pc:sldChg>
      <pc:sldChg chg="modSp mod">
        <pc:chgData name="Peters, Daniella M." userId="87fb469b-cd7a-4b12-a1ae-bba5f0610088" providerId="ADAL" clId="{82B5F449-7D71-49AF-9F1E-694A34984257}" dt="2022-07-15T17:02:01.768" v="629" actId="20577"/>
        <pc:sldMkLst>
          <pc:docMk/>
          <pc:sldMk cId="0" sldId="269"/>
        </pc:sldMkLst>
        <pc:spChg chg="mod">
          <ac:chgData name="Peters, Daniella M." userId="87fb469b-cd7a-4b12-a1ae-bba5f0610088" providerId="ADAL" clId="{82B5F449-7D71-49AF-9F1E-694A34984257}" dt="2022-07-15T17:01:33.297" v="602" actId="1036"/>
          <ac:spMkLst>
            <pc:docMk/>
            <pc:sldMk cId="0" sldId="269"/>
            <ac:spMk id="151" creationId="{00000000-0000-0000-0000-000000000000}"/>
          </ac:spMkLst>
        </pc:spChg>
        <pc:spChg chg="mod">
          <ac:chgData name="Peters, Daniella M." userId="87fb469b-cd7a-4b12-a1ae-bba5f0610088" providerId="ADAL" clId="{82B5F449-7D71-49AF-9F1E-694A34984257}" dt="2022-07-15T17:02:01.768" v="629" actId="20577"/>
          <ac:spMkLst>
            <pc:docMk/>
            <pc:sldMk cId="0" sldId="269"/>
            <ac:spMk id="152" creationId="{00000000-0000-0000-0000-000000000000}"/>
          </ac:spMkLst>
        </pc:spChg>
      </pc:sldChg>
      <pc:sldChg chg="modSp mod">
        <pc:chgData name="Peters, Daniella M." userId="87fb469b-cd7a-4b12-a1ae-bba5f0610088" providerId="ADAL" clId="{82B5F449-7D71-49AF-9F1E-694A34984257}" dt="2022-07-15T17:02:46.391" v="687" actId="1035"/>
        <pc:sldMkLst>
          <pc:docMk/>
          <pc:sldMk cId="0" sldId="270"/>
        </pc:sldMkLst>
        <pc:spChg chg="mod">
          <ac:chgData name="Peters, Daniella M." userId="87fb469b-cd7a-4b12-a1ae-bba5f0610088" providerId="ADAL" clId="{82B5F449-7D71-49AF-9F1E-694A34984257}" dt="2022-07-15T17:02:14.797" v="661" actId="1035"/>
          <ac:spMkLst>
            <pc:docMk/>
            <pc:sldMk cId="0" sldId="270"/>
            <ac:spMk id="157" creationId="{00000000-0000-0000-0000-000000000000}"/>
          </ac:spMkLst>
        </pc:spChg>
        <pc:spChg chg="mod">
          <ac:chgData name="Peters, Daniella M." userId="87fb469b-cd7a-4b12-a1ae-bba5f0610088" providerId="ADAL" clId="{82B5F449-7D71-49AF-9F1E-694A34984257}" dt="2022-07-15T17:02:46.391" v="687" actId="1035"/>
          <ac:spMkLst>
            <pc:docMk/>
            <pc:sldMk cId="0" sldId="270"/>
            <ac:spMk id="158" creationId="{00000000-0000-0000-0000-000000000000}"/>
          </ac:spMkLst>
        </pc:spChg>
      </pc:sldChg>
      <pc:sldChg chg="modSp add mod">
        <pc:chgData name="Peters, Daniella M." userId="87fb469b-cd7a-4b12-a1ae-bba5f0610088" providerId="ADAL" clId="{82B5F449-7D71-49AF-9F1E-694A34984257}" dt="2022-07-15T16:51:32.086" v="134" actId="20577"/>
        <pc:sldMkLst>
          <pc:docMk/>
          <pc:sldMk cId="0" sldId="271"/>
        </pc:sldMkLst>
        <pc:spChg chg="mod">
          <ac:chgData name="Peters, Daniella M." userId="87fb469b-cd7a-4b12-a1ae-bba5f0610088" providerId="ADAL" clId="{82B5F449-7D71-49AF-9F1E-694A34984257}" dt="2022-07-15T16:50:35.929" v="111" actId="20577"/>
          <ac:spMkLst>
            <pc:docMk/>
            <pc:sldMk cId="0" sldId="271"/>
            <ac:spMk id="100" creationId="{00000000-0000-0000-0000-000000000000}"/>
          </ac:spMkLst>
        </pc:spChg>
        <pc:spChg chg="mod">
          <ac:chgData name="Peters, Daniella M." userId="87fb469b-cd7a-4b12-a1ae-bba5f0610088" providerId="ADAL" clId="{82B5F449-7D71-49AF-9F1E-694A34984257}" dt="2022-07-15T16:51:32.086" v="134" actId="20577"/>
          <ac:spMkLst>
            <pc:docMk/>
            <pc:sldMk cId="0" sldId="271"/>
            <ac:spMk id="101" creationId="{00000000-0000-0000-0000-000000000000}"/>
          </ac:spMkLst>
        </pc:spChg>
      </pc:sldChg>
      <pc:sldChg chg="modSp add mod">
        <pc:chgData name="Peters, Daniella M." userId="87fb469b-cd7a-4b12-a1ae-bba5f0610088" providerId="ADAL" clId="{82B5F449-7D71-49AF-9F1E-694A34984257}" dt="2022-07-15T16:50:11.743" v="109" actId="20577"/>
        <pc:sldMkLst>
          <pc:docMk/>
          <pc:sldMk cId="0" sldId="272"/>
        </pc:sldMkLst>
        <pc:spChg chg="mod">
          <ac:chgData name="Peters, Daniella M." userId="87fb469b-cd7a-4b12-a1ae-bba5f0610088" providerId="ADAL" clId="{82B5F449-7D71-49AF-9F1E-694A34984257}" dt="2022-07-15T16:50:11.743" v="109" actId="20577"/>
          <ac:spMkLst>
            <pc:docMk/>
            <pc:sldMk cId="0" sldId="272"/>
            <ac:spMk id="10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mmons.wikimedia.org/w/index.php?search=lincoln%27s+last+warning&amp;title=Special%3ASearch&amp;go=Go&amp;ns0=1&amp;ns6=1&amp;ns12=1&amp;ns14=1&amp;ns100=1&amp;ns106=1#/media/File:Lincoln's_Last_Warning,_October_1862.jp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3" name="Google Shape;7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7b96f4b5c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g7b96f4b5c3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b96f4b5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7b96f4b5c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7b96f4b5c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7b96f4b5c3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6d50fde0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6d50fde05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6e504c267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6e504c2673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6e504c267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g6e504c2673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1100"/>
              <a:buFont typeface="Arial"/>
              <a:buNone/>
            </a:pPr>
            <a:endParaRPr sz="1100" b="0" i="0" u="none" strike="noStrike" cap="none" dirty="0">
              <a:solidFill>
                <a:schemeClr val="lt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7a865f2836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g7a865f2836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d50fde05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6d50fde05c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solidFill>
                  <a:srgbClr val="1A2836"/>
                </a:solidFill>
                <a:latin typeface="Calibri"/>
                <a:ea typeface="Calibri"/>
                <a:cs typeface="Calibri"/>
                <a:sym typeface="Calibri"/>
              </a:rPr>
              <a:t>Bellew, F. (1862). Lincoln’s last warning. Library of Congress; reproduction number LC-USZ62-48218. Retrieved from: </a:t>
            </a:r>
            <a:r>
              <a:rPr lang="en-US">
                <a:solidFill>
                  <a:srgbClr val="1A2836"/>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https://commons.wikimedia.org/w/index.php?search=lincoln%27s+last+warning&amp;title=Special%3ASearch&amp;go=Go&amp;ns0=1&amp;ns6=1&amp;ns12=1&amp;ns14=1&amp;ns100=1&amp;ns106=1#/media/File:Lincoln's_Last_Warning,_October_1862.jpg</a:t>
            </a:r>
            <a:endParaRPr>
              <a:solidFill>
                <a:srgbClr val="1A2836"/>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7b96f4b5c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7b96f4b5c3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a98c14096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g7a98c14096_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b96f4b5c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g7b96f4b5c3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6"/>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17"/>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Autofit/>
          </a:bodyPr>
          <a:lstStyle>
            <a:lvl1pPr marL="457200" marR="0" lvl="0" indent="-228600" algn="l">
              <a:lnSpc>
                <a:spcPct val="100000"/>
              </a:lnSpc>
              <a:spcBef>
                <a:spcPts val="420"/>
              </a:spcBef>
              <a:spcAft>
                <a:spcPts val="0"/>
              </a:spcAft>
              <a:buClr>
                <a:schemeClr val="accent4"/>
              </a:buClr>
              <a:buSzPts val="2100"/>
              <a:buFont typeface="Arial"/>
              <a:buNone/>
              <a:defRPr sz="2100" b="0" i="0" u="none" strike="noStrike" cap="none">
                <a:solidFill>
                  <a:schemeClr val="dk1"/>
                </a:solidFill>
                <a:latin typeface="Calibri"/>
                <a:ea typeface="Calibri"/>
                <a:cs typeface="Calibri"/>
                <a:sym typeface="Calibri"/>
              </a:defRPr>
            </a:lvl1pPr>
            <a:lvl2pPr marL="914400" marR="0" lvl="1" indent="-333883" algn="l">
              <a:lnSpc>
                <a:spcPct val="100000"/>
              </a:lnSpc>
              <a:spcBef>
                <a:spcPts val="390"/>
              </a:spcBef>
              <a:spcAft>
                <a:spcPts val="0"/>
              </a:spcAft>
              <a:buClr>
                <a:schemeClr val="accent1"/>
              </a:buClr>
              <a:buSzPts val="1658"/>
              <a:buFont typeface="Noto Sans Symbols"/>
              <a:buChar char="●"/>
              <a:defRPr sz="1950" b="0" i="0" u="none" strike="noStrike" cap="none">
                <a:solidFill>
                  <a:schemeClr val="dk1"/>
                </a:solidFill>
                <a:latin typeface="Calibri"/>
                <a:ea typeface="Calibri"/>
                <a:cs typeface="Calibri"/>
                <a:sym typeface="Calibri"/>
              </a:defRPr>
            </a:lvl2pPr>
            <a:lvl3pPr marL="1371600" marR="0" lvl="2" indent="-308610" algn="l">
              <a:lnSpc>
                <a:spcPct val="100000"/>
              </a:lnSpc>
              <a:spcBef>
                <a:spcPts val="360"/>
              </a:spcBef>
              <a:spcAft>
                <a:spcPts val="0"/>
              </a:spcAft>
              <a:buClr>
                <a:schemeClr val="accent2"/>
              </a:buClr>
              <a:buSzPts val="126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43" name="Google Shape;43;p1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4" name="Google Shape;44;p17"/>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Autofit/>
          </a:bodyPr>
          <a:lstStyle>
            <a:lvl1pPr marL="457200" marR="0" lvl="0" indent="-342900" algn="l">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45" name="Google Shape;45;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18"/>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Autofit/>
          </a:bodyPr>
          <a:lstStyle>
            <a:lvl1pPr marR="0" lvl="0" algn="l">
              <a:lnSpc>
                <a:spcPct val="100000"/>
              </a:lnSpc>
              <a:spcBef>
                <a:spcPts val="0"/>
              </a:spcBef>
              <a:spcAft>
                <a:spcPts val="0"/>
              </a:spcAft>
              <a:buClr>
                <a:srgbClr val="991B1E"/>
              </a:buClr>
              <a:buSzPts val="3600"/>
              <a:buFont typeface="Georgia"/>
              <a:buNone/>
              <a:defRPr sz="3600" b="0" i="0" u="none" strike="noStrike" cap="none">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18"/>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Autofit/>
          </a:bodyPr>
          <a:lstStyle>
            <a:lvl1pPr marL="457200" marR="0" lvl="0" indent="-393700" algn="l">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sp>
        <p:nvSpPr>
          <p:cNvPr id="49" name="Google Shape;49;p18"/>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Autofit/>
          </a:bodyPr>
          <a:lstStyle>
            <a:lvl1pPr marL="457200" marR="0" lvl="0" indent="-393700" algn="l">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pic>
        <p:nvPicPr>
          <p:cNvPr id="50" name="Google Shape;50;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1A2836"/>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4" name="Google Shape;54;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55" name="Google Shape;55;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971D20"/>
              </a:buClr>
              <a:buSzPts val="3600"/>
              <a:buFont typeface="Calibri"/>
              <a:buNone/>
              <a:defRPr sz="3600" b="0" i="0" u="none" strike="noStrike" cap="none">
                <a:solidFill>
                  <a:srgbClr val="971D20"/>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8" name="Google Shape;58;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59" name="Google Shape;59;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9A8219"/>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2" name="Google Shape;62;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63" name="Google Shape;63;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8"/>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marR="0" lvl="0" algn="l">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9" name="Google Shape;69;p8"/>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R="0" lvl="1" algn="ctr">
              <a:lnSpc>
                <a:spcPct val="100000"/>
              </a:lnSpc>
              <a:spcBef>
                <a:spcPts val="360"/>
              </a:spcBef>
              <a:spcAft>
                <a:spcPts val="0"/>
              </a:spcAft>
              <a:buClr>
                <a:schemeClr val="accent1"/>
              </a:buClr>
              <a:buSzPts val="1530"/>
              <a:buFont typeface="Noto Sans Symbols"/>
              <a:buNone/>
              <a:defRPr sz="1800" b="0" i="0" u="none" strike="noStrike" cap="none">
                <a:solidFill>
                  <a:schemeClr val="lt1"/>
                </a:solidFill>
                <a:latin typeface="Calibri"/>
                <a:ea typeface="Calibri"/>
                <a:cs typeface="Calibri"/>
                <a:sym typeface="Calibri"/>
              </a:defRPr>
            </a:lvl2pPr>
            <a:lvl3pPr marR="0" lvl="2" algn="ctr">
              <a:lnSpc>
                <a:spcPct val="100000"/>
              </a:lnSpc>
              <a:spcBef>
                <a:spcPts val="315"/>
              </a:spcBef>
              <a:spcAft>
                <a:spcPts val="0"/>
              </a:spcAft>
              <a:buClr>
                <a:schemeClr val="accent2"/>
              </a:buClr>
              <a:buSzPts val="1103"/>
              <a:buFont typeface="Noto Sans Symbols"/>
              <a:buNone/>
              <a:defRPr sz="1575" b="0" i="0" u="none" strike="noStrike" cap="none">
                <a:solidFill>
                  <a:schemeClr val="lt1"/>
                </a:solidFill>
                <a:latin typeface="Calibri"/>
                <a:ea typeface="Calibri"/>
                <a:cs typeface="Calibri"/>
                <a:sym typeface="Calibri"/>
              </a:defRPr>
            </a:lvl3pPr>
            <a:lvl4pPr marR="0" lvl="3" algn="ctr">
              <a:lnSpc>
                <a:spcPct val="100000"/>
              </a:lnSpc>
              <a:spcBef>
                <a:spcPts val="300"/>
              </a:spcBef>
              <a:spcAft>
                <a:spcPts val="0"/>
              </a:spcAft>
              <a:buClr>
                <a:schemeClr val="accent3"/>
              </a:buClr>
              <a:buSzPts val="975"/>
              <a:buFont typeface="Noto Sans Symbols"/>
              <a:buNone/>
              <a:defRPr sz="1500" b="0" i="0" u="none" strike="noStrike" cap="none">
                <a:solidFill>
                  <a:schemeClr val="lt1"/>
                </a:solidFill>
                <a:latin typeface="Calibri"/>
                <a:ea typeface="Calibri"/>
                <a:cs typeface="Calibri"/>
                <a:sym typeface="Calibri"/>
              </a:defRPr>
            </a:lvl4pPr>
            <a:lvl5pPr marR="0" lvl="4" algn="ctr">
              <a:lnSpc>
                <a:spcPct val="100000"/>
              </a:lnSpc>
              <a:spcBef>
                <a:spcPts val="300"/>
              </a:spcBef>
              <a:spcAft>
                <a:spcPts val="0"/>
              </a:spcAft>
              <a:buClr>
                <a:schemeClr val="accent4"/>
              </a:buClr>
              <a:buSzPts val="975"/>
              <a:buFont typeface="Noto Sans Symbols"/>
              <a:buNone/>
              <a:defRPr sz="1500" b="0" i="0" u="none" strike="noStrike" cap="none">
                <a:solidFill>
                  <a:schemeClr val="lt1"/>
                </a:solidFill>
                <a:latin typeface="Calibri"/>
                <a:ea typeface="Calibri"/>
                <a:cs typeface="Calibri"/>
                <a:sym typeface="Calibri"/>
              </a:defRPr>
            </a:lvl5pPr>
            <a:lvl6pPr marR="0" lvl="5" algn="ctr">
              <a:lnSpc>
                <a:spcPct val="100000"/>
              </a:lnSpc>
              <a:spcBef>
                <a:spcPts val="270"/>
              </a:spcBef>
              <a:spcAft>
                <a:spcPts val="0"/>
              </a:spcAft>
              <a:buClr>
                <a:schemeClr val="accent5"/>
              </a:buClr>
              <a:buSzPts val="1080"/>
              <a:buFont typeface="Noto Sans Symbols"/>
              <a:buNone/>
              <a:defRPr sz="1350" b="0" i="0" u="none" strike="noStrike" cap="none">
                <a:solidFill>
                  <a:schemeClr val="lt1"/>
                </a:solidFill>
                <a:latin typeface="Constantia"/>
                <a:ea typeface="Constantia"/>
                <a:cs typeface="Constantia"/>
                <a:sym typeface="Constantia"/>
              </a:defRPr>
            </a:lvl6pPr>
            <a:lvl7pPr marR="0" lvl="6" algn="ctr">
              <a:lnSpc>
                <a:spcPct val="100000"/>
              </a:lnSpc>
              <a:spcBef>
                <a:spcPts val="240"/>
              </a:spcBef>
              <a:spcAft>
                <a:spcPts val="0"/>
              </a:spcAft>
              <a:buClr>
                <a:schemeClr val="accent6"/>
              </a:buClr>
              <a:buSzPts val="960"/>
              <a:buFont typeface="Noto Sans Symbols"/>
              <a:buNone/>
              <a:defRPr sz="1200" b="0" i="0" u="none" strike="noStrike" cap="none">
                <a:solidFill>
                  <a:schemeClr val="lt1"/>
                </a:solidFill>
                <a:latin typeface="Constantia"/>
                <a:ea typeface="Constantia"/>
                <a:cs typeface="Constantia"/>
                <a:sym typeface="Constantia"/>
              </a:defRPr>
            </a:lvl7pPr>
            <a:lvl8pPr marR="0" lvl="7" algn="ctr">
              <a:lnSpc>
                <a:spcPct val="100000"/>
              </a:lnSpc>
              <a:spcBef>
                <a:spcPts val="24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a:lnSpc>
                <a:spcPct val="100000"/>
              </a:lnSpc>
              <a:spcBef>
                <a:spcPts val="210"/>
              </a:spcBef>
              <a:spcAft>
                <a:spcPts val="0"/>
              </a:spcAft>
              <a:buClr>
                <a:schemeClr val="lt2"/>
              </a:buClr>
              <a:buSzPts val="1050"/>
              <a:buFont typeface="Constantia"/>
              <a:buNone/>
              <a:defRPr sz="1050" b="0" i="0" u="none" strike="noStrike" cap="none">
                <a:solidFill>
                  <a:schemeClr val="lt1"/>
                </a:solidFill>
                <a:latin typeface="Constantia"/>
                <a:ea typeface="Constantia"/>
                <a:cs typeface="Constantia"/>
                <a:sym typeface="Constantia"/>
              </a:defRPr>
            </a:lvl9pPr>
          </a:lstStyle>
          <a:p>
            <a:endParaRPr/>
          </a:p>
        </p:txBody>
      </p:sp>
      <p:pic>
        <p:nvPicPr>
          <p:cNvPr id="70" name="Google Shape;70;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
        <p:cNvGrpSpPr/>
        <p:nvPr/>
      </p:nvGrpSpPr>
      <p:grpSpPr>
        <a:xfrm>
          <a:off x="0" y="0"/>
          <a:ext cx="0" cy="0"/>
          <a:chOff x="0" y="0"/>
          <a:chExt cx="0" cy="0"/>
        </a:xfrm>
      </p:grpSpPr>
      <p:sp>
        <p:nvSpPr>
          <p:cNvPr id="11" name="Google Shape;11;p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 name="Google Shape;12;p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13" name="Google Shape;13;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
        <p:cNvGrpSpPr/>
        <p:nvPr/>
      </p:nvGrpSpPr>
      <p:grpSpPr>
        <a:xfrm>
          <a:off x="0" y="0"/>
          <a:ext cx="0" cy="0"/>
          <a:chOff x="0" y="0"/>
          <a:chExt cx="0" cy="0"/>
        </a:xfrm>
      </p:grpSpPr>
      <p:sp>
        <p:nvSpPr>
          <p:cNvPr id="15" name="Google Shape;15;p1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6" name="Google Shape;16;p10"/>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marR="0" lvl="0" indent="-228600" algn="l">
              <a:lnSpc>
                <a:spcPct val="100000"/>
              </a:lnSpc>
              <a:spcBef>
                <a:spcPts val="480"/>
              </a:spcBef>
              <a:spcAft>
                <a:spcPts val="0"/>
              </a:spcAft>
              <a:buClr>
                <a:schemeClr val="accent4"/>
              </a:buClr>
              <a:buSzPts val="2400"/>
              <a:buFont typeface="Arial"/>
              <a:buNone/>
              <a:defRPr sz="2400" b="1" i="0" u="none" strike="noStrike" cap="none">
                <a:solidFill>
                  <a:schemeClr val="dk2"/>
                </a:solidFill>
                <a:latin typeface="Calibri"/>
                <a:ea typeface="Calibri"/>
                <a:cs typeface="Calibri"/>
                <a:sym typeface="Calibri"/>
              </a:defRPr>
            </a:lvl1pPr>
            <a:lvl2pPr marL="914400" marR="0" lvl="1" indent="-228600" algn="l">
              <a:lnSpc>
                <a:spcPct val="100000"/>
              </a:lnSpc>
              <a:spcBef>
                <a:spcPts val="300"/>
              </a:spcBef>
              <a:spcAft>
                <a:spcPts val="0"/>
              </a:spcAft>
              <a:buClr>
                <a:schemeClr val="accent1"/>
              </a:buClr>
              <a:buSzPts val="1275"/>
              <a:buFont typeface="Noto Sans Symbols"/>
              <a:buNone/>
              <a:defRPr sz="15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270"/>
              </a:spcBef>
              <a:spcAft>
                <a:spcPts val="0"/>
              </a:spcAft>
              <a:buClr>
                <a:schemeClr val="accent2"/>
              </a:buClr>
              <a:buSzPts val="945"/>
              <a:buFont typeface="Noto Sans Symbols"/>
              <a:buNone/>
              <a:defRPr sz="135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240"/>
              </a:spcBef>
              <a:spcAft>
                <a:spcPts val="0"/>
              </a:spcAft>
              <a:buClr>
                <a:schemeClr val="accent3"/>
              </a:buClr>
              <a:buSzPts val="780"/>
              <a:buFont typeface="Noto Sans Symbols"/>
              <a:buNone/>
              <a:defRPr sz="12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240"/>
              </a:spcBef>
              <a:spcAft>
                <a:spcPts val="0"/>
              </a:spcAft>
              <a:buClr>
                <a:schemeClr val="accent4"/>
              </a:buClr>
              <a:buSzPts val="780"/>
              <a:buFont typeface="Noto Sans Symbols"/>
              <a:buNone/>
              <a:defRPr sz="1200" b="1"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17" name="Google Shape;17;p10"/>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marR="0" lvl="0" indent="-228600" algn="l">
              <a:lnSpc>
                <a:spcPct val="100000"/>
              </a:lnSpc>
              <a:spcBef>
                <a:spcPts val="480"/>
              </a:spcBef>
              <a:spcAft>
                <a:spcPts val="0"/>
              </a:spcAft>
              <a:buClr>
                <a:schemeClr val="accent4"/>
              </a:buClr>
              <a:buSzPts val="2400"/>
              <a:buFont typeface="Arial"/>
              <a:buNone/>
              <a:defRPr sz="2400" b="1" i="0" u="none" strike="noStrike" cap="none">
                <a:solidFill>
                  <a:schemeClr val="dk2"/>
                </a:solidFill>
                <a:latin typeface="Calibri"/>
                <a:ea typeface="Calibri"/>
                <a:cs typeface="Calibri"/>
                <a:sym typeface="Calibri"/>
              </a:defRPr>
            </a:lvl1pPr>
            <a:lvl2pPr marL="914400" marR="0" lvl="1" indent="-228600" algn="l">
              <a:lnSpc>
                <a:spcPct val="100000"/>
              </a:lnSpc>
              <a:spcBef>
                <a:spcPts val="300"/>
              </a:spcBef>
              <a:spcAft>
                <a:spcPts val="0"/>
              </a:spcAft>
              <a:buClr>
                <a:schemeClr val="accent1"/>
              </a:buClr>
              <a:buSzPts val="1275"/>
              <a:buFont typeface="Noto Sans Symbols"/>
              <a:buNone/>
              <a:defRPr sz="15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270"/>
              </a:spcBef>
              <a:spcAft>
                <a:spcPts val="0"/>
              </a:spcAft>
              <a:buClr>
                <a:schemeClr val="accent2"/>
              </a:buClr>
              <a:buSzPts val="945"/>
              <a:buFont typeface="Noto Sans Symbols"/>
              <a:buNone/>
              <a:defRPr sz="135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240"/>
              </a:spcBef>
              <a:spcAft>
                <a:spcPts val="0"/>
              </a:spcAft>
              <a:buClr>
                <a:schemeClr val="accent3"/>
              </a:buClr>
              <a:buSzPts val="780"/>
              <a:buFont typeface="Noto Sans Symbols"/>
              <a:buNone/>
              <a:defRPr sz="12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240"/>
              </a:spcBef>
              <a:spcAft>
                <a:spcPts val="0"/>
              </a:spcAft>
              <a:buClr>
                <a:schemeClr val="accent4"/>
              </a:buClr>
              <a:buSzPts val="780"/>
              <a:buFont typeface="Noto Sans Symbols"/>
              <a:buNone/>
              <a:defRPr sz="1200" b="1"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18" name="Google Shape;18;p10"/>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Autofit/>
          </a:bodyPr>
          <a:lstStyle>
            <a:lvl1pPr marL="457200" marR="0" lvl="0" indent="-342900" algn="l">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19" name="Google Shape;19;p10"/>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Autofit/>
          </a:bodyPr>
          <a:lstStyle>
            <a:lvl1pPr marL="457200" marR="0" lvl="0" indent="-342900" algn="l">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20" name="Google Shape;20;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1"/>
        <p:cNvGrpSpPr/>
        <p:nvPr/>
      </p:nvGrpSpPr>
      <p:grpSpPr>
        <a:xfrm>
          <a:off x="0" y="0"/>
          <a:ext cx="0" cy="0"/>
          <a:chOff x="0" y="0"/>
          <a:chExt cx="0" cy="0"/>
        </a:xfrm>
      </p:grpSpPr>
      <p:sp>
        <p:nvSpPr>
          <p:cNvPr id="22" name="Google Shape;22;p11"/>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marR="0" lvl="0" algn="l">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3" name="Google Shape;23;p11"/>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R="0" lvl="1" algn="ctr">
              <a:lnSpc>
                <a:spcPct val="100000"/>
              </a:lnSpc>
              <a:spcBef>
                <a:spcPts val="360"/>
              </a:spcBef>
              <a:spcAft>
                <a:spcPts val="0"/>
              </a:spcAft>
              <a:buClr>
                <a:schemeClr val="accent1"/>
              </a:buClr>
              <a:buSzPts val="1530"/>
              <a:buFont typeface="Noto Sans Symbols"/>
              <a:buNone/>
              <a:defRPr sz="1800" b="0" i="0" u="none" strike="noStrike" cap="none">
                <a:solidFill>
                  <a:schemeClr val="lt1"/>
                </a:solidFill>
                <a:latin typeface="Calibri"/>
                <a:ea typeface="Calibri"/>
                <a:cs typeface="Calibri"/>
                <a:sym typeface="Calibri"/>
              </a:defRPr>
            </a:lvl2pPr>
            <a:lvl3pPr marR="0" lvl="2" algn="ctr">
              <a:lnSpc>
                <a:spcPct val="100000"/>
              </a:lnSpc>
              <a:spcBef>
                <a:spcPts val="315"/>
              </a:spcBef>
              <a:spcAft>
                <a:spcPts val="0"/>
              </a:spcAft>
              <a:buClr>
                <a:schemeClr val="accent2"/>
              </a:buClr>
              <a:buSzPts val="1103"/>
              <a:buFont typeface="Noto Sans Symbols"/>
              <a:buNone/>
              <a:defRPr sz="1575" b="0" i="0" u="none" strike="noStrike" cap="none">
                <a:solidFill>
                  <a:schemeClr val="lt1"/>
                </a:solidFill>
                <a:latin typeface="Calibri"/>
                <a:ea typeface="Calibri"/>
                <a:cs typeface="Calibri"/>
                <a:sym typeface="Calibri"/>
              </a:defRPr>
            </a:lvl3pPr>
            <a:lvl4pPr marR="0" lvl="3" algn="ctr">
              <a:lnSpc>
                <a:spcPct val="100000"/>
              </a:lnSpc>
              <a:spcBef>
                <a:spcPts val="300"/>
              </a:spcBef>
              <a:spcAft>
                <a:spcPts val="0"/>
              </a:spcAft>
              <a:buClr>
                <a:schemeClr val="accent3"/>
              </a:buClr>
              <a:buSzPts val="975"/>
              <a:buFont typeface="Noto Sans Symbols"/>
              <a:buNone/>
              <a:defRPr sz="1500" b="0" i="0" u="none" strike="noStrike" cap="none">
                <a:solidFill>
                  <a:schemeClr val="lt1"/>
                </a:solidFill>
                <a:latin typeface="Calibri"/>
                <a:ea typeface="Calibri"/>
                <a:cs typeface="Calibri"/>
                <a:sym typeface="Calibri"/>
              </a:defRPr>
            </a:lvl4pPr>
            <a:lvl5pPr marR="0" lvl="4" algn="ctr">
              <a:lnSpc>
                <a:spcPct val="100000"/>
              </a:lnSpc>
              <a:spcBef>
                <a:spcPts val="300"/>
              </a:spcBef>
              <a:spcAft>
                <a:spcPts val="0"/>
              </a:spcAft>
              <a:buClr>
                <a:schemeClr val="accent4"/>
              </a:buClr>
              <a:buSzPts val="975"/>
              <a:buFont typeface="Noto Sans Symbols"/>
              <a:buNone/>
              <a:defRPr sz="1500" b="0" i="0" u="none" strike="noStrike" cap="none">
                <a:solidFill>
                  <a:schemeClr val="lt1"/>
                </a:solidFill>
                <a:latin typeface="Calibri"/>
                <a:ea typeface="Calibri"/>
                <a:cs typeface="Calibri"/>
                <a:sym typeface="Calibri"/>
              </a:defRPr>
            </a:lvl5pPr>
            <a:lvl6pPr marR="0" lvl="5" algn="ctr">
              <a:lnSpc>
                <a:spcPct val="100000"/>
              </a:lnSpc>
              <a:spcBef>
                <a:spcPts val="270"/>
              </a:spcBef>
              <a:spcAft>
                <a:spcPts val="0"/>
              </a:spcAft>
              <a:buClr>
                <a:schemeClr val="accent5"/>
              </a:buClr>
              <a:buSzPts val="1080"/>
              <a:buFont typeface="Noto Sans Symbols"/>
              <a:buNone/>
              <a:defRPr sz="1350" b="0" i="0" u="none" strike="noStrike" cap="none">
                <a:solidFill>
                  <a:schemeClr val="lt1"/>
                </a:solidFill>
                <a:latin typeface="Constantia"/>
                <a:ea typeface="Constantia"/>
                <a:cs typeface="Constantia"/>
                <a:sym typeface="Constantia"/>
              </a:defRPr>
            </a:lvl6pPr>
            <a:lvl7pPr marR="0" lvl="6" algn="ctr">
              <a:lnSpc>
                <a:spcPct val="100000"/>
              </a:lnSpc>
              <a:spcBef>
                <a:spcPts val="240"/>
              </a:spcBef>
              <a:spcAft>
                <a:spcPts val="0"/>
              </a:spcAft>
              <a:buClr>
                <a:schemeClr val="accent6"/>
              </a:buClr>
              <a:buSzPts val="960"/>
              <a:buFont typeface="Noto Sans Symbols"/>
              <a:buNone/>
              <a:defRPr sz="1200" b="0" i="0" u="none" strike="noStrike" cap="none">
                <a:solidFill>
                  <a:schemeClr val="lt1"/>
                </a:solidFill>
                <a:latin typeface="Constantia"/>
                <a:ea typeface="Constantia"/>
                <a:cs typeface="Constantia"/>
                <a:sym typeface="Constantia"/>
              </a:defRPr>
            </a:lvl7pPr>
            <a:lvl8pPr marR="0" lvl="7" algn="ctr">
              <a:lnSpc>
                <a:spcPct val="100000"/>
              </a:lnSpc>
              <a:spcBef>
                <a:spcPts val="24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a:lnSpc>
                <a:spcPct val="100000"/>
              </a:lnSpc>
              <a:spcBef>
                <a:spcPts val="210"/>
              </a:spcBef>
              <a:spcAft>
                <a:spcPts val="0"/>
              </a:spcAft>
              <a:buClr>
                <a:schemeClr val="lt2"/>
              </a:buClr>
              <a:buSzPts val="1050"/>
              <a:buFont typeface="Constantia"/>
              <a:buNone/>
              <a:defRPr sz="1050" b="0" i="0" u="none" strike="noStrike" cap="none">
                <a:solidFill>
                  <a:schemeClr val="lt1"/>
                </a:solidFill>
                <a:latin typeface="Constantia"/>
                <a:ea typeface="Constantia"/>
                <a:cs typeface="Constantia"/>
                <a:sym typeface="Constantia"/>
              </a:defRPr>
            </a:lvl9pPr>
          </a:lstStyle>
          <a:p>
            <a:endParaRPr/>
          </a:p>
        </p:txBody>
      </p:sp>
      <p:pic>
        <p:nvPicPr>
          <p:cNvPr id="24" name="Google Shape;24;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5"/>
        <p:cNvGrpSpPr/>
        <p:nvPr/>
      </p:nvGrpSpPr>
      <p:grpSpPr>
        <a:xfrm>
          <a:off x="0" y="0"/>
          <a:ext cx="0" cy="0"/>
          <a:chOff x="0" y="0"/>
          <a:chExt cx="0" cy="0"/>
        </a:xfrm>
      </p:grpSpPr>
      <p:sp>
        <p:nvSpPr>
          <p:cNvPr id="26" name="Google Shape;26;p12"/>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rgbClr val="FFFFFF"/>
              </a:buClr>
              <a:buSzPts val="5000"/>
              <a:buFont typeface="Calibri"/>
              <a:buNone/>
              <a:defRPr sz="5000" b="0" i="0" u="none" strike="noStrike"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7" name="Google Shape;27;p12"/>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marR="0" lvl="0" indent="-228600" algn="l">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L="914400" marR="0" lvl="1" indent="-228600" algn="l">
              <a:lnSpc>
                <a:spcPct val="100000"/>
              </a:lnSpc>
              <a:spcBef>
                <a:spcPts val="270"/>
              </a:spcBef>
              <a:spcAft>
                <a:spcPts val="0"/>
              </a:spcAft>
              <a:buClr>
                <a:schemeClr val="accent1"/>
              </a:buClr>
              <a:buSzPts val="1148"/>
              <a:buFont typeface="Noto Sans Symbols"/>
              <a:buNone/>
              <a:defRPr sz="1350" b="0" i="0" u="none" strike="noStrike" cap="none">
                <a:solidFill>
                  <a:schemeClr val="lt1"/>
                </a:solidFill>
                <a:latin typeface="Calibri"/>
                <a:ea typeface="Calibri"/>
                <a:cs typeface="Calibri"/>
                <a:sym typeface="Calibri"/>
              </a:defRPr>
            </a:lvl2pPr>
            <a:lvl3pPr marL="1371600" marR="0" lvl="2" indent="-228600" algn="l">
              <a:lnSpc>
                <a:spcPct val="100000"/>
              </a:lnSpc>
              <a:spcBef>
                <a:spcPts val="240"/>
              </a:spcBef>
              <a:spcAft>
                <a:spcPts val="0"/>
              </a:spcAft>
              <a:buClr>
                <a:schemeClr val="accent2"/>
              </a:buClr>
              <a:buSzPts val="840"/>
              <a:buFont typeface="Noto Sans Symbols"/>
              <a:buNone/>
              <a:defRPr sz="1200" b="0" i="0" u="none" strike="noStrike" cap="none">
                <a:solidFill>
                  <a:schemeClr val="lt1"/>
                </a:solidFill>
                <a:latin typeface="Calibri"/>
                <a:ea typeface="Calibri"/>
                <a:cs typeface="Calibri"/>
                <a:sym typeface="Calibri"/>
              </a:defRPr>
            </a:lvl3pPr>
            <a:lvl4pPr marL="1828800" marR="0" lvl="3" indent="-228600" algn="l">
              <a:lnSpc>
                <a:spcPct val="100000"/>
              </a:lnSpc>
              <a:spcBef>
                <a:spcPts val="210"/>
              </a:spcBef>
              <a:spcAft>
                <a:spcPts val="0"/>
              </a:spcAft>
              <a:buClr>
                <a:schemeClr val="accent3"/>
              </a:buClr>
              <a:buSzPts val="683"/>
              <a:buFont typeface="Noto Sans Symbols"/>
              <a:buNone/>
              <a:defRPr sz="1050" b="0" i="0" u="none" strike="noStrike" cap="none">
                <a:solidFill>
                  <a:schemeClr val="lt1"/>
                </a:solidFill>
                <a:latin typeface="Calibri"/>
                <a:ea typeface="Calibri"/>
                <a:cs typeface="Calibri"/>
                <a:sym typeface="Calibri"/>
              </a:defRPr>
            </a:lvl4pPr>
            <a:lvl5pPr marL="2286000" marR="0" lvl="4" indent="-228600" algn="l">
              <a:lnSpc>
                <a:spcPct val="100000"/>
              </a:lnSpc>
              <a:spcBef>
                <a:spcPts val="210"/>
              </a:spcBef>
              <a:spcAft>
                <a:spcPts val="0"/>
              </a:spcAft>
              <a:buClr>
                <a:schemeClr val="accent4"/>
              </a:buClr>
              <a:buSzPts val="683"/>
              <a:buFont typeface="Noto Sans Symbols"/>
              <a:buNone/>
              <a:defRPr sz="1050" b="0" i="0" u="none" strike="noStrike" cap="none">
                <a:solidFill>
                  <a:schemeClr val="lt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pic>
        <p:nvPicPr>
          <p:cNvPr id="28" name="Google Shape;28;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1" name="Google Shape;31;p13"/>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chemeClr val="accent4"/>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a:lnSpc>
                <a:spcPct val="100000"/>
              </a:lnSpc>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289" algn="l">
              <a:lnSpc>
                <a:spcPct val="100000"/>
              </a:lnSpc>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32" name="Google Shape;32;p13"/>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chemeClr val="accent4"/>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a:lnSpc>
                <a:spcPct val="100000"/>
              </a:lnSpc>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289" algn="l">
              <a:lnSpc>
                <a:spcPct val="100000"/>
              </a:lnSpc>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33" name="Google Shape;33;p1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14"/>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36" name="Google Shape;36;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7"/>
        <p:cNvGrpSpPr/>
        <p:nvPr/>
      </p:nvGrpSpPr>
      <p:grpSpPr>
        <a:xfrm>
          <a:off x="0" y="0"/>
          <a:ext cx="0" cy="0"/>
          <a:chOff x="0" y="0"/>
          <a:chExt cx="0" cy="0"/>
        </a:xfrm>
      </p:grpSpPr>
      <p:pic>
        <p:nvPicPr>
          <p:cNvPr id="38" name="Google Shape;38;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7b96f4b5c3_0_10"/>
          <p:cNvSpPr txBox="1">
            <a:spLocks noGrp="1"/>
          </p:cNvSpPr>
          <p:nvPr>
            <p:ph type="title"/>
          </p:nvPr>
        </p:nvSpPr>
        <p:spPr>
          <a:xfrm>
            <a:off x="457200" y="249763"/>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sz="3200" dirty="0"/>
              <a:t>Why-Lighting: Lincoln’s First Inaugural Address</a:t>
            </a:r>
            <a:endParaRPr sz="3200" dirty="0"/>
          </a:p>
        </p:txBody>
      </p:sp>
      <p:sp>
        <p:nvSpPr>
          <p:cNvPr id="127" name="Google Shape;127;g7b96f4b5c3_0_10"/>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600"/>
              </a:spcAft>
              <a:buSzPts val="2600"/>
              <a:buChar char="•"/>
            </a:pPr>
            <a:r>
              <a:rPr lang="en-US" dirty="0"/>
              <a:t>As you read Lincoln’s first inaugural address, highlight the most important idea represented in the document. </a:t>
            </a:r>
            <a:endParaRPr dirty="0"/>
          </a:p>
          <a:p>
            <a:pPr marL="457200" lvl="0" indent="-457200" algn="l" rtl="0">
              <a:lnSpc>
                <a:spcPct val="100000"/>
              </a:lnSpc>
              <a:spcBef>
                <a:spcPts val="0"/>
              </a:spcBef>
              <a:spcAft>
                <a:spcPts val="600"/>
              </a:spcAft>
              <a:buSzPts val="2600"/>
              <a:buChar char="•"/>
            </a:pPr>
            <a:r>
              <a:rPr lang="en-US" dirty="0"/>
              <a:t>Next to the highlighted phrase, explain why you highlighted that phrase.</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7b96f4b5c3_0_0"/>
          <p:cNvSpPr txBox="1">
            <a:spLocks noGrp="1"/>
          </p:cNvSpPr>
          <p:nvPr>
            <p:ph type="title"/>
          </p:nvPr>
        </p:nvSpPr>
        <p:spPr>
          <a:xfrm>
            <a:off x="457200" y="233863"/>
            <a:ext cx="8344894"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sz="3000" dirty="0"/>
              <a:t>Paired Text Analysis: Lincoln’s First Inaugural Address</a:t>
            </a:r>
            <a:endParaRPr sz="3000" dirty="0"/>
          </a:p>
        </p:txBody>
      </p:sp>
      <p:sp>
        <p:nvSpPr>
          <p:cNvPr id="133" name="Google Shape;133;g7b96f4b5c3_0_0"/>
          <p:cNvSpPr txBox="1">
            <a:spLocks noGrp="1"/>
          </p:cNvSpPr>
          <p:nvPr>
            <p:ph type="body" idx="1"/>
          </p:nvPr>
        </p:nvSpPr>
        <p:spPr>
          <a:xfrm>
            <a:off x="457200" y="1308485"/>
            <a:ext cx="8229600" cy="3291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600"/>
              <a:buNone/>
            </a:pPr>
            <a:r>
              <a:rPr lang="en-US" dirty="0"/>
              <a:t>In 1861 (right before the Civil War began), Lincoln stated that he did not intend to take any action to interfere with slavery in the slave states (where slavery already existed).</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7b96f4b5c3_0_15"/>
          <p:cNvSpPr txBox="1">
            <a:spLocks noGrp="1"/>
          </p:cNvSpPr>
          <p:nvPr>
            <p:ph type="title"/>
          </p:nvPr>
        </p:nvSpPr>
        <p:spPr>
          <a:xfrm>
            <a:off x="457200" y="297474"/>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t>Both Texts Together</a:t>
            </a:r>
            <a:endParaRPr dirty="0"/>
          </a:p>
        </p:txBody>
      </p:sp>
      <p:sp>
        <p:nvSpPr>
          <p:cNvPr id="139" name="Google Shape;139;g7b96f4b5c3_0_15"/>
          <p:cNvSpPr txBox="1">
            <a:spLocks noGrp="1"/>
          </p:cNvSpPr>
          <p:nvPr>
            <p:ph type="body" idx="1"/>
          </p:nvPr>
        </p:nvSpPr>
        <p:spPr>
          <a:xfrm>
            <a:off x="457200" y="1236428"/>
            <a:ext cx="7923475" cy="3507082"/>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520"/>
              </a:spcBef>
              <a:spcAft>
                <a:spcPts val="0"/>
              </a:spcAft>
              <a:buSzPts val="2600"/>
              <a:buFont typeface="Calibri"/>
              <a:buAutoNum type="arabicPeriod"/>
            </a:pPr>
            <a:r>
              <a:rPr lang="en-US" dirty="0"/>
              <a:t>The goals of the Civil War expanded with the issuance of the Emancipation Proclamation to include freeing slaves as a legitimate aim in addition to preserving the Union.</a:t>
            </a:r>
            <a:endParaRPr dirty="0"/>
          </a:p>
          <a:p>
            <a:pPr marL="457200" lvl="0" indent="0" algn="l" rtl="0">
              <a:lnSpc>
                <a:spcPct val="100000"/>
              </a:lnSpc>
              <a:spcBef>
                <a:spcPts val="520"/>
              </a:spcBef>
              <a:spcAft>
                <a:spcPts val="0"/>
              </a:spcAft>
              <a:buSzPts val="2600"/>
              <a:buNone/>
            </a:pPr>
            <a:endParaRPr dirty="0"/>
          </a:p>
          <a:p>
            <a:pPr marL="457200" lvl="0" indent="0" algn="l" rtl="0">
              <a:lnSpc>
                <a:spcPct val="100000"/>
              </a:lnSpc>
              <a:spcBef>
                <a:spcPts val="520"/>
              </a:spcBef>
              <a:spcAft>
                <a:spcPts val="0"/>
              </a:spcAft>
              <a:buSzPts val="2600"/>
              <a:buNone/>
            </a:pPr>
            <a:endParaRPr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g6d50fde05c_0_0"/>
          <p:cNvSpPr txBox="1">
            <a:spLocks noGrp="1"/>
          </p:cNvSpPr>
          <p:nvPr>
            <p:ph type="body" idx="1"/>
          </p:nvPr>
        </p:nvSpPr>
        <p:spPr>
          <a:xfrm>
            <a:off x="457200" y="1300038"/>
            <a:ext cx="7812157" cy="3443472"/>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SzPts val="2600"/>
              <a:buNone/>
            </a:pPr>
            <a:r>
              <a:rPr lang="en-US" dirty="0"/>
              <a:t>The Emancipation Proclamation threatened the institution of slavery (1) by freeing enslaved people in the states that were rebelling against the U.S. and (2) by allowing formerly enslaved people to join the Union Army. It was a first step toward total abolition of slavery.</a:t>
            </a:r>
            <a:endParaRPr dirty="0"/>
          </a:p>
          <a:p>
            <a:pPr marL="457200" lvl="0" indent="0" algn="l" rtl="0">
              <a:lnSpc>
                <a:spcPct val="100000"/>
              </a:lnSpc>
              <a:spcBef>
                <a:spcPts val="520"/>
              </a:spcBef>
              <a:spcAft>
                <a:spcPts val="0"/>
              </a:spcAft>
              <a:buSzPts val="2600"/>
              <a:buNone/>
            </a:pPr>
            <a:endParaRPr dirty="0"/>
          </a:p>
        </p:txBody>
      </p:sp>
      <p:sp>
        <p:nvSpPr>
          <p:cNvPr id="146" name="Google Shape;146;g6d50fde05c_0_0"/>
          <p:cNvSpPr txBox="1"/>
          <p:nvPr/>
        </p:nvSpPr>
        <p:spPr>
          <a:xfrm>
            <a:off x="457200" y="1254280"/>
            <a:ext cx="467100" cy="50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dirty="0">
                <a:solidFill>
                  <a:schemeClr val="accent4"/>
                </a:solidFill>
                <a:latin typeface="Calibri"/>
                <a:ea typeface="Calibri"/>
                <a:cs typeface="Calibri"/>
                <a:sym typeface="Calibri"/>
              </a:rPr>
              <a:t>2.</a:t>
            </a:r>
            <a:endParaRPr sz="2600" b="0" i="0" u="none" strike="noStrike" cap="none" dirty="0">
              <a:solidFill>
                <a:schemeClr val="accent4"/>
              </a:solidFill>
              <a:latin typeface="Calibri"/>
              <a:ea typeface="Calibri"/>
              <a:cs typeface="Calibri"/>
              <a:sym typeface="Calibri"/>
            </a:endParaRPr>
          </a:p>
        </p:txBody>
      </p:sp>
      <p:sp>
        <p:nvSpPr>
          <p:cNvPr id="7" name="Google Shape;138;g7b96f4b5c3_0_15">
            <a:extLst>
              <a:ext uri="{FF2B5EF4-FFF2-40B4-BE49-F238E27FC236}">
                <a16:creationId xmlns:a16="http://schemas.microsoft.com/office/drawing/2014/main" id="{BB7091D7-30B3-79C6-9493-770A769AA4C4}"/>
              </a:ext>
            </a:extLst>
          </p:cNvPr>
          <p:cNvSpPr txBox="1">
            <a:spLocks/>
          </p:cNvSpPr>
          <p:nvPr/>
        </p:nvSpPr>
        <p:spPr>
          <a:xfrm>
            <a:off x="457200" y="297474"/>
            <a:ext cx="8229600" cy="857400"/>
          </a:xfrm>
          <a:prstGeom prst="rect">
            <a:avLst/>
          </a:prstGeom>
          <a:noFill/>
          <a:ln>
            <a:noFill/>
          </a:ln>
        </p:spPr>
        <p:txBody>
          <a:bodyPr spcFirstLastPara="1" wrap="square" lIns="0" tIns="4570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t>Both Texts Together</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6e504c2673_0_5"/>
          <p:cNvSpPr txBox="1">
            <a:spLocks noGrp="1"/>
          </p:cNvSpPr>
          <p:nvPr>
            <p:ph type="title"/>
          </p:nvPr>
        </p:nvSpPr>
        <p:spPr>
          <a:xfrm>
            <a:off x="457200" y="305424"/>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t>Card Sort Revisited</a:t>
            </a:r>
            <a:endParaRPr dirty="0"/>
          </a:p>
        </p:txBody>
      </p:sp>
      <p:sp>
        <p:nvSpPr>
          <p:cNvPr id="152" name="Google Shape;152;g6e504c2673_0_5"/>
          <p:cNvSpPr txBox="1">
            <a:spLocks noGrp="1"/>
          </p:cNvSpPr>
          <p:nvPr>
            <p:ph type="body" idx="1"/>
          </p:nvPr>
        </p:nvSpPr>
        <p:spPr>
          <a:xfrm>
            <a:off x="457200" y="1296559"/>
            <a:ext cx="8229600" cy="32919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600"/>
              </a:spcAft>
              <a:buSzPts val="2600"/>
              <a:buChar char="•"/>
            </a:pPr>
            <a:r>
              <a:rPr lang="en-US" dirty="0"/>
              <a:t>Look back at the way you categorized the cards about the Emancipation Proclamation.</a:t>
            </a:r>
            <a:endParaRPr dirty="0"/>
          </a:p>
          <a:p>
            <a:pPr marL="457200" lvl="0" indent="-457200" algn="l" rtl="0">
              <a:lnSpc>
                <a:spcPct val="100000"/>
              </a:lnSpc>
              <a:spcBef>
                <a:spcPts val="0"/>
              </a:spcBef>
              <a:spcAft>
                <a:spcPts val="600"/>
              </a:spcAft>
              <a:buSzPts val="2600"/>
              <a:buChar char="•"/>
            </a:pPr>
            <a:r>
              <a:rPr lang="en-US" dirty="0"/>
              <a:t>Based on the information we have read and discussed, are there any statements that you would move?</a:t>
            </a:r>
            <a:endParaRPr dirty="0"/>
          </a:p>
          <a:p>
            <a:pPr marL="457200" lvl="0" indent="-457200" algn="l" rtl="0">
              <a:lnSpc>
                <a:spcPct val="100000"/>
              </a:lnSpc>
              <a:spcBef>
                <a:spcPts val="0"/>
              </a:spcBef>
              <a:spcAft>
                <a:spcPts val="600"/>
              </a:spcAft>
              <a:buSzPts val="2600"/>
              <a:buChar char="•"/>
            </a:pPr>
            <a:r>
              <a:rPr lang="en-US" dirty="0"/>
              <a:t>Make any necessary changes and be prepared to discuss your answers with the class.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6e504c2673_0_10"/>
          <p:cNvSpPr txBox="1">
            <a:spLocks noGrp="1"/>
          </p:cNvSpPr>
          <p:nvPr>
            <p:ph type="title"/>
          </p:nvPr>
        </p:nvSpPr>
        <p:spPr>
          <a:xfrm>
            <a:off x="457200" y="297473"/>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t>Juneteenth</a:t>
            </a:r>
            <a:endParaRPr dirty="0"/>
          </a:p>
        </p:txBody>
      </p:sp>
      <p:sp>
        <p:nvSpPr>
          <p:cNvPr id="158" name="Google Shape;158;g6e504c2673_0_10"/>
          <p:cNvSpPr txBox="1">
            <a:spLocks noGrp="1"/>
          </p:cNvSpPr>
          <p:nvPr>
            <p:ph type="body" idx="1"/>
          </p:nvPr>
        </p:nvSpPr>
        <p:spPr>
          <a:xfrm>
            <a:off x="457200" y="1305434"/>
            <a:ext cx="8229600" cy="32919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600"/>
              </a:spcAft>
              <a:buSzPts val="2600"/>
              <a:buAutoNum type="arabicPeriod"/>
            </a:pPr>
            <a:r>
              <a:rPr lang="en-US" dirty="0"/>
              <a:t>What is Juneteenth?</a:t>
            </a:r>
            <a:endParaRPr dirty="0"/>
          </a:p>
          <a:p>
            <a:pPr marL="457200" lvl="0" indent="-457200" algn="l" rtl="0">
              <a:lnSpc>
                <a:spcPct val="100000"/>
              </a:lnSpc>
              <a:spcBef>
                <a:spcPts val="0"/>
              </a:spcBef>
              <a:spcAft>
                <a:spcPts val="600"/>
              </a:spcAft>
              <a:buSzPts val="2600"/>
              <a:buAutoNum type="arabicPeriod"/>
            </a:pPr>
            <a:r>
              <a:rPr lang="en-US" dirty="0"/>
              <a:t>How is Juneteenth connected to emancipation?</a:t>
            </a:r>
            <a:endParaRPr dirty="0"/>
          </a:p>
          <a:p>
            <a:pPr marL="457200" lvl="0" indent="-457200" algn="l" rtl="0">
              <a:lnSpc>
                <a:spcPct val="100000"/>
              </a:lnSpc>
              <a:spcBef>
                <a:spcPts val="0"/>
              </a:spcBef>
              <a:spcAft>
                <a:spcPts val="600"/>
              </a:spcAft>
              <a:buSzPts val="2600"/>
              <a:buAutoNum type="arabicPeriod"/>
            </a:pPr>
            <a:r>
              <a:rPr lang="en-US" dirty="0"/>
              <a:t>Why is Juneteenth a significant holiday in the U.S.?</a:t>
            </a:r>
            <a:endParaRPr dirty="0"/>
          </a:p>
          <a:p>
            <a:pPr marL="457200" lvl="0" indent="0" algn="l" rtl="0">
              <a:lnSpc>
                <a:spcPct val="100000"/>
              </a:lnSpc>
              <a:spcBef>
                <a:spcPts val="520"/>
              </a:spcBef>
              <a:spcAft>
                <a:spcPts val="0"/>
              </a:spcAft>
              <a:buSzPts val="26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marR="0" lvl="0" indent="0" algn="l" rtl="0">
              <a:lnSpc>
                <a:spcPct val="100000"/>
              </a:lnSpc>
              <a:spcBef>
                <a:spcPts val="0"/>
              </a:spcBef>
              <a:spcAft>
                <a:spcPts val="0"/>
              </a:spcAft>
              <a:buClr>
                <a:schemeClr val="lt1"/>
              </a:buClr>
              <a:buSzPts val="5000"/>
              <a:buFont typeface="Calibri"/>
              <a:buNone/>
            </a:pPr>
            <a:r>
              <a:rPr lang="en-US" sz="4400" dirty="0"/>
              <a:t>The Emancipation Proclamation</a:t>
            </a:r>
            <a:endParaRPr sz="4400" dirty="0"/>
          </a:p>
        </p:txBody>
      </p:sp>
      <p:sp>
        <p:nvSpPr>
          <p:cNvPr id="80" name="Google Shape;80;p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p>
            <a:pPr marL="0" marR="34289" lvl="0" indent="0" algn="l" rtl="0">
              <a:lnSpc>
                <a:spcPct val="100000"/>
              </a:lnSpc>
              <a:spcBef>
                <a:spcPts val="0"/>
              </a:spcBef>
              <a:spcAft>
                <a:spcPts val="0"/>
              </a:spcAft>
              <a:buClr>
                <a:schemeClr val="accent4"/>
              </a:buClr>
              <a:buSzPts val="2600"/>
              <a:buFont typeface="Arial"/>
              <a:buNone/>
            </a:pPr>
            <a:r>
              <a:rPr lang="en-US" dirty="0"/>
              <a:t>Expanding the Goals of the Civil War</a:t>
            </a:r>
            <a:endParaRPr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7a865f2836_0_35"/>
          <p:cNvSpPr txBox="1">
            <a:spLocks noGrp="1"/>
          </p:cNvSpPr>
          <p:nvPr>
            <p:ph type="title"/>
          </p:nvPr>
        </p:nvSpPr>
        <p:spPr>
          <a:xfrm>
            <a:off x="457200" y="301455"/>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t>Text Impressions</a:t>
            </a:r>
            <a:endParaRPr dirty="0"/>
          </a:p>
        </p:txBody>
      </p:sp>
      <p:graphicFrame>
        <p:nvGraphicFramePr>
          <p:cNvPr id="86" name="Google Shape;86;g7a865f2836_0_35"/>
          <p:cNvGraphicFramePr/>
          <p:nvPr>
            <p:extLst>
              <p:ext uri="{D42A27DB-BD31-4B8C-83A1-F6EECF244321}">
                <p14:modId xmlns:p14="http://schemas.microsoft.com/office/powerpoint/2010/main" val="3288158930"/>
              </p:ext>
            </p:extLst>
          </p:nvPr>
        </p:nvGraphicFramePr>
        <p:xfrm>
          <a:off x="725887" y="1414239"/>
          <a:ext cx="7239000" cy="2925900"/>
        </p:xfrm>
        <a:graphic>
          <a:graphicData uri="http://schemas.openxmlformats.org/drawingml/2006/table">
            <a:tbl>
              <a:tblPr>
                <a:noFill/>
                <a:tableStyleId>{0D92808F-5377-4514-A909-39925B6B021F}</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Calibri"/>
                          <a:ea typeface="Calibri"/>
                          <a:cs typeface="Calibri"/>
                          <a:sym typeface="Calibri"/>
                        </a:rPr>
                        <a:t>President of the United States</a:t>
                      </a:r>
                      <a:endParaRPr sz="20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Calibri"/>
                          <a:ea typeface="Calibri"/>
                          <a:cs typeface="Calibri"/>
                          <a:sym typeface="Calibri"/>
                        </a:rPr>
                        <a:t>forever free</a:t>
                      </a:r>
                      <a:endParaRPr sz="20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Calibri"/>
                          <a:ea typeface="Calibri"/>
                          <a:cs typeface="Calibri"/>
                          <a:sym typeface="Calibri"/>
                        </a:rPr>
                        <a:t>proclamation</a:t>
                      </a:r>
                      <a:endParaRPr sz="20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Calibri"/>
                          <a:ea typeface="Calibri"/>
                          <a:cs typeface="Calibri"/>
                          <a:sym typeface="Calibri"/>
                        </a:rPr>
                        <a:t>such persons</a:t>
                      </a:r>
                      <a:endParaRPr sz="20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Calibri"/>
                          <a:ea typeface="Calibri"/>
                          <a:cs typeface="Calibri"/>
                          <a:sym typeface="Calibri"/>
                        </a:rPr>
                        <a:t>war measure</a:t>
                      </a:r>
                      <a:endParaRPr sz="20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Calibri"/>
                          <a:ea typeface="Calibri"/>
                          <a:cs typeface="Calibri"/>
                          <a:sym typeface="Calibri"/>
                        </a:rPr>
                        <a:t>received into the Armed Services</a:t>
                      </a:r>
                      <a:endParaRPr sz="20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Calibri"/>
                          <a:ea typeface="Calibri"/>
                          <a:cs typeface="Calibri"/>
                          <a:sym typeface="Calibri"/>
                        </a:rPr>
                        <a:t>declare</a:t>
                      </a:r>
                      <a:endParaRPr sz="20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Calibri"/>
                          <a:ea typeface="Calibri"/>
                          <a:cs typeface="Calibri"/>
                          <a:sym typeface="Calibri"/>
                        </a:rPr>
                        <a:t>act of justice</a:t>
                      </a:r>
                      <a:endParaRPr sz="20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Calibri"/>
                          <a:ea typeface="Calibri"/>
                          <a:cs typeface="Calibri"/>
                          <a:sym typeface="Calibri"/>
                        </a:rPr>
                        <a:t>slaves</a:t>
                      </a:r>
                      <a:endParaRPr sz="20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Calibri"/>
                          <a:ea typeface="Calibri"/>
                          <a:cs typeface="Calibri"/>
                          <a:sym typeface="Calibri"/>
                        </a:rPr>
                        <a:t>military necessity</a:t>
                      </a:r>
                      <a:endParaRPr sz="20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Calibri"/>
                          <a:ea typeface="Calibri"/>
                          <a:cs typeface="Calibri"/>
                          <a:sym typeface="Calibri"/>
                        </a:rPr>
                        <a:t>states in rebellion</a:t>
                      </a:r>
                      <a:endParaRPr sz="20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g6d50fde05c_0_7"/>
          <p:cNvPicPr preferRelativeResize="0"/>
          <p:nvPr/>
        </p:nvPicPr>
        <p:blipFill rotWithShape="1">
          <a:blip r:embed="rId3">
            <a:alphaModFix/>
          </a:blip>
          <a:srcRect/>
          <a:stretch/>
        </p:blipFill>
        <p:spPr>
          <a:xfrm>
            <a:off x="2213425" y="0"/>
            <a:ext cx="4717150" cy="5178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dirty="0"/>
              <a:t>Essential Questions</a:t>
            </a:r>
            <a:endParaRPr dirty="0"/>
          </a:p>
        </p:txBody>
      </p:sp>
      <p:sp>
        <p:nvSpPr>
          <p:cNvPr id="101" name="Google Shape;101;p24"/>
          <p:cNvSpPr txBox="1">
            <a:spLocks noGrp="1"/>
          </p:cNvSpPr>
          <p:nvPr>
            <p:ph type="body" idx="1"/>
          </p:nvPr>
        </p:nvSpPr>
        <p:spPr>
          <a:xfrm>
            <a:off x="530352" y="2028497"/>
            <a:ext cx="7772400" cy="2029397"/>
          </a:xfrm>
          <a:prstGeom prst="rect">
            <a:avLst/>
          </a:prstGeom>
          <a:noFill/>
          <a:ln>
            <a:noFill/>
          </a:ln>
        </p:spPr>
        <p:txBody>
          <a:bodyPr spcFirstLastPara="1" wrap="square" lIns="45700" tIns="45700" rIns="45700" bIns="45700" anchor="t" anchorCtr="0">
            <a:noAutofit/>
          </a:bodyPr>
          <a:lstStyle/>
          <a:p>
            <a:pPr lvl="0" indent="-457200" algn="l" rtl="0">
              <a:spcBef>
                <a:spcPts val="0"/>
              </a:spcBef>
              <a:spcAft>
                <a:spcPts val="600"/>
              </a:spcAft>
              <a:buClr>
                <a:schemeClr val="bg1"/>
              </a:buClr>
              <a:buSzPts val="2600"/>
              <a:buFont typeface="Arial" panose="020B0604020202020204" pitchFamily="34" charset="0"/>
              <a:buChar char="•"/>
            </a:pPr>
            <a:r>
              <a:rPr lang="en-US" dirty="0"/>
              <a:t>How did the Emancipation Proclamation affect the Civil War?  </a:t>
            </a:r>
          </a:p>
          <a:p>
            <a:pPr lvl="0" indent="-457200" algn="l" rtl="0">
              <a:spcBef>
                <a:spcPts val="0"/>
              </a:spcBef>
              <a:spcAft>
                <a:spcPts val="600"/>
              </a:spcAft>
              <a:buClr>
                <a:schemeClr val="bg1"/>
              </a:buClr>
              <a:buSzPts val="2600"/>
              <a:buFont typeface="Arial" panose="020B0604020202020204" pitchFamily="34" charset="0"/>
              <a:buChar char="•"/>
            </a:pPr>
            <a:r>
              <a:rPr lang="en-US" dirty="0"/>
              <a:t>What was its impact on the institution of slavery in the United States?</a:t>
            </a:r>
          </a:p>
          <a:p>
            <a:pPr lvl="0" indent="-457200" algn="l" rtl="0">
              <a:spcBef>
                <a:spcPts val="0"/>
              </a:spcBef>
              <a:spcAft>
                <a:spcPts val="600"/>
              </a:spcAft>
              <a:buClr>
                <a:schemeClr val="bg1"/>
              </a:buClr>
              <a:buSzPts val="2600"/>
              <a:buFont typeface="Arial" panose="020B0604020202020204" pitchFamily="34" charset="0"/>
              <a:buChar char="•"/>
            </a:pPr>
            <a:r>
              <a:rPr lang="en-US" dirty="0"/>
              <a:t>How is Juneteenth related to emancipation?</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a:t>Lesson Objectives</a:t>
            </a:r>
            <a:endParaRPr/>
          </a:p>
        </p:txBody>
      </p:sp>
      <p:sp>
        <p:nvSpPr>
          <p:cNvPr id="107" name="Google Shape;107;p25"/>
          <p:cNvSpPr txBox="1">
            <a:spLocks noGrp="1"/>
          </p:cNvSpPr>
          <p:nvPr>
            <p:ph type="body" idx="1"/>
          </p:nvPr>
        </p:nvSpPr>
        <p:spPr>
          <a:xfrm>
            <a:off x="530352" y="2028498"/>
            <a:ext cx="7772400" cy="1982304"/>
          </a:xfrm>
          <a:prstGeom prst="rect">
            <a:avLst/>
          </a:prstGeom>
          <a:noFill/>
          <a:ln>
            <a:noFill/>
          </a:ln>
        </p:spPr>
        <p:txBody>
          <a:bodyPr spcFirstLastPara="1" wrap="square" lIns="45700" tIns="45700" rIns="45700" bIns="45700" anchor="t" anchorCtr="0">
            <a:noAutofit/>
          </a:bodyPr>
          <a:lstStyle/>
          <a:p>
            <a:pPr indent="-457200">
              <a:spcBef>
                <a:spcPts val="0"/>
              </a:spcBef>
              <a:spcAft>
                <a:spcPts val="600"/>
              </a:spcAft>
              <a:buClr>
                <a:schemeClr val="bg1"/>
              </a:buClr>
              <a:buFont typeface="Arial" panose="020B0604020202020204" pitchFamily="34" charset="0"/>
              <a:buChar char="•"/>
            </a:pPr>
            <a:r>
              <a:rPr lang="en-US" sz="2400" dirty="0"/>
              <a:t>Analyze texts to determine the effect of the Emancipation Proclamation on the Union’s goals of the Civil War. </a:t>
            </a:r>
          </a:p>
          <a:p>
            <a:pPr indent="-457200">
              <a:spcBef>
                <a:spcPts val="0"/>
              </a:spcBef>
              <a:spcAft>
                <a:spcPts val="600"/>
              </a:spcAft>
              <a:buClr>
                <a:schemeClr val="bg1"/>
              </a:buClr>
              <a:buFont typeface="Arial" panose="020B0604020202020204" pitchFamily="34" charset="0"/>
              <a:buChar char="•"/>
            </a:pPr>
            <a:r>
              <a:rPr lang="en-US" sz="2400" dirty="0"/>
              <a:t>Clarify misconceptions surrounding the proclamation.</a:t>
            </a:r>
          </a:p>
          <a:p>
            <a:pPr indent="-457200">
              <a:spcBef>
                <a:spcPts val="0"/>
              </a:spcBef>
              <a:spcAft>
                <a:spcPts val="600"/>
              </a:spcAft>
              <a:buClr>
                <a:schemeClr val="bg1"/>
              </a:buClr>
              <a:buFont typeface="Arial" panose="020B0604020202020204" pitchFamily="34" charset="0"/>
              <a:buChar char="•"/>
            </a:pPr>
            <a:r>
              <a:rPr lang="en-US" sz="2400" dirty="0"/>
              <a:t>Debate the pros and cons for establishing Juneteenth as a federal holiday.</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7b96f4b5c3_0_20"/>
          <p:cNvSpPr txBox="1">
            <a:spLocks noGrp="1"/>
          </p:cNvSpPr>
          <p:nvPr>
            <p:ph type="title"/>
          </p:nvPr>
        </p:nvSpPr>
        <p:spPr>
          <a:xfrm>
            <a:off x="457200" y="301443"/>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t>Emancipation Proclamation Card Sort</a:t>
            </a:r>
            <a:endParaRPr dirty="0"/>
          </a:p>
        </p:txBody>
      </p:sp>
      <p:sp>
        <p:nvSpPr>
          <p:cNvPr id="109" name="Google Shape;109;g7b96f4b5c3_0_20"/>
          <p:cNvSpPr txBox="1">
            <a:spLocks noGrp="1"/>
          </p:cNvSpPr>
          <p:nvPr>
            <p:ph type="body" idx="1"/>
          </p:nvPr>
        </p:nvSpPr>
        <p:spPr>
          <a:xfrm>
            <a:off x="457200" y="1292090"/>
            <a:ext cx="8229600" cy="3128835"/>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600"/>
              </a:spcAft>
              <a:buSzPts val="2600"/>
              <a:buChar char="•"/>
            </a:pPr>
            <a:r>
              <a:rPr lang="en-US" dirty="0"/>
              <a:t>Find the heading cards: “The Emancipation Proclamation Did…” and “The Emancipation Proclamation Did Not…”</a:t>
            </a:r>
            <a:endParaRPr dirty="0"/>
          </a:p>
          <a:p>
            <a:pPr marL="457200" lvl="0" indent="-457200" algn="l" rtl="0">
              <a:lnSpc>
                <a:spcPct val="100000"/>
              </a:lnSpc>
              <a:spcBef>
                <a:spcPts val="0"/>
              </a:spcBef>
              <a:spcAft>
                <a:spcPts val="600"/>
              </a:spcAft>
              <a:buSzPts val="2600"/>
              <a:buChar char="•"/>
            </a:pPr>
            <a:r>
              <a:rPr lang="en-US" dirty="0"/>
              <a:t>Next, sort the remaining cards into one of these two categories.</a:t>
            </a:r>
            <a:endParaRPr dirty="0"/>
          </a:p>
          <a:p>
            <a:pPr marL="457200" lvl="0" indent="-457200" algn="l" rtl="0">
              <a:lnSpc>
                <a:spcPct val="100000"/>
              </a:lnSpc>
              <a:spcBef>
                <a:spcPts val="0"/>
              </a:spcBef>
              <a:spcAft>
                <a:spcPts val="600"/>
              </a:spcAft>
              <a:buSzPts val="2600"/>
              <a:buChar char="•"/>
            </a:pPr>
            <a:r>
              <a:rPr lang="en-US" dirty="0"/>
              <a:t>Be prepared to explain your choices to the class.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7a98c14096_1_2"/>
          <p:cNvSpPr txBox="1">
            <a:spLocks noGrp="1"/>
          </p:cNvSpPr>
          <p:nvPr>
            <p:ph type="title"/>
          </p:nvPr>
        </p:nvSpPr>
        <p:spPr>
          <a:xfrm>
            <a:off x="457200" y="253739"/>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sz="3200" dirty="0"/>
              <a:t>Why-Lighting: The Emancipation Proclamation</a:t>
            </a:r>
            <a:endParaRPr sz="3200" dirty="0"/>
          </a:p>
        </p:txBody>
      </p:sp>
      <p:sp>
        <p:nvSpPr>
          <p:cNvPr id="115" name="Google Shape;115;g7a98c14096_1_2"/>
          <p:cNvSpPr txBox="1">
            <a:spLocks noGrp="1"/>
          </p:cNvSpPr>
          <p:nvPr>
            <p:ph type="body" idx="1"/>
          </p:nvPr>
        </p:nvSpPr>
        <p:spPr>
          <a:xfrm>
            <a:off x="457200" y="1300037"/>
            <a:ext cx="8229600" cy="3431545"/>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600"/>
              </a:spcAft>
              <a:buSzPts val="2600"/>
              <a:buChar char="•"/>
            </a:pPr>
            <a:r>
              <a:rPr lang="en-US" dirty="0"/>
              <a:t>As you read the Emancipation Proclamation, highlight the three most important ideas presented in the document. </a:t>
            </a:r>
            <a:endParaRPr dirty="0"/>
          </a:p>
          <a:p>
            <a:pPr marL="457200" lvl="0" indent="-457200" algn="l" rtl="0">
              <a:lnSpc>
                <a:spcPct val="100000"/>
              </a:lnSpc>
              <a:spcBef>
                <a:spcPts val="0"/>
              </a:spcBef>
              <a:spcAft>
                <a:spcPts val="600"/>
              </a:spcAft>
              <a:buSzPts val="2600"/>
              <a:buChar char="•"/>
            </a:pPr>
            <a:r>
              <a:rPr lang="en-US" dirty="0"/>
              <a:t>Next to each highlighted phrase, explain why you highlighted that phrase.</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7b96f4b5c3_0_5"/>
          <p:cNvSpPr txBox="1">
            <a:spLocks noGrp="1"/>
          </p:cNvSpPr>
          <p:nvPr>
            <p:ph type="title"/>
          </p:nvPr>
        </p:nvSpPr>
        <p:spPr>
          <a:xfrm>
            <a:off x="457200" y="23783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sz="3000" dirty="0"/>
              <a:t>Paired Text Analysis: The Emancipation Proclamation</a:t>
            </a:r>
            <a:endParaRPr sz="3000" dirty="0"/>
          </a:p>
        </p:txBody>
      </p:sp>
      <p:sp>
        <p:nvSpPr>
          <p:cNvPr id="121" name="Google Shape;121;g7b96f4b5c3_0_5"/>
          <p:cNvSpPr txBox="1">
            <a:spLocks noGrp="1"/>
          </p:cNvSpPr>
          <p:nvPr>
            <p:ph type="body" idx="1"/>
          </p:nvPr>
        </p:nvSpPr>
        <p:spPr>
          <a:xfrm>
            <a:off x="457200" y="1300531"/>
            <a:ext cx="8229600" cy="32919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600"/>
              </a:spcAft>
              <a:buSzPts val="2600"/>
              <a:buChar char="•"/>
            </a:pPr>
            <a:r>
              <a:rPr lang="en-US" dirty="0"/>
              <a:t>The Emancipation Proclamation freed enslaved people in the states that were rebelling against the U.S.</a:t>
            </a:r>
            <a:endParaRPr dirty="0"/>
          </a:p>
          <a:p>
            <a:pPr marL="457200" lvl="0" indent="-457200" algn="l" rtl="0">
              <a:lnSpc>
                <a:spcPct val="100000"/>
              </a:lnSpc>
              <a:spcBef>
                <a:spcPts val="0"/>
              </a:spcBef>
              <a:spcAft>
                <a:spcPts val="600"/>
              </a:spcAft>
              <a:buSzPts val="2600"/>
              <a:buChar char="•"/>
            </a:pPr>
            <a:r>
              <a:rPr lang="en-US" dirty="0"/>
              <a:t>Abraham Lincoln presented freeing enslaved people in the Confederacy as a necessary war measure to help defeat the Confederacy and end the war.</a:t>
            </a:r>
            <a:endParaRPr dirty="0"/>
          </a:p>
          <a:p>
            <a:pPr marL="457200" lvl="0" indent="-457200" algn="l" rtl="0">
              <a:lnSpc>
                <a:spcPct val="100000"/>
              </a:lnSpc>
              <a:spcBef>
                <a:spcPts val="0"/>
              </a:spcBef>
              <a:spcAft>
                <a:spcPts val="600"/>
              </a:spcAft>
              <a:buSzPts val="2600"/>
              <a:buChar char="•"/>
            </a:pPr>
            <a:r>
              <a:rPr lang="en-US" dirty="0"/>
              <a:t>Black men freed from slavery were then able to be accepted into the Union military.</a:t>
            </a:r>
            <a:endParaRPr dirty="0"/>
          </a:p>
        </p:txBody>
      </p:sp>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587</Words>
  <Application>Microsoft Office PowerPoint</Application>
  <PresentationFormat>On-screen Show (16:9)</PresentationFormat>
  <Paragraphs>52</Paragraphs>
  <Slides>15</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Noto Sans Symbols</vt:lpstr>
      <vt:lpstr>Constantia</vt:lpstr>
      <vt:lpstr>Georgia</vt:lpstr>
      <vt:lpstr>Arial</vt:lpstr>
      <vt:lpstr>Calibri</vt:lpstr>
      <vt:lpstr>LEARN theme</vt:lpstr>
      <vt:lpstr>LEARN theme</vt:lpstr>
      <vt:lpstr>PowerPoint Presentation</vt:lpstr>
      <vt:lpstr>The Emancipation Proclamation</vt:lpstr>
      <vt:lpstr>Text Impressions</vt:lpstr>
      <vt:lpstr>PowerPoint Presentation</vt:lpstr>
      <vt:lpstr>Essential Questions</vt:lpstr>
      <vt:lpstr>Lesson Objectives</vt:lpstr>
      <vt:lpstr>Emancipation Proclamation Card Sort</vt:lpstr>
      <vt:lpstr>Why-Lighting: The Emancipation Proclamation</vt:lpstr>
      <vt:lpstr>Paired Text Analysis: The Emancipation Proclamation</vt:lpstr>
      <vt:lpstr>Why-Lighting: Lincoln’s First Inaugural Address</vt:lpstr>
      <vt:lpstr>Paired Text Analysis: Lincoln’s First Inaugural Address</vt:lpstr>
      <vt:lpstr>Both Texts Together</vt:lpstr>
      <vt:lpstr>PowerPoint Presentation</vt:lpstr>
      <vt:lpstr>Card Sort Revisited</vt:lpstr>
      <vt:lpstr>Juneteenth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Emancipation Proclamation</dc:title>
  <dc:creator>K20 Center</dc:creator>
  <cp:lastModifiedBy>Daniella Peters</cp:lastModifiedBy>
  <cp:revision>1</cp:revision>
  <dcterms:modified xsi:type="dcterms:W3CDTF">2022-07-15T17:03:20Z</dcterms:modified>
</cp:coreProperties>
</file>