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45"/>
  </p:notesMasterIdLst>
  <p:sldIdLst>
    <p:sldId id="256" r:id="rId3"/>
    <p:sldId id="270" r:id="rId4"/>
    <p:sldId id="262" r:id="rId5"/>
    <p:sldId id="263" r:id="rId6"/>
    <p:sldId id="272" r:id="rId7"/>
    <p:sldId id="282" r:id="rId8"/>
    <p:sldId id="273" r:id="rId9"/>
    <p:sldId id="307" r:id="rId10"/>
    <p:sldId id="310" r:id="rId11"/>
    <p:sldId id="309" r:id="rId12"/>
    <p:sldId id="308" r:id="rId13"/>
    <p:sldId id="311" r:id="rId14"/>
    <p:sldId id="312" r:id="rId15"/>
    <p:sldId id="274" r:id="rId16"/>
    <p:sldId id="275" r:id="rId17"/>
    <p:sldId id="276" r:id="rId18"/>
    <p:sldId id="277" r:id="rId19"/>
    <p:sldId id="287" r:id="rId20"/>
    <p:sldId id="286" r:id="rId21"/>
    <p:sldId id="283" r:id="rId22"/>
    <p:sldId id="285" r:id="rId23"/>
    <p:sldId id="288" r:id="rId24"/>
    <p:sldId id="289" r:id="rId25"/>
    <p:sldId id="290" r:id="rId26"/>
    <p:sldId id="292" r:id="rId27"/>
    <p:sldId id="291" r:id="rId28"/>
    <p:sldId id="300" r:id="rId29"/>
    <p:sldId id="298" r:id="rId30"/>
    <p:sldId id="299" r:id="rId31"/>
    <p:sldId id="297" r:id="rId32"/>
    <p:sldId id="296" r:id="rId33"/>
    <p:sldId id="293" r:id="rId34"/>
    <p:sldId id="295" r:id="rId35"/>
    <p:sldId id="302" r:id="rId36"/>
    <p:sldId id="301" r:id="rId37"/>
    <p:sldId id="304" r:id="rId38"/>
    <p:sldId id="303" r:id="rId39"/>
    <p:sldId id="306" r:id="rId40"/>
    <p:sldId id="305" r:id="rId41"/>
    <p:sldId id="279" r:id="rId42"/>
    <p:sldId id="280" r:id="rId43"/>
    <p:sldId id="294" r:id="rId4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272"/>
  </p:normalViewPr>
  <p:slideViewPr>
    <p:cSldViewPr snapToGrid="0">
      <p:cViewPr varScale="1">
        <p:scale>
          <a:sx n="154" d="100"/>
          <a:sy n="154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4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custSel addSld delSld modSld">
      <pc:chgData name="Eike, Michell L." userId="835521cf-4bf5-41b6-b3d8-e14ae4606327" providerId="ADAL" clId="{E2B088EB-2600-4454-9D10-79C1CABF4A00}" dt="2026-04-29T18:54:31.099" v="601" actId="1076"/>
      <pc:docMkLst>
        <pc:docMk/>
      </pc:docMkLst>
      <pc:sldChg chg="modSp mod">
        <pc:chgData name="Eike, Michell L." userId="835521cf-4bf5-41b6-b3d8-e14ae4606327" providerId="ADAL" clId="{E2B088EB-2600-4454-9D10-79C1CABF4A00}" dt="2026-04-27T16:48:25.968" v="353" actId="207"/>
        <pc:sldMkLst>
          <pc:docMk/>
          <pc:sldMk cId="3879661357" sldId="270"/>
        </pc:sldMkLst>
        <pc:spChg chg="mod">
          <ac:chgData name="Eike, Michell L." userId="835521cf-4bf5-41b6-b3d8-e14ae4606327" providerId="ADAL" clId="{E2B088EB-2600-4454-9D10-79C1CABF4A00}" dt="2026-04-27T16:48:25.968" v="353" actId="207"/>
          <ac:spMkLst>
            <pc:docMk/>
            <pc:sldMk cId="3879661357" sldId="270"/>
            <ac:spMk id="5" creationId="{A9CE501F-ECB1-9E90-9382-8F0363093F5F}"/>
          </ac:spMkLst>
        </pc:spChg>
      </pc:sldChg>
      <pc:sldChg chg="modSp mod">
        <pc:chgData name="Eike, Michell L." userId="835521cf-4bf5-41b6-b3d8-e14ae4606327" providerId="ADAL" clId="{E2B088EB-2600-4454-9D10-79C1CABF4A00}" dt="2026-04-28T17:33:16.287" v="439" actId="20577"/>
        <pc:sldMkLst>
          <pc:docMk/>
          <pc:sldMk cId="2685176306" sldId="272"/>
        </pc:sldMkLst>
        <pc:spChg chg="mod">
          <ac:chgData name="Eike, Michell L." userId="835521cf-4bf5-41b6-b3d8-e14ae4606327" providerId="ADAL" clId="{E2B088EB-2600-4454-9D10-79C1CABF4A00}" dt="2026-04-28T17:33:16.287" v="439" actId="20577"/>
          <ac:spMkLst>
            <pc:docMk/>
            <pc:sldMk cId="2685176306" sldId="272"/>
            <ac:spMk id="25602" creationId="{8A7B2A70-6015-1458-CF8E-B7DD261C3694}"/>
          </ac:spMkLst>
        </pc:spChg>
      </pc:sldChg>
      <pc:sldChg chg="modSp mod">
        <pc:chgData name="Eike, Michell L." userId="835521cf-4bf5-41b6-b3d8-e14ae4606327" providerId="ADAL" clId="{E2B088EB-2600-4454-9D10-79C1CABF4A00}" dt="2026-04-14T15:45:02.131" v="243" actId="13926"/>
        <pc:sldMkLst>
          <pc:docMk/>
          <pc:sldMk cId="683470579" sldId="273"/>
        </pc:sldMkLst>
        <pc:spChg chg="mod">
          <ac:chgData name="Eike, Michell L." userId="835521cf-4bf5-41b6-b3d8-e14ae4606327" providerId="ADAL" clId="{E2B088EB-2600-4454-9D10-79C1CABF4A00}" dt="2026-04-14T15:45:02.131" v="243" actId="13926"/>
          <ac:spMkLst>
            <pc:docMk/>
            <pc:sldMk cId="683470579" sldId="273"/>
            <ac:spMk id="2" creationId="{5B626D5C-3597-7F51-85E0-05BB56D050E8}"/>
          </ac:spMkLst>
        </pc:spChg>
        <pc:spChg chg="mod">
          <ac:chgData name="Eike, Michell L." userId="835521cf-4bf5-41b6-b3d8-e14ae4606327" providerId="ADAL" clId="{E2B088EB-2600-4454-9D10-79C1CABF4A00}" dt="2026-04-14T15:42:49.159" v="214" actId="6549"/>
          <ac:spMkLst>
            <pc:docMk/>
            <pc:sldMk cId="683470579" sldId="273"/>
            <ac:spMk id="25602" creationId="{330CA55E-6419-C166-4068-627D2A9D82CE}"/>
          </ac:spMkLst>
        </pc:spChg>
      </pc:sldChg>
      <pc:sldChg chg="addSp delSp modSp mod">
        <pc:chgData name="Eike, Michell L." userId="835521cf-4bf5-41b6-b3d8-e14ae4606327" providerId="ADAL" clId="{E2B088EB-2600-4454-9D10-79C1CABF4A00}" dt="2026-04-29T18:54:31.099" v="601" actId="1076"/>
        <pc:sldMkLst>
          <pc:docMk/>
          <pc:sldMk cId="16065628" sldId="274"/>
        </pc:sldMkLst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6" creationId="{19008AFD-1458-C7A0-8584-9BE50A2A61B0}"/>
          </ac:spMkLst>
        </pc:spChg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7" creationId="{DE1EFBEB-F4E4-FF10-AB4B-F270A14706C9}"/>
          </ac:spMkLst>
        </pc:spChg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20" creationId="{EB326DD5-3B06-5330-9D57-E30A45CED969}"/>
          </ac:spMkLst>
        </pc:spChg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21" creationId="{89B62075-1A4C-AD27-1B3A-4F1ED7300F97}"/>
          </ac:spMkLst>
        </pc:spChg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22" creationId="{25C065EB-9506-357F-9970-2813D8108234}"/>
          </ac:spMkLst>
        </pc:spChg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24" creationId="{0C2D4B8D-D51C-B362-3ED5-367F27413216}"/>
          </ac:spMkLst>
        </pc:spChg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25" creationId="{8D02416C-F06E-6EE1-2702-DA0B117A6B02}"/>
          </ac:spMkLst>
        </pc:spChg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26" creationId="{3F3E6F0B-0004-4125-7C55-3AA859DC06E7}"/>
          </ac:spMkLst>
        </pc:spChg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29" creationId="{EA7C6642-BC43-DD18-2AAB-A024FEE6E1AE}"/>
          </ac:spMkLst>
        </pc:spChg>
        <pc:spChg chg="mod">
          <ac:chgData name="Eike, Michell L." userId="835521cf-4bf5-41b6-b3d8-e14ae4606327" providerId="ADAL" clId="{E2B088EB-2600-4454-9D10-79C1CABF4A00}" dt="2026-04-24T13:22:41.826" v="344" actId="27803"/>
          <ac:spMkLst>
            <pc:docMk/>
            <pc:sldMk cId="16065628" sldId="274"/>
            <ac:spMk id="34" creationId="{EED0AE8C-C737-35E3-2FAC-EBD4E34D0B0D}"/>
          </ac:spMkLst>
        </pc:spChg>
        <pc:spChg chg="mod">
          <ac:chgData name="Eike, Michell L." userId="835521cf-4bf5-41b6-b3d8-e14ae4606327" providerId="ADAL" clId="{E2B088EB-2600-4454-9D10-79C1CABF4A00}" dt="2026-04-24T13:22:42.879" v="345" actId="164"/>
          <ac:spMkLst>
            <pc:docMk/>
            <pc:sldMk cId="16065628" sldId="274"/>
            <ac:spMk id="38" creationId="{D8FB9B42-791B-3580-6A37-E1B46458BD72}"/>
          </ac:spMkLst>
        </pc:spChg>
        <pc:spChg chg="mod">
          <ac:chgData name="Eike, Michell L." userId="835521cf-4bf5-41b6-b3d8-e14ae4606327" providerId="ADAL" clId="{E2B088EB-2600-4454-9D10-79C1CABF4A00}" dt="2026-04-24T13:22:42.879" v="345" actId="164"/>
          <ac:spMkLst>
            <pc:docMk/>
            <pc:sldMk cId="16065628" sldId="274"/>
            <ac:spMk id="39" creationId="{FFAB5DB1-859C-CB63-D13F-1FA2DADD1E7A}"/>
          </ac:spMkLst>
        </pc:spChg>
        <pc:spChg chg="mod">
          <ac:chgData name="Eike, Michell L." userId="835521cf-4bf5-41b6-b3d8-e14ae4606327" providerId="ADAL" clId="{E2B088EB-2600-4454-9D10-79C1CABF4A00}" dt="2026-04-24T13:22:42.879" v="345" actId="164"/>
          <ac:spMkLst>
            <pc:docMk/>
            <pc:sldMk cId="16065628" sldId="274"/>
            <ac:spMk id="40" creationId="{BDE660BF-1E73-CD27-98FA-0CFDA986EF6C}"/>
          </ac:spMkLst>
        </pc:spChg>
        <pc:spChg chg="mod">
          <ac:chgData name="Eike, Michell L." userId="835521cf-4bf5-41b6-b3d8-e14ae4606327" providerId="ADAL" clId="{E2B088EB-2600-4454-9D10-79C1CABF4A00}" dt="2026-04-24T13:22:42.879" v="345" actId="164"/>
          <ac:spMkLst>
            <pc:docMk/>
            <pc:sldMk cId="16065628" sldId="274"/>
            <ac:spMk id="41" creationId="{18905D3C-F004-3686-247C-F09802C87322}"/>
          </ac:spMkLst>
        </pc:spChg>
        <pc:spChg chg="mod">
          <ac:chgData name="Eike, Michell L." userId="835521cf-4bf5-41b6-b3d8-e14ae4606327" providerId="ADAL" clId="{E2B088EB-2600-4454-9D10-79C1CABF4A00}" dt="2026-04-24T13:22:42.879" v="345" actId="164"/>
          <ac:spMkLst>
            <pc:docMk/>
            <pc:sldMk cId="16065628" sldId="274"/>
            <ac:spMk id="42" creationId="{2DCE7580-2567-EF0B-0F7B-D720AA6F865C}"/>
          </ac:spMkLst>
        </pc:spChg>
        <pc:grpChg chg="add del mod">
          <ac:chgData name="Eike, Michell L." userId="835521cf-4bf5-41b6-b3d8-e14ae4606327" providerId="ADAL" clId="{E2B088EB-2600-4454-9D10-79C1CABF4A00}" dt="2026-04-29T18:54:26.580" v="600" actId="478"/>
          <ac:grpSpMkLst>
            <pc:docMk/>
            <pc:sldMk cId="16065628" sldId="274"/>
            <ac:grpSpMk id="43" creationId="{8FEDCBAE-F30F-2678-B802-0A29E28562DF}"/>
          </ac:grpSpMkLst>
        </pc:grpChg>
        <pc:picChg chg="add mod">
          <ac:chgData name="Eike, Michell L." userId="835521cf-4bf5-41b6-b3d8-e14ae4606327" providerId="ADAL" clId="{E2B088EB-2600-4454-9D10-79C1CABF4A00}" dt="2026-04-29T18:54:31.099" v="601" actId="1076"/>
          <ac:picMkLst>
            <pc:docMk/>
            <pc:sldMk cId="16065628" sldId="274"/>
            <ac:picMk id="3" creationId="{2CA87140-5AD8-DF9E-AC37-550E6D9D9659}"/>
          </ac:picMkLst>
        </pc:picChg>
      </pc:sldChg>
      <pc:sldChg chg="addSp delSp modSp mod">
        <pc:chgData name="Eike, Michell L." userId="835521cf-4bf5-41b6-b3d8-e14ae4606327" providerId="ADAL" clId="{E2B088EB-2600-4454-9D10-79C1CABF4A00}" dt="2026-04-29T18:53:58.283" v="595" actId="478"/>
        <pc:sldMkLst>
          <pc:docMk/>
          <pc:sldMk cId="2217681963" sldId="275"/>
        </pc:sldMkLst>
        <pc:spChg chg="mod">
          <ac:chgData name="Eike, Michell L." userId="835521cf-4bf5-41b6-b3d8-e14ae4606327" providerId="ADAL" clId="{E2B088EB-2600-4454-9D10-79C1CABF4A00}" dt="2026-04-24T13:22:47.630" v="346" actId="27803"/>
          <ac:spMkLst>
            <pc:docMk/>
            <pc:sldMk cId="2217681963" sldId="275"/>
            <ac:spMk id="8" creationId="{4F28AC4D-8431-B5E5-86BE-D95A0C0DDEB0}"/>
          </ac:spMkLst>
        </pc:spChg>
        <pc:spChg chg="mod">
          <ac:chgData name="Eike, Michell L." userId="835521cf-4bf5-41b6-b3d8-e14ae4606327" providerId="ADAL" clId="{E2B088EB-2600-4454-9D10-79C1CABF4A00}" dt="2026-04-24T13:22:47.630" v="346" actId="27803"/>
          <ac:spMkLst>
            <pc:docMk/>
            <pc:sldMk cId="2217681963" sldId="275"/>
            <ac:spMk id="9" creationId="{34F6A6D9-110E-A592-9F44-FAE847D8C87B}"/>
          </ac:spMkLst>
        </pc:spChg>
        <pc:spChg chg="mod">
          <ac:chgData name="Eike, Michell L." userId="835521cf-4bf5-41b6-b3d8-e14ae4606327" providerId="ADAL" clId="{E2B088EB-2600-4454-9D10-79C1CABF4A00}" dt="2026-04-24T13:22:47.630" v="346" actId="27803"/>
          <ac:spMkLst>
            <pc:docMk/>
            <pc:sldMk cId="2217681963" sldId="275"/>
            <ac:spMk id="12" creationId="{AD34823E-7656-BAD0-0316-C648D22B7592}"/>
          </ac:spMkLst>
        </pc:spChg>
        <pc:spChg chg="mod">
          <ac:chgData name="Eike, Michell L." userId="835521cf-4bf5-41b6-b3d8-e14ae4606327" providerId="ADAL" clId="{E2B088EB-2600-4454-9D10-79C1CABF4A00}" dt="2026-04-24T13:22:47.630" v="346" actId="27803"/>
          <ac:spMkLst>
            <pc:docMk/>
            <pc:sldMk cId="2217681963" sldId="275"/>
            <ac:spMk id="17" creationId="{F8923E3D-9974-28E6-B117-17C80E1D475F}"/>
          </ac:spMkLst>
        </pc:spChg>
        <pc:spChg chg="mod">
          <ac:chgData name="Eike, Michell L." userId="835521cf-4bf5-41b6-b3d8-e14ae4606327" providerId="ADAL" clId="{E2B088EB-2600-4454-9D10-79C1CABF4A00}" dt="2026-04-24T13:22:47.630" v="346" actId="27803"/>
          <ac:spMkLst>
            <pc:docMk/>
            <pc:sldMk cId="2217681963" sldId="275"/>
            <ac:spMk id="18" creationId="{35EC1973-EDD9-E608-9126-806CDF75103F}"/>
          </ac:spMkLst>
        </pc:spChg>
        <pc:spChg chg="mod">
          <ac:chgData name="Eike, Michell L." userId="835521cf-4bf5-41b6-b3d8-e14ae4606327" providerId="ADAL" clId="{E2B088EB-2600-4454-9D10-79C1CABF4A00}" dt="2026-04-24T13:22:47.630" v="346" actId="27803"/>
          <ac:spMkLst>
            <pc:docMk/>
            <pc:sldMk cId="2217681963" sldId="275"/>
            <ac:spMk id="20" creationId="{5ED9E20F-A2EF-AF4F-E9AD-0509E2D4C8A5}"/>
          </ac:spMkLst>
        </pc:spChg>
        <pc:spChg chg="mod">
          <ac:chgData name="Eike, Michell L." userId="835521cf-4bf5-41b6-b3d8-e14ae4606327" providerId="ADAL" clId="{E2B088EB-2600-4454-9D10-79C1CABF4A00}" dt="2026-04-24T13:22:47.630" v="346" actId="27803"/>
          <ac:spMkLst>
            <pc:docMk/>
            <pc:sldMk cId="2217681963" sldId="275"/>
            <ac:spMk id="26" creationId="{C677CA98-64B7-CEAB-32FE-AB2BDB2109A0}"/>
          </ac:spMkLst>
        </pc:spChg>
        <pc:spChg chg="mod">
          <ac:chgData name="Eike, Michell L." userId="835521cf-4bf5-41b6-b3d8-e14ae4606327" providerId="ADAL" clId="{E2B088EB-2600-4454-9D10-79C1CABF4A00}" dt="2026-04-24T13:22:47.630" v="346" actId="27803"/>
          <ac:spMkLst>
            <pc:docMk/>
            <pc:sldMk cId="2217681963" sldId="275"/>
            <ac:spMk id="31" creationId="{E85876F7-E027-0C7B-7F99-F3BDE3A8E4BD}"/>
          </ac:spMkLst>
        </pc:spChg>
        <pc:spChg chg="mod">
          <ac:chgData name="Eike, Michell L." userId="835521cf-4bf5-41b6-b3d8-e14ae4606327" providerId="ADAL" clId="{E2B088EB-2600-4454-9D10-79C1CABF4A00}" dt="2026-04-24T13:22:47.630" v="346" actId="27803"/>
          <ac:spMkLst>
            <pc:docMk/>
            <pc:sldMk cId="2217681963" sldId="275"/>
            <ac:spMk id="37" creationId="{42B5BBD6-C596-62B8-D718-AAB842843B86}"/>
          </ac:spMkLst>
        </pc:spChg>
        <pc:spChg chg="mod">
          <ac:chgData name="Eike, Michell L." userId="835521cf-4bf5-41b6-b3d8-e14ae4606327" providerId="ADAL" clId="{E2B088EB-2600-4454-9D10-79C1CABF4A00}" dt="2026-04-24T13:22:48.570" v="347" actId="164"/>
          <ac:spMkLst>
            <pc:docMk/>
            <pc:sldMk cId="2217681963" sldId="275"/>
            <ac:spMk id="40" creationId="{CEE433BE-70F8-10C0-D8A5-1C0D2BD14F6D}"/>
          </ac:spMkLst>
        </pc:spChg>
        <pc:spChg chg="mod">
          <ac:chgData name="Eike, Michell L." userId="835521cf-4bf5-41b6-b3d8-e14ae4606327" providerId="ADAL" clId="{E2B088EB-2600-4454-9D10-79C1CABF4A00}" dt="2026-04-24T13:22:48.570" v="347" actId="164"/>
          <ac:spMkLst>
            <pc:docMk/>
            <pc:sldMk cId="2217681963" sldId="275"/>
            <ac:spMk id="41" creationId="{AEC835ED-92A7-44DA-F9D9-4C3681CA8CD3}"/>
          </ac:spMkLst>
        </pc:spChg>
        <pc:spChg chg="mod">
          <ac:chgData name="Eike, Michell L." userId="835521cf-4bf5-41b6-b3d8-e14ae4606327" providerId="ADAL" clId="{E2B088EB-2600-4454-9D10-79C1CABF4A00}" dt="2026-04-24T13:22:48.570" v="347" actId="164"/>
          <ac:spMkLst>
            <pc:docMk/>
            <pc:sldMk cId="2217681963" sldId="275"/>
            <ac:spMk id="42" creationId="{FEF983F6-803E-3400-65A4-117431260FEF}"/>
          </ac:spMkLst>
        </pc:spChg>
        <pc:spChg chg="mod">
          <ac:chgData name="Eike, Michell L." userId="835521cf-4bf5-41b6-b3d8-e14ae4606327" providerId="ADAL" clId="{E2B088EB-2600-4454-9D10-79C1CABF4A00}" dt="2026-04-24T13:22:48.570" v="347" actId="164"/>
          <ac:spMkLst>
            <pc:docMk/>
            <pc:sldMk cId="2217681963" sldId="275"/>
            <ac:spMk id="43" creationId="{26998FC5-FF7F-5216-7DDE-11DDEE0B4E57}"/>
          </ac:spMkLst>
        </pc:spChg>
        <pc:spChg chg="mod">
          <ac:chgData name="Eike, Michell L." userId="835521cf-4bf5-41b6-b3d8-e14ae4606327" providerId="ADAL" clId="{E2B088EB-2600-4454-9D10-79C1CABF4A00}" dt="2026-04-24T13:22:48.570" v="347" actId="164"/>
          <ac:spMkLst>
            <pc:docMk/>
            <pc:sldMk cId="2217681963" sldId="275"/>
            <ac:spMk id="44" creationId="{D49EC163-8040-211F-43AE-2C4DAE8D75A1}"/>
          </ac:spMkLst>
        </pc:spChg>
        <pc:grpChg chg="add del mod">
          <ac:chgData name="Eike, Michell L." userId="835521cf-4bf5-41b6-b3d8-e14ae4606327" providerId="ADAL" clId="{E2B088EB-2600-4454-9D10-79C1CABF4A00}" dt="2026-04-29T18:53:58.283" v="595" actId="478"/>
          <ac:grpSpMkLst>
            <pc:docMk/>
            <pc:sldMk cId="2217681963" sldId="275"/>
            <ac:grpSpMk id="45" creationId="{51D4F851-9D3B-6494-0DD6-F97B5CB584A4}"/>
          </ac:grpSpMkLst>
        </pc:grpChg>
        <pc:picChg chg="add mod ord">
          <ac:chgData name="Eike, Michell L." userId="835521cf-4bf5-41b6-b3d8-e14ae4606327" providerId="ADAL" clId="{E2B088EB-2600-4454-9D10-79C1CABF4A00}" dt="2026-04-29T18:53:45.206" v="592" actId="167"/>
          <ac:picMkLst>
            <pc:docMk/>
            <pc:sldMk cId="2217681963" sldId="275"/>
            <ac:picMk id="4" creationId="{49286BE1-2A3D-F20F-F144-8AF8BD884EA6}"/>
          </ac:picMkLst>
        </pc:picChg>
      </pc:sldChg>
      <pc:sldChg chg="addSp delSp modSp mod">
        <pc:chgData name="Eike, Michell L." userId="835521cf-4bf5-41b6-b3d8-e14ae4606327" providerId="ADAL" clId="{E2B088EB-2600-4454-9D10-79C1CABF4A00}" dt="2026-04-29T18:52:30.666" v="547" actId="164"/>
        <pc:sldMkLst>
          <pc:docMk/>
          <pc:sldMk cId="508841478" sldId="276"/>
        </pc:sldMkLst>
        <pc:spChg chg="mod">
          <ac:chgData name="Eike, Michell L." userId="835521cf-4bf5-41b6-b3d8-e14ae4606327" providerId="ADAL" clId="{E2B088EB-2600-4454-9D10-79C1CABF4A00}" dt="2026-04-29T18:52:24.496" v="545" actId="165"/>
          <ac:spMkLst>
            <pc:docMk/>
            <pc:sldMk cId="508841478" sldId="276"/>
            <ac:spMk id="4" creationId="{5C32F840-D680-3A9C-84FE-C995E95DAD47}"/>
          </ac:spMkLst>
        </pc:spChg>
        <pc:spChg chg="mod topLvl">
          <ac:chgData name="Eike, Michell L." userId="835521cf-4bf5-41b6-b3d8-e14ae4606327" providerId="ADAL" clId="{E2B088EB-2600-4454-9D10-79C1CABF4A00}" dt="2026-04-29T18:52:24.496" v="545" actId="165"/>
          <ac:spMkLst>
            <pc:docMk/>
            <pc:sldMk cId="508841478" sldId="276"/>
            <ac:spMk id="5" creationId="{BDD56D22-F313-ED87-2EE8-34BDEE80C8BF}"/>
          </ac:spMkLst>
        </pc:spChg>
        <pc:spChg chg="mod">
          <ac:chgData name="Eike, Michell L." userId="835521cf-4bf5-41b6-b3d8-e14ae4606327" providerId="ADAL" clId="{E2B088EB-2600-4454-9D10-79C1CABF4A00}" dt="2026-04-29T18:50:27.596" v="492" actId="165"/>
          <ac:spMkLst>
            <pc:docMk/>
            <pc:sldMk cId="508841478" sldId="276"/>
            <ac:spMk id="10" creationId="{05C62E42-1440-40BF-FE4E-075DF5DC6067}"/>
          </ac:spMkLst>
        </pc:spChg>
        <pc:spChg chg="mod">
          <ac:chgData name="Eike, Michell L." userId="835521cf-4bf5-41b6-b3d8-e14ae4606327" providerId="ADAL" clId="{E2B088EB-2600-4454-9D10-79C1CABF4A00}" dt="2026-04-29T18:50:27.596" v="492" actId="165"/>
          <ac:spMkLst>
            <pc:docMk/>
            <pc:sldMk cId="508841478" sldId="276"/>
            <ac:spMk id="14" creationId="{26A6A178-7763-A146-CF28-4C77FCABBAED}"/>
          </ac:spMkLst>
        </pc:spChg>
        <pc:spChg chg="mod">
          <ac:chgData name="Eike, Michell L." userId="835521cf-4bf5-41b6-b3d8-e14ae4606327" providerId="ADAL" clId="{E2B088EB-2600-4454-9D10-79C1CABF4A00}" dt="2026-04-29T18:50:27.596" v="492" actId="165"/>
          <ac:spMkLst>
            <pc:docMk/>
            <pc:sldMk cId="508841478" sldId="276"/>
            <ac:spMk id="24" creationId="{907B6710-44C9-A458-A099-6A594121664C}"/>
          </ac:spMkLst>
        </pc:spChg>
        <pc:spChg chg="mod">
          <ac:chgData name="Eike, Michell L." userId="835521cf-4bf5-41b6-b3d8-e14ae4606327" providerId="ADAL" clId="{E2B088EB-2600-4454-9D10-79C1CABF4A00}" dt="2026-04-29T18:50:27.596" v="492" actId="165"/>
          <ac:spMkLst>
            <pc:docMk/>
            <pc:sldMk cId="508841478" sldId="276"/>
            <ac:spMk id="29" creationId="{A568A78B-2447-6EA0-7229-0C83D00A1630}"/>
          </ac:spMkLst>
        </pc:spChg>
        <pc:spChg chg="mod">
          <ac:chgData name="Eike, Michell L." userId="835521cf-4bf5-41b6-b3d8-e14ae4606327" providerId="ADAL" clId="{E2B088EB-2600-4454-9D10-79C1CABF4A00}" dt="2026-04-29T18:50:27.596" v="492" actId="165"/>
          <ac:spMkLst>
            <pc:docMk/>
            <pc:sldMk cId="508841478" sldId="276"/>
            <ac:spMk id="30" creationId="{37820290-A5FC-B6EB-5CBA-281C699F57EC}"/>
          </ac:spMkLst>
        </pc:spChg>
        <pc:spChg chg="mod">
          <ac:chgData name="Eike, Michell L." userId="835521cf-4bf5-41b6-b3d8-e14ae4606327" providerId="ADAL" clId="{E2B088EB-2600-4454-9D10-79C1CABF4A00}" dt="2026-04-29T18:50:27.596" v="492" actId="165"/>
          <ac:spMkLst>
            <pc:docMk/>
            <pc:sldMk cId="508841478" sldId="276"/>
            <ac:spMk id="31" creationId="{3748E987-9D6E-116B-EAE4-CCDAE0B04819}"/>
          </ac:spMkLst>
        </pc:spChg>
        <pc:spChg chg="mod">
          <ac:chgData name="Eike, Michell L." userId="835521cf-4bf5-41b6-b3d8-e14ae4606327" providerId="ADAL" clId="{E2B088EB-2600-4454-9D10-79C1CABF4A00}" dt="2026-04-29T18:50:27.596" v="492" actId="165"/>
          <ac:spMkLst>
            <pc:docMk/>
            <pc:sldMk cId="508841478" sldId="276"/>
            <ac:spMk id="33" creationId="{B39041EB-5ECF-6305-EFB5-321844EAF906}"/>
          </ac:spMkLst>
        </pc:spChg>
        <pc:spChg chg="mod">
          <ac:chgData name="Eike, Michell L." userId="835521cf-4bf5-41b6-b3d8-e14ae4606327" providerId="ADAL" clId="{E2B088EB-2600-4454-9D10-79C1CABF4A00}" dt="2026-04-29T18:50:27.596" v="492" actId="165"/>
          <ac:spMkLst>
            <pc:docMk/>
            <pc:sldMk cId="508841478" sldId="276"/>
            <ac:spMk id="39" creationId="{22DD751A-9C86-64A8-983B-39C876D571CF}"/>
          </ac:spMkLst>
        </pc:spChg>
        <pc:spChg chg="mod">
          <ac:chgData name="Eike, Michell L." userId="835521cf-4bf5-41b6-b3d8-e14ae4606327" providerId="ADAL" clId="{E2B088EB-2600-4454-9D10-79C1CABF4A00}" dt="2026-04-29T18:50:27.596" v="492" actId="165"/>
          <ac:spMkLst>
            <pc:docMk/>
            <pc:sldMk cId="508841478" sldId="276"/>
            <ac:spMk id="42" creationId="{714C3CB6-51FF-041D-925D-F54E02103C54}"/>
          </ac:spMkLst>
        </pc:spChg>
        <pc:grpChg chg="add mod topLvl">
          <ac:chgData name="Eike, Michell L." userId="835521cf-4bf5-41b6-b3d8-e14ae4606327" providerId="ADAL" clId="{E2B088EB-2600-4454-9D10-79C1CABF4A00}" dt="2026-04-29T18:52:30.666" v="547" actId="164"/>
          <ac:grpSpMkLst>
            <pc:docMk/>
            <pc:sldMk cId="508841478" sldId="276"/>
            <ac:grpSpMk id="45" creationId="{79E3243A-8A97-A005-6F6F-E200128DE244}"/>
          </ac:grpSpMkLst>
        </pc:grpChg>
        <pc:grpChg chg="add del mod ord">
          <ac:chgData name="Eike, Michell L." userId="835521cf-4bf5-41b6-b3d8-e14ae4606327" providerId="ADAL" clId="{E2B088EB-2600-4454-9D10-79C1CABF4A00}" dt="2026-04-29T18:52:11.129" v="533" actId="478"/>
          <ac:grpSpMkLst>
            <pc:docMk/>
            <pc:sldMk cId="508841478" sldId="276"/>
            <ac:grpSpMk id="46" creationId="{68398C5D-598F-5504-16A4-5D81E839470D}"/>
          </ac:grpSpMkLst>
        </pc:grpChg>
        <pc:grpChg chg="add del mod">
          <ac:chgData name="Eike, Michell L." userId="835521cf-4bf5-41b6-b3d8-e14ae4606327" providerId="ADAL" clId="{E2B088EB-2600-4454-9D10-79C1CABF4A00}" dt="2026-04-29T18:52:24.496" v="545" actId="165"/>
          <ac:grpSpMkLst>
            <pc:docMk/>
            <pc:sldMk cId="508841478" sldId="276"/>
            <ac:grpSpMk id="48" creationId="{9AE80391-6A92-D563-0A29-3227551726D6}"/>
          </ac:grpSpMkLst>
        </pc:grpChg>
        <pc:grpChg chg="add mod">
          <ac:chgData name="Eike, Michell L." userId="835521cf-4bf5-41b6-b3d8-e14ae4606327" providerId="ADAL" clId="{E2B088EB-2600-4454-9D10-79C1CABF4A00}" dt="2026-04-29T18:52:30.666" v="547" actId="164"/>
          <ac:grpSpMkLst>
            <pc:docMk/>
            <pc:sldMk cId="508841478" sldId="276"/>
            <ac:grpSpMk id="49" creationId="{8B72E223-BB41-0CA2-419B-B832E0BD2015}"/>
          </ac:grpSpMkLst>
        </pc:grpChg>
        <pc:picChg chg="add del mod ord topLvl">
          <ac:chgData name="Eike, Michell L." userId="835521cf-4bf5-41b6-b3d8-e14ae4606327" providerId="ADAL" clId="{E2B088EB-2600-4454-9D10-79C1CABF4A00}" dt="2026-04-29T18:52:30.666" v="547" actId="164"/>
          <ac:picMkLst>
            <pc:docMk/>
            <pc:sldMk cId="508841478" sldId="276"/>
            <ac:picMk id="6" creationId="{D969069A-75C5-F4AC-8C40-784DCE481A3D}"/>
          </ac:picMkLst>
        </pc:picChg>
      </pc:sldChg>
      <pc:sldChg chg="addSp modSp mod">
        <pc:chgData name="Eike, Michell L." userId="835521cf-4bf5-41b6-b3d8-e14ae4606327" providerId="ADAL" clId="{E2B088EB-2600-4454-9D10-79C1CABF4A00}" dt="2026-04-22T17:48:42.910" v="342" actId="20577"/>
        <pc:sldMkLst>
          <pc:docMk/>
          <pc:sldMk cId="2596355474" sldId="279"/>
        </pc:sldMkLst>
        <pc:spChg chg="mod">
          <ac:chgData name="Eike, Michell L." userId="835521cf-4bf5-41b6-b3d8-e14ae4606327" providerId="ADAL" clId="{E2B088EB-2600-4454-9D10-79C1CABF4A00}" dt="2026-04-22T17:48:42.910" v="342" actId="20577"/>
          <ac:spMkLst>
            <pc:docMk/>
            <pc:sldMk cId="2596355474" sldId="279"/>
            <ac:spMk id="25602" creationId="{A74DB615-DB19-3A48-B53F-1B7640484E9A}"/>
          </ac:spMkLst>
        </pc:spChg>
        <pc:graphicFrameChg chg="add mod">
          <ac:chgData name="Eike, Michell L." userId="835521cf-4bf5-41b6-b3d8-e14ae4606327" providerId="ADAL" clId="{E2B088EB-2600-4454-9D10-79C1CABF4A00}" dt="2026-04-22T17:47:56.195" v="321" actId="1036"/>
          <ac:graphicFrameMkLst>
            <pc:docMk/>
            <pc:sldMk cId="2596355474" sldId="279"/>
            <ac:graphicFrameMk id="6" creationId="{2E21B467-D3CE-6403-15CA-92BCD217D518}"/>
          </ac:graphicFrameMkLst>
        </pc:graphicFrameChg>
        <pc:graphicFrameChg chg="add mod modGraphic">
          <ac:chgData name="Eike, Michell L." userId="835521cf-4bf5-41b6-b3d8-e14ae4606327" providerId="ADAL" clId="{E2B088EB-2600-4454-9D10-79C1CABF4A00}" dt="2026-04-22T17:47:56.195" v="321" actId="1036"/>
          <ac:graphicFrameMkLst>
            <pc:docMk/>
            <pc:sldMk cId="2596355474" sldId="279"/>
            <ac:graphicFrameMk id="7" creationId="{E796C91F-FD32-46F2-05EF-7D9CFAA45DBF}"/>
          </ac:graphicFrameMkLst>
        </pc:graphicFrameChg>
      </pc:sldChg>
      <pc:sldChg chg="modSp mod">
        <pc:chgData name="Eike, Michell L." userId="835521cf-4bf5-41b6-b3d8-e14ae4606327" providerId="ADAL" clId="{E2B088EB-2600-4454-9D10-79C1CABF4A00}" dt="2026-04-14T15:32:12.886" v="149" actId="13926"/>
        <pc:sldMkLst>
          <pc:docMk/>
          <pc:sldMk cId="1785552291" sldId="280"/>
        </pc:sldMkLst>
        <pc:spChg chg="mod">
          <ac:chgData name="Eike, Michell L." userId="835521cf-4bf5-41b6-b3d8-e14ae4606327" providerId="ADAL" clId="{E2B088EB-2600-4454-9D10-79C1CABF4A00}" dt="2026-04-14T15:32:12.886" v="149" actId="13926"/>
          <ac:spMkLst>
            <pc:docMk/>
            <pc:sldMk cId="1785552291" sldId="280"/>
            <ac:spMk id="2" creationId="{36540B5F-DB10-0672-F79A-D1BEFC708577}"/>
          </ac:spMkLst>
        </pc:spChg>
      </pc:sldChg>
      <pc:sldChg chg="addSp modSp mod">
        <pc:chgData name="Eike, Michell L." userId="835521cf-4bf5-41b6-b3d8-e14ae4606327" providerId="ADAL" clId="{E2B088EB-2600-4454-9D10-79C1CABF4A00}" dt="2026-04-28T17:28:18.706" v="361" actId="14100"/>
        <pc:sldMkLst>
          <pc:docMk/>
          <pc:sldMk cId="4231668331" sldId="285"/>
        </pc:sldMkLst>
        <pc:spChg chg="add mod">
          <ac:chgData name="Eike, Michell L." userId="835521cf-4bf5-41b6-b3d8-e14ae4606327" providerId="ADAL" clId="{E2B088EB-2600-4454-9D10-79C1CABF4A00}" dt="2026-04-28T17:28:18.706" v="361" actId="14100"/>
          <ac:spMkLst>
            <pc:docMk/>
            <pc:sldMk cId="4231668331" sldId="285"/>
            <ac:spMk id="4" creationId="{3103887F-D89B-72DE-0A7E-D11BBDA069A6}"/>
          </ac:spMkLst>
        </pc:spChg>
      </pc:sldChg>
      <pc:sldChg chg="addSp modSp">
        <pc:chgData name="Eike, Michell L." userId="835521cf-4bf5-41b6-b3d8-e14ae4606327" providerId="ADAL" clId="{E2B088EB-2600-4454-9D10-79C1CABF4A00}" dt="2026-04-28T17:28:25.237" v="362"/>
        <pc:sldMkLst>
          <pc:docMk/>
          <pc:sldMk cId="1543651845" sldId="288"/>
        </pc:sldMkLst>
        <pc:spChg chg="add mod">
          <ac:chgData name="Eike, Michell L." userId="835521cf-4bf5-41b6-b3d8-e14ae4606327" providerId="ADAL" clId="{E2B088EB-2600-4454-9D10-79C1CABF4A00}" dt="2026-04-28T17:28:25.237" v="362"/>
          <ac:spMkLst>
            <pc:docMk/>
            <pc:sldMk cId="1543651845" sldId="288"/>
            <ac:spMk id="4" creationId="{FA7406EB-5265-058C-7194-08B925F8D901}"/>
          </ac:spMkLst>
        </pc:spChg>
      </pc:sldChg>
      <pc:sldChg chg="addSp modSp mod">
        <pc:chgData name="Eike, Michell L." userId="835521cf-4bf5-41b6-b3d8-e14ae4606327" providerId="ADAL" clId="{E2B088EB-2600-4454-9D10-79C1CABF4A00}" dt="2026-04-28T17:29:15.137" v="364" actId="14100"/>
        <pc:sldMkLst>
          <pc:docMk/>
          <pc:sldMk cId="714362276" sldId="291"/>
        </pc:sldMkLst>
        <pc:spChg chg="add mod">
          <ac:chgData name="Eike, Michell L." userId="835521cf-4bf5-41b6-b3d8-e14ae4606327" providerId="ADAL" clId="{E2B088EB-2600-4454-9D10-79C1CABF4A00}" dt="2026-04-28T17:29:15.137" v="364" actId="14100"/>
          <ac:spMkLst>
            <pc:docMk/>
            <pc:sldMk cId="714362276" sldId="291"/>
            <ac:spMk id="3" creationId="{E4BF9909-FC2A-5BE3-9BA3-7EC6CF8D28F2}"/>
          </ac:spMkLst>
        </pc:spChg>
      </pc:sldChg>
      <pc:sldChg chg="addSp modSp mod">
        <pc:chgData name="Eike, Michell L." userId="835521cf-4bf5-41b6-b3d8-e14ae4606327" providerId="ADAL" clId="{E2B088EB-2600-4454-9D10-79C1CABF4A00}" dt="2026-04-28T17:29:56.851" v="374" actId="14100"/>
        <pc:sldMkLst>
          <pc:docMk/>
          <pc:sldMk cId="2505145959" sldId="293"/>
        </pc:sldMkLst>
        <pc:spChg chg="add mod">
          <ac:chgData name="Eike, Michell L." userId="835521cf-4bf5-41b6-b3d8-e14ae4606327" providerId="ADAL" clId="{E2B088EB-2600-4454-9D10-79C1CABF4A00}" dt="2026-04-28T17:29:43.330" v="370" actId="14100"/>
          <ac:spMkLst>
            <pc:docMk/>
            <pc:sldMk cId="2505145959" sldId="293"/>
            <ac:spMk id="3" creationId="{ACA48810-9B4E-3EBE-FA90-7374FE06F635}"/>
          </ac:spMkLst>
        </pc:spChg>
        <pc:spChg chg="add mod">
          <ac:chgData name="Eike, Michell L." userId="835521cf-4bf5-41b6-b3d8-e14ae4606327" providerId="ADAL" clId="{E2B088EB-2600-4454-9D10-79C1CABF4A00}" dt="2026-04-28T17:29:56.851" v="374" actId="14100"/>
          <ac:spMkLst>
            <pc:docMk/>
            <pc:sldMk cId="2505145959" sldId="293"/>
            <ac:spMk id="4" creationId="{7A1DA0FD-3750-CD0E-7837-CF337288F446}"/>
          </ac:spMkLst>
        </pc:spChg>
        <pc:spChg chg="add mod">
          <ac:chgData name="Eike, Michell L." userId="835521cf-4bf5-41b6-b3d8-e14ae4606327" providerId="ADAL" clId="{E2B088EB-2600-4454-9D10-79C1CABF4A00}" dt="2026-04-28T17:29:49.456" v="372" actId="1076"/>
          <ac:spMkLst>
            <pc:docMk/>
            <pc:sldMk cId="2505145959" sldId="293"/>
            <ac:spMk id="5" creationId="{E69027BD-B963-01F3-414E-967313A0DF6B}"/>
          </ac:spMkLst>
        </pc:spChg>
      </pc:sldChg>
      <pc:sldChg chg="modSp mod">
        <pc:chgData name="Eike, Michell L." userId="835521cf-4bf5-41b6-b3d8-e14ae4606327" providerId="ADAL" clId="{E2B088EB-2600-4454-9D10-79C1CABF4A00}" dt="2026-04-13T19:05:03.611" v="147" actId="13926"/>
        <pc:sldMkLst>
          <pc:docMk/>
          <pc:sldMk cId="1472053904" sldId="294"/>
        </pc:sldMkLst>
        <pc:spChg chg="mod">
          <ac:chgData name="Eike, Michell L." userId="835521cf-4bf5-41b6-b3d8-e14ae4606327" providerId="ADAL" clId="{E2B088EB-2600-4454-9D10-79C1CABF4A00}" dt="2026-04-13T19:05:03.611" v="147" actId="13926"/>
          <ac:spMkLst>
            <pc:docMk/>
            <pc:sldMk cId="1472053904" sldId="294"/>
            <ac:spMk id="2" creationId="{0A9D7604-C8EF-ABBA-EF20-113B37E90B26}"/>
          </ac:spMkLst>
        </pc:spChg>
      </pc:sldChg>
      <pc:sldChg chg="addSp modSp">
        <pc:chgData name="Eike, Michell L." userId="835521cf-4bf5-41b6-b3d8-e14ae4606327" providerId="ADAL" clId="{E2B088EB-2600-4454-9D10-79C1CABF4A00}" dt="2026-04-28T17:30:06.620" v="375"/>
        <pc:sldMkLst>
          <pc:docMk/>
          <pc:sldMk cId="4026877499" sldId="295"/>
        </pc:sldMkLst>
        <pc:spChg chg="add mod">
          <ac:chgData name="Eike, Michell L." userId="835521cf-4bf5-41b6-b3d8-e14ae4606327" providerId="ADAL" clId="{E2B088EB-2600-4454-9D10-79C1CABF4A00}" dt="2026-04-28T17:30:06.620" v="375"/>
          <ac:spMkLst>
            <pc:docMk/>
            <pc:sldMk cId="4026877499" sldId="295"/>
            <ac:spMk id="8" creationId="{7DF09519-6917-5EBF-ABB9-B72E5E48CE92}"/>
          </ac:spMkLst>
        </pc:spChg>
        <pc:spChg chg="add mod">
          <ac:chgData name="Eike, Michell L." userId="835521cf-4bf5-41b6-b3d8-e14ae4606327" providerId="ADAL" clId="{E2B088EB-2600-4454-9D10-79C1CABF4A00}" dt="2026-04-28T17:30:06.620" v="375"/>
          <ac:spMkLst>
            <pc:docMk/>
            <pc:sldMk cId="4026877499" sldId="295"/>
            <ac:spMk id="9" creationId="{7DF84160-7CF4-DB5C-7018-17434E3647F2}"/>
          </ac:spMkLst>
        </pc:spChg>
        <pc:spChg chg="add mod">
          <ac:chgData name="Eike, Michell L." userId="835521cf-4bf5-41b6-b3d8-e14ae4606327" providerId="ADAL" clId="{E2B088EB-2600-4454-9D10-79C1CABF4A00}" dt="2026-04-28T17:30:06.620" v="375"/>
          <ac:spMkLst>
            <pc:docMk/>
            <pc:sldMk cId="4026877499" sldId="295"/>
            <ac:spMk id="10" creationId="{B7DC6C92-83B5-0A85-8668-3395BF3F1497}"/>
          </ac:spMkLst>
        </pc:spChg>
      </pc:sldChg>
      <pc:sldChg chg="addSp delSp modSp mod">
        <pc:chgData name="Eike, Michell L." userId="835521cf-4bf5-41b6-b3d8-e14ae4606327" providerId="ADAL" clId="{E2B088EB-2600-4454-9D10-79C1CABF4A00}" dt="2026-04-28T17:30:27.581" v="379" actId="14100"/>
        <pc:sldMkLst>
          <pc:docMk/>
          <pc:sldMk cId="1195586419" sldId="301"/>
        </pc:sldMkLst>
        <pc:spChg chg="add mod">
          <ac:chgData name="Eike, Michell L." userId="835521cf-4bf5-41b6-b3d8-e14ae4606327" providerId="ADAL" clId="{E2B088EB-2600-4454-9D10-79C1CABF4A00}" dt="2026-04-28T17:30:23.417" v="378" actId="14100"/>
          <ac:spMkLst>
            <pc:docMk/>
            <pc:sldMk cId="1195586419" sldId="301"/>
            <ac:spMk id="3" creationId="{153DDEDF-8459-A4C1-783F-658AA2D5DF9C}"/>
          </ac:spMkLst>
        </pc:spChg>
        <pc:spChg chg="add mod">
          <ac:chgData name="Eike, Michell L." userId="835521cf-4bf5-41b6-b3d8-e14ae4606327" providerId="ADAL" clId="{E2B088EB-2600-4454-9D10-79C1CABF4A00}" dt="2026-04-28T17:30:27.581" v="379" actId="14100"/>
          <ac:spMkLst>
            <pc:docMk/>
            <pc:sldMk cId="1195586419" sldId="301"/>
            <ac:spMk id="4" creationId="{070CD976-4087-FAFF-C30E-705D9A594BB6}"/>
          </ac:spMkLst>
        </pc:spChg>
        <pc:spChg chg="add del mod">
          <ac:chgData name="Eike, Michell L." userId="835521cf-4bf5-41b6-b3d8-e14ae4606327" providerId="ADAL" clId="{E2B088EB-2600-4454-9D10-79C1CABF4A00}" dt="2026-04-28T17:30:18.141" v="377" actId="478"/>
          <ac:spMkLst>
            <pc:docMk/>
            <pc:sldMk cId="1195586419" sldId="301"/>
            <ac:spMk id="5" creationId="{D8798A91-394C-0BEE-C55C-2F621B53FBFD}"/>
          </ac:spMkLst>
        </pc:spChg>
      </pc:sldChg>
      <pc:sldChg chg="addSp delSp modSp mod">
        <pc:chgData name="Eike, Michell L." userId="835521cf-4bf5-41b6-b3d8-e14ae4606327" providerId="ADAL" clId="{E2B088EB-2600-4454-9D10-79C1CABF4A00}" dt="2026-04-28T17:31:24.002" v="396" actId="1038"/>
        <pc:sldMkLst>
          <pc:docMk/>
          <pc:sldMk cId="3009984134" sldId="303"/>
        </pc:sldMkLst>
        <pc:spChg chg="add mod">
          <ac:chgData name="Eike, Michell L." userId="835521cf-4bf5-41b6-b3d8-e14ae4606327" providerId="ADAL" clId="{E2B088EB-2600-4454-9D10-79C1CABF4A00}" dt="2026-04-28T17:31:02.466" v="387" actId="1036"/>
          <ac:spMkLst>
            <pc:docMk/>
            <pc:sldMk cId="3009984134" sldId="303"/>
            <ac:spMk id="3" creationId="{3FBDE156-1EF2-74B3-3278-D45AAF8C3645}"/>
          </ac:spMkLst>
        </pc:spChg>
        <pc:spChg chg="add del mod">
          <ac:chgData name="Eike, Michell L." userId="835521cf-4bf5-41b6-b3d8-e14ae4606327" providerId="ADAL" clId="{E2B088EB-2600-4454-9D10-79C1CABF4A00}" dt="2026-04-28T17:30:56.368" v="385" actId="478"/>
          <ac:spMkLst>
            <pc:docMk/>
            <pc:sldMk cId="3009984134" sldId="303"/>
            <ac:spMk id="5" creationId="{C71831F9-1DFD-4683-CA33-F843E82E5DAC}"/>
          </ac:spMkLst>
        </pc:spChg>
        <pc:spChg chg="add mod">
          <ac:chgData name="Eike, Michell L." userId="835521cf-4bf5-41b6-b3d8-e14ae4606327" providerId="ADAL" clId="{E2B088EB-2600-4454-9D10-79C1CABF4A00}" dt="2026-04-28T17:31:02.466" v="387" actId="1036"/>
          <ac:spMkLst>
            <pc:docMk/>
            <pc:sldMk cId="3009984134" sldId="303"/>
            <ac:spMk id="6" creationId="{869484F0-4210-981B-9AB1-926BDFABE755}"/>
          </ac:spMkLst>
        </pc:spChg>
        <pc:spChg chg="add mod">
          <ac:chgData name="Eike, Michell L." userId="835521cf-4bf5-41b6-b3d8-e14ae4606327" providerId="ADAL" clId="{E2B088EB-2600-4454-9D10-79C1CABF4A00}" dt="2026-04-28T17:31:11.538" v="389" actId="1076"/>
          <ac:spMkLst>
            <pc:docMk/>
            <pc:sldMk cId="3009984134" sldId="303"/>
            <ac:spMk id="7" creationId="{E6CCBC6C-201E-061C-8948-ADD0274D8918}"/>
          </ac:spMkLst>
        </pc:spChg>
        <pc:spChg chg="add mod">
          <ac:chgData name="Eike, Michell L." userId="835521cf-4bf5-41b6-b3d8-e14ae4606327" providerId="ADAL" clId="{E2B088EB-2600-4454-9D10-79C1CABF4A00}" dt="2026-04-28T17:31:17.275" v="390" actId="14100"/>
          <ac:spMkLst>
            <pc:docMk/>
            <pc:sldMk cId="3009984134" sldId="303"/>
            <ac:spMk id="8" creationId="{C75D1435-ED9E-502E-FEBA-B8E74B7C31FC}"/>
          </ac:spMkLst>
        </pc:spChg>
        <pc:spChg chg="add mod">
          <ac:chgData name="Eike, Michell L." userId="835521cf-4bf5-41b6-b3d8-e14ae4606327" providerId="ADAL" clId="{E2B088EB-2600-4454-9D10-79C1CABF4A00}" dt="2026-04-28T17:31:24.002" v="396" actId="1038"/>
          <ac:spMkLst>
            <pc:docMk/>
            <pc:sldMk cId="3009984134" sldId="303"/>
            <ac:spMk id="9" creationId="{4B85B165-62DC-D2B2-F0E2-46382B0DC677}"/>
          </ac:spMkLst>
        </pc:spChg>
      </pc:sldChg>
      <pc:sldChg chg="addSp modSp mod">
        <pc:chgData name="Eike, Michell L." userId="835521cf-4bf5-41b6-b3d8-e14ae4606327" providerId="ADAL" clId="{E2B088EB-2600-4454-9D10-79C1CABF4A00}" dt="2026-04-28T17:31:44.316" v="438"/>
        <pc:sldMkLst>
          <pc:docMk/>
          <pc:sldMk cId="1279924521" sldId="305"/>
        </pc:sldMkLst>
        <pc:spChg chg="add mod">
          <ac:chgData name="Eike, Michell L." userId="835521cf-4bf5-41b6-b3d8-e14ae4606327" providerId="ADAL" clId="{E2B088EB-2600-4454-9D10-79C1CABF4A00}" dt="2026-04-28T17:31:37.408" v="437" actId="1038"/>
          <ac:spMkLst>
            <pc:docMk/>
            <pc:sldMk cId="1279924521" sldId="305"/>
            <ac:spMk id="3" creationId="{D292340B-C6C9-55E7-E3E4-35B857491E60}"/>
          </ac:spMkLst>
        </pc:spChg>
        <pc:spChg chg="add mod">
          <ac:chgData name="Eike, Michell L." userId="835521cf-4bf5-41b6-b3d8-e14ae4606327" providerId="ADAL" clId="{E2B088EB-2600-4454-9D10-79C1CABF4A00}" dt="2026-04-28T17:31:44.316" v="438"/>
          <ac:spMkLst>
            <pc:docMk/>
            <pc:sldMk cId="1279924521" sldId="305"/>
            <ac:spMk id="6" creationId="{AECEFCC3-CE13-C88E-B122-B7E5130868AD}"/>
          </ac:spMkLst>
        </pc:spChg>
      </pc:sldChg>
      <pc:sldChg chg="modSp mod">
        <pc:chgData name="Eike, Michell L." userId="835521cf-4bf5-41b6-b3d8-e14ae4606327" providerId="ADAL" clId="{E2B088EB-2600-4454-9D10-79C1CABF4A00}" dt="2026-04-14T15:45:05.257" v="244" actId="13926"/>
        <pc:sldMkLst>
          <pc:docMk/>
          <pc:sldMk cId="942615496" sldId="307"/>
        </pc:sldMkLst>
        <pc:spChg chg="mod">
          <ac:chgData name="Eike, Michell L." userId="835521cf-4bf5-41b6-b3d8-e14ae4606327" providerId="ADAL" clId="{E2B088EB-2600-4454-9D10-79C1CABF4A00}" dt="2026-04-14T15:45:05.257" v="244" actId="13926"/>
          <ac:spMkLst>
            <pc:docMk/>
            <pc:sldMk cId="942615496" sldId="307"/>
            <ac:spMk id="2" creationId="{FE508B50-9268-B79E-7A22-06A636ED4577}"/>
          </ac:spMkLst>
        </pc:spChg>
        <pc:spChg chg="mod">
          <ac:chgData name="Eike, Michell L." userId="835521cf-4bf5-41b6-b3d8-e14ae4606327" providerId="ADAL" clId="{E2B088EB-2600-4454-9D10-79C1CABF4A00}" dt="2026-04-14T15:42:56.068" v="215"/>
          <ac:spMkLst>
            <pc:docMk/>
            <pc:sldMk cId="942615496" sldId="307"/>
            <ac:spMk id="25602" creationId="{0825947C-374F-8DF7-DBFF-D0D39276805E}"/>
          </ac:spMkLst>
        </pc:spChg>
      </pc:sldChg>
      <pc:sldChg chg="modSp mod">
        <pc:chgData name="Eike, Michell L." userId="835521cf-4bf5-41b6-b3d8-e14ae4606327" providerId="ADAL" clId="{E2B088EB-2600-4454-9D10-79C1CABF4A00}" dt="2026-04-14T15:45:25.196" v="249" actId="13926"/>
        <pc:sldMkLst>
          <pc:docMk/>
          <pc:sldMk cId="3052203078" sldId="308"/>
        </pc:sldMkLst>
        <pc:spChg chg="mod">
          <ac:chgData name="Eike, Michell L." userId="835521cf-4bf5-41b6-b3d8-e14ae4606327" providerId="ADAL" clId="{E2B088EB-2600-4454-9D10-79C1CABF4A00}" dt="2026-04-14T15:45:25.196" v="249" actId="13926"/>
          <ac:spMkLst>
            <pc:docMk/>
            <pc:sldMk cId="3052203078" sldId="308"/>
            <ac:spMk id="2" creationId="{6C670162-982C-CF25-F897-D041F55593B9}"/>
          </ac:spMkLst>
        </pc:spChg>
        <pc:graphicFrameChg chg="mod">
          <ac:chgData name="Eike, Michell L." userId="835521cf-4bf5-41b6-b3d8-e14ae4606327" providerId="ADAL" clId="{E2B088EB-2600-4454-9D10-79C1CABF4A00}" dt="2026-04-14T15:45:23.367" v="248"/>
          <ac:graphicFrameMkLst>
            <pc:docMk/>
            <pc:sldMk cId="3052203078" sldId="308"/>
            <ac:graphicFrameMk id="32" creationId="{57340709-06CC-76A6-D873-A67A73FC7A12}"/>
          </ac:graphicFrameMkLst>
        </pc:graphicFrameChg>
      </pc:sldChg>
      <pc:sldChg chg="modSp mod">
        <pc:chgData name="Eike, Michell L." userId="835521cf-4bf5-41b6-b3d8-e14ae4606327" providerId="ADAL" clId="{E2B088EB-2600-4454-9D10-79C1CABF4A00}" dt="2026-04-14T15:45:20.622" v="247"/>
        <pc:sldMkLst>
          <pc:docMk/>
          <pc:sldMk cId="3448573134" sldId="309"/>
        </pc:sldMkLst>
        <pc:spChg chg="mod">
          <ac:chgData name="Eike, Michell L." userId="835521cf-4bf5-41b6-b3d8-e14ae4606327" providerId="ADAL" clId="{E2B088EB-2600-4454-9D10-79C1CABF4A00}" dt="2026-04-14T15:45:12.720" v="246" actId="13926"/>
          <ac:spMkLst>
            <pc:docMk/>
            <pc:sldMk cId="3448573134" sldId="309"/>
            <ac:spMk id="2" creationId="{D9D13364-94FE-C44B-30AA-9B44BCE936B8}"/>
          </ac:spMkLst>
        </pc:spChg>
        <pc:graphicFrameChg chg="mod">
          <ac:chgData name="Eike, Michell L." userId="835521cf-4bf5-41b6-b3d8-e14ae4606327" providerId="ADAL" clId="{E2B088EB-2600-4454-9D10-79C1CABF4A00}" dt="2026-04-14T15:45:20.622" v="247"/>
          <ac:graphicFrameMkLst>
            <pc:docMk/>
            <pc:sldMk cId="3448573134" sldId="309"/>
            <ac:graphicFrameMk id="32" creationId="{527E4411-7BA2-BB78-37EC-F8ACF2FE234F}"/>
          </ac:graphicFrameMkLst>
        </pc:graphicFrameChg>
      </pc:sldChg>
      <pc:sldChg chg="addSp delSp modSp mod">
        <pc:chgData name="Eike, Michell L." userId="835521cf-4bf5-41b6-b3d8-e14ae4606327" providerId="ADAL" clId="{E2B088EB-2600-4454-9D10-79C1CABF4A00}" dt="2026-04-14T15:45:08.044" v="245" actId="13926"/>
        <pc:sldMkLst>
          <pc:docMk/>
          <pc:sldMk cId="440209729" sldId="310"/>
        </pc:sldMkLst>
        <pc:spChg chg="mod">
          <ac:chgData name="Eike, Michell L." userId="835521cf-4bf5-41b6-b3d8-e14ae4606327" providerId="ADAL" clId="{E2B088EB-2600-4454-9D10-79C1CABF4A00}" dt="2026-04-14T15:45:08.044" v="245" actId="13926"/>
          <ac:spMkLst>
            <pc:docMk/>
            <pc:sldMk cId="440209729" sldId="310"/>
            <ac:spMk id="2" creationId="{CC1B68BB-C54D-442D-569B-C3A5AF296190}"/>
          </ac:spMkLst>
        </pc:spChg>
        <pc:spChg chg="mod">
          <ac:chgData name="Eike, Michell L." userId="835521cf-4bf5-41b6-b3d8-e14ae4606327" providerId="ADAL" clId="{E2B088EB-2600-4454-9D10-79C1CABF4A00}" dt="2026-04-14T15:44:42.471" v="239" actId="165"/>
          <ac:spMkLst>
            <pc:docMk/>
            <pc:sldMk cId="440209729" sldId="310"/>
            <ac:spMk id="14" creationId="{BE2AA976-36D9-227A-F214-CB0F76E56FF9}"/>
          </ac:spMkLst>
        </pc:spChg>
        <pc:grpChg chg="add mod">
          <ac:chgData name="Eike, Michell L." userId="835521cf-4bf5-41b6-b3d8-e14ae4606327" providerId="ADAL" clId="{E2B088EB-2600-4454-9D10-79C1CABF4A00}" dt="2026-04-14T15:44:55.981" v="242" actId="164"/>
          <ac:grpSpMkLst>
            <pc:docMk/>
            <pc:sldMk cId="440209729" sldId="310"/>
            <ac:grpSpMk id="9" creationId="{5EB7D161-361D-D1BD-CC1A-F066861F69DC}"/>
          </ac:grpSpMkLst>
        </pc:grpChg>
        <pc:grpChg chg="mod topLvl">
          <ac:chgData name="Eike, Michell L." userId="835521cf-4bf5-41b6-b3d8-e14ae4606327" providerId="ADAL" clId="{E2B088EB-2600-4454-9D10-79C1CABF4A00}" dt="2026-04-14T15:44:55.981" v="242" actId="164"/>
          <ac:grpSpMkLst>
            <pc:docMk/>
            <pc:sldMk cId="440209729" sldId="310"/>
            <ac:grpSpMk id="39" creationId="{F10F8D28-E015-ECD4-39F8-045CA37CB266}"/>
          </ac:grpSpMkLst>
        </pc:grpChg>
        <pc:graphicFrameChg chg="add mod">
          <ac:chgData name="Eike, Michell L." userId="835521cf-4bf5-41b6-b3d8-e14ae4606327" providerId="ADAL" clId="{E2B088EB-2600-4454-9D10-79C1CABF4A00}" dt="2026-04-14T15:44:55.981" v="242" actId="164"/>
          <ac:graphicFrameMkLst>
            <pc:docMk/>
            <pc:sldMk cId="440209729" sldId="310"/>
            <ac:graphicFrameMk id="7" creationId="{DB0055D7-BA46-79A0-13EC-715066AAC832}"/>
          </ac:graphicFrameMkLst>
        </pc:graphicFrameChg>
        <pc:graphicFrameChg chg="modGraphic">
          <ac:chgData name="Eike, Michell L." userId="835521cf-4bf5-41b6-b3d8-e14ae4606327" providerId="ADAL" clId="{E2B088EB-2600-4454-9D10-79C1CABF4A00}" dt="2026-04-14T15:42:01.909" v="160" actId="20577"/>
          <ac:graphicFrameMkLst>
            <pc:docMk/>
            <pc:sldMk cId="440209729" sldId="310"/>
            <ac:graphicFrameMk id="32" creationId="{773832E0-6B5B-4699-64AF-6D4E52F2E86E}"/>
          </ac:graphicFrameMkLst>
        </pc:graphicFrameChg>
        <pc:cxnChg chg="mod">
          <ac:chgData name="Eike, Michell L." userId="835521cf-4bf5-41b6-b3d8-e14ae4606327" providerId="ADAL" clId="{E2B088EB-2600-4454-9D10-79C1CABF4A00}" dt="2026-04-14T15:44:42.471" v="239" actId="165"/>
          <ac:cxnSpMkLst>
            <pc:docMk/>
            <pc:sldMk cId="440209729" sldId="310"/>
            <ac:cxnSpMk id="8" creationId="{302983E5-080F-B56E-2721-260D13537EC3}"/>
          </ac:cxnSpMkLst>
        </pc:cxnChg>
        <pc:cxnChg chg="mod">
          <ac:chgData name="Eike, Michell L." userId="835521cf-4bf5-41b6-b3d8-e14ae4606327" providerId="ADAL" clId="{E2B088EB-2600-4454-9D10-79C1CABF4A00}" dt="2026-04-14T15:44:42.471" v="239" actId="165"/>
          <ac:cxnSpMkLst>
            <pc:docMk/>
            <pc:sldMk cId="440209729" sldId="310"/>
            <ac:cxnSpMk id="17" creationId="{C4F6456C-7CFC-73AF-62F7-3273839B1DE0}"/>
          </ac:cxnSpMkLst>
        </pc:cxnChg>
      </pc:sldChg>
      <pc:sldChg chg="modSp add mod">
        <pc:chgData name="Eike, Michell L." userId="835521cf-4bf5-41b6-b3d8-e14ae4606327" providerId="ADAL" clId="{E2B088EB-2600-4454-9D10-79C1CABF4A00}" dt="2026-04-14T15:45:29.314" v="250" actId="13926"/>
        <pc:sldMkLst>
          <pc:docMk/>
          <pc:sldMk cId="3009019397" sldId="311"/>
        </pc:sldMkLst>
        <pc:spChg chg="mod">
          <ac:chgData name="Eike, Michell L." userId="835521cf-4bf5-41b6-b3d8-e14ae4606327" providerId="ADAL" clId="{E2B088EB-2600-4454-9D10-79C1CABF4A00}" dt="2026-04-14T15:45:29.314" v="250" actId="13926"/>
          <ac:spMkLst>
            <pc:docMk/>
            <pc:sldMk cId="3009019397" sldId="311"/>
            <ac:spMk id="2" creationId="{9A03750C-327C-5F8F-E865-B95DAE5221A8}"/>
          </ac:spMkLst>
        </pc:spChg>
        <pc:spChg chg="mod">
          <ac:chgData name="Eike, Michell L." userId="835521cf-4bf5-41b6-b3d8-e14ae4606327" providerId="ADAL" clId="{E2B088EB-2600-4454-9D10-79C1CABF4A00}" dt="2026-04-13T16:28:13.881" v="44" actId="114"/>
          <ac:spMkLst>
            <pc:docMk/>
            <pc:sldMk cId="3009019397" sldId="311"/>
            <ac:spMk id="25602" creationId="{3545B7E5-8333-4970-2DA8-83EA4E55F712}"/>
          </ac:spMkLst>
        </pc:spChg>
      </pc:sldChg>
      <pc:sldChg chg="delSp modSp add mod">
        <pc:chgData name="Eike, Michell L." userId="835521cf-4bf5-41b6-b3d8-e14ae4606327" providerId="ADAL" clId="{E2B088EB-2600-4454-9D10-79C1CABF4A00}" dt="2026-04-14T15:45:55.776" v="252" actId="6549"/>
        <pc:sldMkLst>
          <pc:docMk/>
          <pc:sldMk cId="1916884989" sldId="312"/>
        </pc:sldMkLst>
        <pc:spChg chg="mod">
          <ac:chgData name="Eike, Michell L." userId="835521cf-4bf5-41b6-b3d8-e14ae4606327" providerId="ADAL" clId="{E2B088EB-2600-4454-9D10-79C1CABF4A00}" dt="2026-04-14T15:45:34.752" v="251" actId="13926"/>
          <ac:spMkLst>
            <pc:docMk/>
            <pc:sldMk cId="1916884989" sldId="312"/>
            <ac:spMk id="2" creationId="{371CFFA8-0FC2-8BF8-0E09-9D32B2106ACF}"/>
          </ac:spMkLst>
        </pc:spChg>
        <pc:spChg chg="mod">
          <ac:chgData name="Eike, Michell L." userId="835521cf-4bf5-41b6-b3d8-e14ae4606327" providerId="ADAL" clId="{E2B088EB-2600-4454-9D10-79C1CABF4A00}" dt="2026-04-14T15:45:55.776" v="252" actId="6549"/>
          <ac:spMkLst>
            <pc:docMk/>
            <pc:sldMk cId="1916884989" sldId="312"/>
            <ac:spMk id="25602" creationId="{D958DBD4-57FE-CDC9-9EDC-90958BDB4A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9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K20Center. (n.d.). Card sort.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5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K20Center. (n.d.). Card sort.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1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9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1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1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K20Center. (n.d.). Pass the problem.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K20Center. (n.d.). Muddiest point.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8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BF8D8-A108-73BE-CB73-0238FCD79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3364-94FE-C44B-30AA-9B44BCE9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Factor Trees: Problem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D2D62-FA10-B40A-9D6F-BE2D3AF66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820" y="382349"/>
            <a:ext cx="1418089" cy="142450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5187C60-3B26-CAFD-396C-CA9253556DDB}"/>
              </a:ext>
            </a:extLst>
          </p:cNvPr>
          <p:cNvGrpSpPr/>
          <p:nvPr/>
        </p:nvGrpSpPr>
        <p:grpSpPr>
          <a:xfrm>
            <a:off x="5297488" y="1463675"/>
            <a:ext cx="1926218" cy="1689100"/>
            <a:chOff x="5297488" y="1463675"/>
            <a:chExt cx="1926218" cy="1689100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722332EE-185A-5F3E-D5C2-2EFD6ADC13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97488" y="1463675"/>
            <a:ext cx="18415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41400" imgH="1688760" progId="Equation.DSMT4">
                    <p:embed/>
                  </p:oleObj>
                </mc:Choice>
                <mc:Fallback>
                  <p:oleObj name="Equation" r:id="rId4" imgW="1841400" imgH="168876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722332EE-185A-5F3E-D5C2-2EFD6ADC13A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97488" y="1463675"/>
                          <a:ext cx="18415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3EBA03D-8104-B00A-B6A1-37B146811CB5}"/>
                </a:ext>
              </a:extLst>
            </p:cNvPr>
            <p:cNvGrpSpPr/>
            <p:nvPr/>
          </p:nvGrpSpPr>
          <p:grpSpPr>
            <a:xfrm>
              <a:off x="5538449" y="1785466"/>
              <a:ext cx="1685257" cy="1331795"/>
              <a:chOff x="5538449" y="1785466"/>
              <a:chExt cx="1685257" cy="133179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7E7AE22-73A5-5FA2-6FDC-EC65D0171E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3892" y="2426816"/>
                <a:ext cx="26401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0564FC-26F0-29CF-0CC0-E63C9668646B}"/>
                  </a:ext>
                </a:extLst>
              </p:cNvPr>
              <p:cNvCxnSpPr>
                <a:cxnSpLocks/>
                <a:endCxn id="16" idx="0"/>
              </p:cNvCxnSpPr>
              <p:nvPr/>
            </p:nvCxnSpPr>
            <p:spPr>
              <a:xfrm>
                <a:off x="6717908" y="2426589"/>
                <a:ext cx="318900" cy="316876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32E6CAF-B4DD-406C-9EA9-42E11701E286}"/>
                  </a:ext>
                </a:extLst>
              </p:cNvPr>
              <p:cNvSpPr/>
              <p:nvPr/>
            </p:nvSpPr>
            <p:spPr>
              <a:xfrm>
                <a:off x="6234136" y="2743465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4E1F608-66E9-6E7A-86B3-2819DD4AFFFC}"/>
                  </a:ext>
                </a:extLst>
              </p:cNvPr>
              <p:cNvSpPr/>
              <p:nvPr/>
            </p:nvSpPr>
            <p:spPr>
              <a:xfrm>
                <a:off x="6849910" y="2743465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76562CA-C578-8BCB-0CDF-142A11AB4E08}"/>
                  </a:ext>
                </a:extLst>
              </p:cNvPr>
              <p:cNvGrpSpPr/>
              <p:nvPr/>
            </p:nvGrpSpPr>
            <p:grpSpPr>
              <a:xfrm>
                <a:off x="5538449" y="1785466"/>
                <a:ext cx="1054650" cy="677515"/>
                <a:chOff x="5538449" y="1785466"/>
                <a:chExt cx="1054650" cy="677515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6FBA60F1-BBFB-2DF0-658E-98F000F02CB7}"/>
                    </a:ext>
                  </a:extLst>
                </p:cNvPr>
                <p:cNvCxnSpPr>
                  <a:cxnSpLocks/>
                  <a:endCxn id="14" idx="7"/>
                </p:cNvCxnSpPr>
                <p:nvPr/>
              </p:nvCxnSpPr>
              <p:spPr>
                <a:xfrm flipH="1">
                  <a:off x="5857504" y="1785466"/>
                  <a:ext cx="357037" cy="358460"/>
                </a:xfrm>
                <a:prstGeom prst="line">
                  <a:avLst/>
                </a:prstGeom>
                <a:ln cap="rnd">
                  <a:solidFill>
                    <a:schemeClr val="accent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A32E5380-A68A-1FAE-C1C9-92388EFE368E}"/>
                    </a:ext>
                  </a:extLst>
                </p:cNvPr>
                <p:cNvSpPr/>
                <p:nvPr/>
              </p:nvSpPr>
              <p:spPr>
                <a:xfrm>
                  <a:off x="5538449" y="2089185"/>
                  <a:ext cx="373796" cy="373796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75B7C5E-21B6-BE96-E712-ED9BABEF98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4541" y="1785466"/>
                  <a:ext cx="378558" cy="319332"/>
                </a:xfrm>
                <a:prstGeom prst="line">
                  <a:avLst/>
                </a:prstGeom>
                <a:ln cap="rnd">
                  <a:solidFill>
                    <a:schemeClr val="accent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44C59AD-9356-53CA-7C8D-CB7821054371}"/>
              </a:ext>
            </a:extLst>
          </p:cNvPr>
          <p:cNvGrpSpPr/>
          <p:nvPr/>
        </p:nvGrpSpPr>
        <p:grpSpPr>
          <a:xfrm>
            <a:off x="1519238" y="1463675"/>
            <a:ext cx="2029830" cy="1689100"/>
            <a:chOff x="1519238" y="1463675"/>
            <a:chExt cx="2029830" cy="1689100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B92CCD99-0E4E-6519-0FD0-B8F4A7C15D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19238" y="1463675"/>
            <a:ext cx="19558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55520" imgH="1688760" progId="Equation.DSMT4">
                    <p:embed/>
                  </p:oleObj>
                </mc:Choice>
                <mc:Fallback>
                  <p:oleObj name="Equation" r:id="rId6" imgW="1955520" imgH="168876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B92CCD99-0E4E-6519-0FD0-B8F4A7C15DD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19238" y="1463675"/>
                          <a:ext cx="19558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281ED9F-8CB5-5845-B637-1CD08D51F81F}"/>
                </a:ext>
              </a:extLst>
            </p:cNvPr>
            <p:cNvGrpSpPr/>
            <p:nvPr/>
          </p:nvGrpSpPr>
          <p:grpSpPr>
            <a:xfrm>
              <a:off x="1811762" y="1785466"/>
              <a:ext cx="1737306" cy="1331795"/>
              <a:chOff x="1811762" y="1785466"/>
              <a:chExt cx="1737306" cy="133179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554A785-376F-7C92-7B79-DCB9AF1950C1}"/>
                  </a:ext>
                </a:extLst>
              </p:cNvPr>
              <p:cNvSpPr/>
              <p:nvPr/>
            </p:nvSpPr>
            <p:spPr>
              <a:xfrm>
                <a:off x="1811762" y="2082236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6CA792E-D5FD-807E-1BDB-B932AB24AC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09705" y="1785466"/>
                <a:ext cx="383816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B242459-B356-9749-FF10-70B35AB1F6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32872" y="2426589"/>
                <a:ext cx="271956" cy="316876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2639A6-B9CD-2C07-7F28-7AD2D69C5633}"/>
                  </a:ext>
                </a:extLst>
              </p:cNvPr>
              <p:cNvCxnSpPr>
                <a:cxnSpLocks/>
                <a:endCxn id="29" idx="0"/>
              </p:cNvCxnSpPr>
              <p:nvPr/>
            </p:nvCxnSpPr>
            <p:spPr>
              <a:xfrm>
                <a:off x="3004828" y="2426816"/>
                <a:ext cx="357342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F60FD4E-A43C-DF48-626F-8F9C473620CA}"/>
                  </a:ext>
                </a:extLst>
              </p:cNvPr>
              <p:cNvSpPr/>
              <p:nvPr/>
            </p:nvSpPr>
            <p:spPr>
              <a:xfrm>
                <a:off x="2549970" y="2743465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9242053-EA98-6FA9-9043-13C66E98D116}"/>
                  </a:ext>
                </a:extLst>
              </p:cNvPr>
              <p:cNvSpPr/>
              <p:nvPr/>
            </p:nvSpPr>
            <p:spPr>
              <a:xfrm>
                <a:off x="3175272" y="2743465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CB985C5-64D7-A9EE-8483-E83126FC47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3521" y="1785466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27E4411-7BA2-BB78-37EC-F8ACF2FE2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22478"/>
              </p:ext>
            </p:extLst>
          </p:nvPr>
        </p:nvGraphicFramePr>
        <p:xfrm>
          <a:off x="628650" y="3755929"/>
          <a:ext cx="7541080" cy="983061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3770540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3770540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</a:tblGrid>
              <a:tr h="438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Expanded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6377"/>
                  </a:ext>
                </a:extLst>
              </a:tr>
              <a:tr h="525861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57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9C71-7412-C87D-857D-8B5ACC88D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70162-982C-CF25-F897-D041F555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Factor Trees: Problem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DBB83-2DE2-4F9A-AE7B-33F40091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820" y="382349"/>
            <a:ext cx="1418089" cy="142450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5F8591C-3E6E-A58D-BFB6-636EA4E8E0F1}"/>
              </a:ext>
            </a:extLst>
          </p:cNvPr>
          <p:cNvGrpSpPr/>
          <p:nvPr/>
        </p:nvGrpSpPr>
        <p:grpSpPr>
          <a:xfrm>
            <a:off x="5297488" y="1463675"/>
            <a:ext cx="1926218" cy="1689100"/>
            <a:chOff x="5297488" y="1463675"/>
            <a:chExt cx="1926218" cy="1689100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781DF04-E016-A1FF-7888-E363CE12A7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498278"/>
                </p:ext>
              </p:extLst>
            </p:nvPr>
          </p:nvGraphicFramePr>
          <p:xfrm>
            <a:off x="5297488" y="1463675"/>
            <a:ext cx="18415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41400" imgH="1688760" progId="Equation.DSMT4">
                    <p:embed/>
                  </p:oleObj>
                </mc:Choice>
                <mc:Fallback>
                  <p:oleObj name="Equation" r:id="rId4" imgW="1841400" imgH="168876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9781DF04-E016-A1FF-7888-E363CE12A7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97488" y="1463675"/>
                          <a:ext cx="18415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1EBF711-62CB-ECA0-C878-5433803DE5F6}"/>
                </a:ext>
              </a:extLst>
            </p:cNvPr>
            <p:cNvGrpSpPr/>
            <p:nvPr/>
          </p:nvGrpSpPr>
          <p:grpSpPr>
            <a:xfrm>
              <a:off x="5538449" y="1785466"/>
              <a:ext cx="1685257" cy="1331795"/>
              <a:chOff x="5538449" y="1785466"/>
              <a:chExt cx="1685257" cy="133179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2F7A295-4D91-DD1E-395B-0216C9D02A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3892" y="2426816"/>
                <a:ext cx="26401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408068A-124C-DF99-77FA-75C8C34F11CE}"/>
                  </a:ext>
                </a:extLst>
              </p:cNvPr>
              <p:cNvCxnSpPr>
                <a:cxnSpLocks/>
                <a:endCxn id="16" idx="0"/>
              </p:cNvCxnSpPr>
              <p:nvPr/>
            </p:nvCxnSpPr>
            <p:spPr>
              <a:xfrm>
                <a:off x="6717908" y="2426589"/>
                <a:ext cx="318900" cy="316876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2FED3C6-01D0-0573-A1B2-9AA5D9C8D416}"/>
                  </a:ext>
                </a:extLst>
              </p:cNvPr>
              <p:cNvSpPr/>
              <p:nvPr/>
            </p:nvSpPr>
            <p:spPr>
              <a:xfrm>
                <a:off x="6234136" y="2743465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3DB03D3-0BB3-37DD-8DDD-B876B148D5B6}"/>
                  </a:ext>
                </a:extLst>
              </p:cNvPr>
              <p:cNvSpPr/>
              <p:nvPr/>
            </p:nvSpPr>
            <p:spPr>
              <a:xfrm>
                <a:off x="6849910" y="2743465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BC123EC-7CE6-998F-FC4B-9AC37C7AF9A1}"/>
                  </a:ext>
                </a:extLst>
              </p:cNvPr>
              <p:cNvGrpSpPr/>
              <p:nvPr/>
            </p:nvGrpSpPr>
            <p:grpSpPr>
              <a:xfrm>
                <a:off x="5538449" y="1785466"/>
                <a:ext cx="1054650" cy="677515"/>
                <a:chOff x="5538449" y="1785466"/>
                <a:chExt cx="1054650" cy="677515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960CE936-7210-F326-ACF5-5C2168AA5615}"/>
                    </a:ext>
                  </a:extLst>
                </p:cNvPr>
                <p:cNvCxnSpPr>
                  <a:cxnSpLocks/>
                  <a:endCxn id="14" idx="7"/>
                </p:cNvCxnSpPr>
                <p:nvPr/>
              </p:nvCxnSpPr>
              <p:spPr>
                <a:xfrm flipH="1">
                  <a:off x="5857504" y="1785466"/>
                  <a:ext cx="357037" cy="358460"/>
                </a:xfrm>
                <a:prstGeom prst="line">
                  <a:avLst/>
                </a:prstGeom>
                <a:ln cap="rnd">
                  <a:solidFill>
                    <a:schemeClr val="accent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158CDDD-9726-2A9E-A9EB-393510EB8677}"/>
                    </a:ext>
                  </a:extLst>
                </p:cNvPr>
                <p:cNvSpPr/>
                <p:nvPr/>
              </p:nvSpPr>
              <p:spPr>
                <a:xfrm>
                  <a:off x="5538449" y="2089185"/>
                  <a:ext cx="373796" cy="373796"/>
                </a:xfrm>
                <a:prstGeom prst="ellipse">
                  <a:avLst/>
                </a:pr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E01FF7A-CD64-7E35-7304-3A6349E16F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14541" y="1785466"/>
                  <a:ext cx="378558" cy="319332"/>
                </a:xfrm>
                <a:prstGeom prst="line">
                  <a:avLst/>
                </a:prstGeom>
                <a:ln cap="rnd">
                  <a:solidFill>
                    <a:schemeClr val="accent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7790461-0512-EA0E-BD03-5F3D03C049AA}"/>
              </a:ext>
            </a:extLst>
          </p:cNvPr>
          <p:cNvGrpSpPr/>
          <p:nvPr/>
        </p:nvGrpSpPr>
        <p:grpSpPr>
          <a:xfrm>
            <a:off x="1519238" y="1463675"/>
            <a:ext cx="2029830" cy="1689100"/>
            <a:chOff x="1519238" y="1463675"/>
            <a:chExt cx="2029830" cy="1689100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B27EA6EC-D5DC-0E46-541D-E10AA465CA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0419009"/>
                </p:ext>
              </p:extLst>
            </p:nvPr>
          </p:nvGraphicFramePr>
          <p:xfrm>
            <a:off x="1519238" y="1463675"/>
            <a:ext cx="19558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55520" imgH="1688760" progId="Equation.DSMT4">
                    <p:embed/>
                  </p:oleObj>
                </mc:Choice>
                <mc:Fallback>
                  <p:oleObj name="Equation" r:id="rId6" imgW="1955520" imgH="168876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B27EA6EC-D5DC-0E46-541D-E10AA465CAD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519238" y="1463675"/>
                          <a:ext cx="19558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B3D0EDE-A904-6CCF-A024-982D1579F828}"/>
                </a:ext>
              </a:extLst>
            </p:cNvPr>
            <p:cNvGrpSpPr/>
            <p:nvPr/>
          </p:nvGrpSpPr>
          <p:grpSpPr>
            <a:xfrm>
              <a:off x="1811762" y="1785466"/>
              <a:ext cx="1737306" cy="1331795"/>
              <a:chOff x="1811762" y="1785466"/>
              <a:chExt cx="1737306" cy="133179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9CB1C05-8F29-E163-8F76-7540649D5757}"/>
                  </a:ext>
                </a:extLst>
              </p:cNvPr>
              <p:cNvSpPr/>
              <p:nvPr/>
            </p:nvSpPr>
            <p:spPr>
              <a:xfrm>
                <a:off x="1811762" y="2082236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8DA9E13-451F-B07F-2044-2A381B62C6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09705" y="1785466"/>
                <a:ext cx="383816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3B0D144-BA3C-9008-7E87-B685067696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32872" y="2426589"/>
                <a:ext cx="271956" cy="316876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FF8031D-9279-FC36-0009-23DB6598D56F}"/>
                  </a:ext>
                </a:extLst>
              </p:cNvPr>
              <p:cNvCxnSpPr>
                <a:cxnSpLocks/>
                <a:endCxn id="29" idx="0"/>
              </p:cNvCxnSpPr>
              <p:nvPr/>
            </p:nvCxnSpPr>
            <p:spPr>
              <a:xfrm>
                <a:off x="3004828" y="2426816"/>
                <a:ext cx="357342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36E85E0-9BB3-7726-8B83-391C1E310D8E}"/>
                  </a:ext>
                </a:extLst>
              </p:cNvPr>
              <p:cNvSpPr/>
              <p:nvPr/>
            </p:nvSpPr>
            <p:spPr>
              <a:xfrm>
                <a:off x="2549970" y="2743465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472B631-321C-F283-91CE-26FFB32986D5}"/>
                  </a:ext>
                </a:extLst>
              </p:cNvPr>
              <p:cNvSpPr/>
              <p:nvPr/>
            </p:nvSpPr>
            <p:spPr>
              <a:xfrm>
                <a:off x="3175272" y="2743465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B922628-0EB7-276A-F818-854DBD69EB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3521" y="1785466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7340709-06CC-76A6-D873-A67A73FC7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39622"/>
              </p:ext>
            </p:extLst>
          </p:nvPr>
        </p:nvGraphicFramePr>
        <p:xfrm>
          <a:off x="628650" y="3755929"/>
          <a:ext cx="7541080" cy="983061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3770540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3770540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</a:tblGrid>
              <a:tr h="438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Expanded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6377"/>
                  </a:ext>
                </a:extLst>
              </a:tr>
              <a:tr h="52586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· 2 ·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·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0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6383A-166E-35AF-1F41-8E030691F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750C-327C-5F8F-E865-B95DAE52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Factor Trees: Pass the Problem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545B7E5-8333-4970-2DA8-83EA4E55F71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Start the first two branches of the factor tree.</a:t>
            </a:r>
          </a:p>
          <a:p>
            <a:r>
              <a:rPr lang="en-US" altLang="en-US" dirty="0"/>
              <a:t>Pass your paper to your partner.</a:t>
            </a:r>
          </a:p>
          <a:p>
            <a:r>
              <a:rPr lang="en-US" altLang="en-US" dirty="0"/>
              <a:t>Use your partner’s work to continue the factor tree.</a:t>
            </a:r>
          </a:p>
          <a:p>
            <a:r>
              <a:rPr lang="en-US" altLang="en-US" dirty="0"/>
              <a:t>Repeat (taking turns) </a:t>
            </a:r>
            <a:r>
              <a:rPr lang="en-US" altLang="en-US"/>
              <a:t>until the factor </a:t>
            </a:r>
            <a:r>
              <a:rPr lang="en-US" altLang="en-US" dirty="0"/>
              <a:t>tree is complete.</a:t>
            </a:r>
          </a:p>
          <a:p>
            <a:r>
              <a:rPr lang="en-US" altLang="en-US" dirty="0"/>
              <a:t>Write the factored expressions two ways.</a:t>
            </a:r>
          </a:p>
          <a:p>
            <a:pPr marL="64008" indent="0" algn="ctr">
              <a:buNone/>
            </a:pPr>
            <a:endParaRPr lang="en-US" altLang="en-US" sz="2400" dirty="0"/>
          </a:p>
          <a:p>
            <a:pPr marL="64008" indent="0" algn="ctr">
              <a:buNone/>
            </a:pPr>
            <a:r>
              <a:rPr lang="en-US" altLang="en-US" sz="2400" b="1" i="1" dirty="0"/>
              <a:t>Pause once you complete Problem 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B6F54-8A46-F4CB-E887-51C4A732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820" y="382349"/>
            <a:ext cx="1418089" cy="14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E8D5-0814-5AD6-39B5-96A55ABDB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FFA8-0FC2-8BF8-0E09-9D32B210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Factor Trees: Pair Work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958DBD4-57FE-CDC9-9EDC-90958BDB4A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Work with your partner to complete Problems 6–8.</a:t>
            </a:r>
            <a:endParaRPr lang="en-US" alt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688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757AC-9372-A515-5C4A-D06EE8344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FED7D-B30D-8C1F-8EA0-37A1D271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Guided Notes: 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87140-5AD8-DF9E-AC37-550E6D9D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1639219"/>
            <a:ext cx="6656832" cy="18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3FE7F-3637-C61B-AAA1-95C569B3D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286BE1-2A3D-F20F-F144-8AF8BD884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954" y="694889"/>
            <a:ext cx="2962656" cy="830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10E19-818D-04FE-CE0B-4DB8DFC9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Guided Notes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952D46D-BD60-E518-E808-73E4051984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Reads: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times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/>
              <a:t>th</a:t>
            </a:r>
            <a:r>
              <a:rPr lang="en-US" dirty="0"/>
              <a:t> root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If there is no visible index, the index is always </a:t>
            </a:r>
            <a:r>
              <a:rPr lang="en-US" b="1" u="sng" dirty="0">
                <a:solidFill>
                  <a:schemeClr val="accent3"/>
                </a:solidFill>
              </a:rPr>
              <a:t> </a:t>
            </a:r>
            <a:r>
              <a:rPr lang="en-US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u="sng" dirty="0">
                <a:solidFill>
                  <a:schemeClr val="accent3"/>
                </a:solidFill>
              </a:rPr>
              <a:t> 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Why do you think that is?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AA4D8AF-401C-9E26-0025-9E2EE1577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84845"/>
              </p:ext>
            </p:extLst>
          </p:nvPr>
        </p:nvGraphicFramePr>
        <p:xfrm>
          <a:off x="1153935" y="1392589"/>
          <a:ext cx="78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419040" progId="Equation.DSMT4">
                  <p:embed/>
                </p:oleObj>
              </mc:Choice>
              <mc:Fallback>
                <p:oleObj name="Equation" r:id="rId3" imgW="787320" imgH="419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AA4D8AF-401C-9E26-0025-9E2EE15779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3935" y="1392589"/>
                        <a:ext cx="787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A338004-51DC-D525-CD86-836CF37B6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00387"/>
              </p:ext>
            </p:extLst>
          </p:nvPr>
        </p:nvGraphicFramePr>
        <p:xfrm>
          <a:off x="1153935" y="2769043"/>
          <a:ext cx="787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419040" progId="Equation.DSMT4">
                  <p:embed/>
                </p:oleObj>
              </mc:Choice>
              <mc:Fallback>
                <p:oleObj name="Equation" r:id="rId5" imgW="78732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A338004-51DC-D525-CD86-836CF37B61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3935" y="2769043"/>
                        <a:ext cx="787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68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EBED5-E3D8-B789-3507-69276BE5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E194-B4E1-160A-8044-43E509CD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Simplifying Radicals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15CEF7F-58C1-2DF5-8E95-14EE21BD564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b="1" u="sng" dirty="0">
                <a:solidFill>
                  <a:schemeClr val="accent3"/>
                </a:solidFill>
              </a:rPr>
              <a:t>  </a:t>
            </a:r>
            <a:r>
              <a:rPr lang="en-US" b="1" i="1" u="sng" dirty="0">
                <a:solidFill>
                  <a:schemeClr val="accent3"/>
                </a:solidFill>
              </a:rPr>
              <a:t>factors</a:t>
            </a:r>
            <a:r>
              <a:rPr lang="en-US" b="1" u="sng" dirty="0">
                <a:solidFill>
                  <a:schemeClr val="accent3"/>
                </a:solidFill>
              </a:rPr>
              <a:t> </a:t>
            </a:r>
            <a:r>
              <a:rPr lang="en-US" dirty="0"/>
              <a:t> of the </a:t>
            </a:r>
            <a:r>
              <a:rPr lang="en-US" b="1" u="sng" dirty="0">
                <a:solidFill>
                  <a:schemeClr val="accent3"/>
                </a:solidFill>
              </a:rPr>
              <a:t>  </a:t>
            </a:r>
            <a:r>
              <a:rPr lang="en-US" b="1" i="1" u="sng" dirty="0">
                <a:solidFill>
                  <a:schemeClr val="accent3"/>
                </a:solidFill>
              </a:rPr>
              <a:t>radicand</a:t>
            </a:r>
            <a:r>
              <a:rPr lang="en-US" b="1" u="sng" dirty="0">
                <a:solidFill>
                  <a:schemeClr val="accent3"/>
                </a:solidFill>
              </a:rPr>
              <a:t> </a:t>
            </a:r>
            <a:r>
              <a:rPr lang="en-US" dirty="0"/>
              <a:t>.</a:t>
            </a:r>
            <a:endParaRPr lang="en-US" b="1" dirty="0"/>
          </a:p>
          <a:p>
            <a:pPr>
              <a:buFont typeface="+mj-lt"/>
              <a:buAutoNum type="arabicPeriod"/>
            </a:pPr>
            <a:r>
              <a:rPr lang="en-US" dirty="0"/>
              <a:t>Circle groups of identical factors based</a:t>
            </a:r>
            <a:br>
              <a:rPr lang="en-US" dirty="0"/>
            </a:br>
            <a:r>
              <a:rPr lang="en-US" dirty="0"/>
              <a:t>on the </a:t>
            </a:r>
            <a:r>
              <a:rPr lang="en-US" b="1" u="sng" dirty="0">
                <a:solidFill>
                  <a:schemeClr val="accent3"/>
                </a:solidFill>
              </a:rPr>
              <a:t> </a:t>
            </a:r>
            <a:r>
              <a:rPr lang="en-US" b="1" i="1" u="sng" dirty="0">
                <a:solidFill>
                  <a:schemeClr val="accent3"/>
                </a:solidFill>
              </a:rPr>
              <a:t>index</a:t>
            </a:r>
            <a:r>
              <a:rPr lang="en-US" b="1" u="sng" dirty="0">
                <a:solidFill>
                  <a:schemeClr val="accent3"/>
                </a:solidFill>
              </a:rPr>
              <a:t> </a:t>
            </a:r>
            <a:r>
              <a:rPr lang="en-US" dirty="0"/>
              <a:t>.</a:t>
            </a:r>
            <a:endParaRPr lang="en-US" b="1" dirty="0"/>
          </a:p>
          <a:p>
            <a:pPr>
              <a:buFont typeface="+mj-lt"/>
              <a:buAutoNum type="arabicPeriod"/>
            </a:pPr>
            <a:r>
              <a:rPr lang="en-US" dirty="0"/>
              <a:t>Write each factor from each group once</a:t>
            </a:r>
            <a:br>
              <a:rPr lang="en-US" dirty="0"/>
            </a:br>
            <a:r>
              <a:rPr lang="en-US" dirty="0"/>
              <a:t>as the </a:t>
            </a:r>
            <a:r>
              <a:rPr lang="en-US" b="1" u="sng" dirty="0">
                <a:solidFill>
                  <a:schemeClr val="accent3"/>
                </a:solidFill>
              </a:rPr>
              <a:t> </a:t>
            </a:r>
            <a:r>
              <a:rPr lang="en-US" b="1" i="1" u="sng" dirty="0">
                <a:solidFill>
                  <a:schemeClr val="accent3"/>
                </a:solidFill>
              </a:rPr>
              <a:t>coefficient</a:t>
            </a:r>
            <a:r>
              <a:rPr lang="en-US" b="1" u="sng" dirty="0">
                <a:solidFill>
                  <a:schemeClr val="accent3"/>
                </a:solidFill>
              </a:rPr>
              <a:t> </a:t>
            </a:r>
            <a:r>
              <a:rPr lang="en-US" dirty="0"/>
              <a:t>. </a:t>
            </a:r>
            <a:endParaRPr lang="en-US" alt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B72E223-BB41-0CA2-419B-B832E0BD2015}"/>
              </a:ext>
            </a:extLst>
          </p:cNvPr>
          <p:cNvGrpSpPr/>
          <p:nvPr/>
        </p:nvGrpSpPr>
        <p:grpSpPr>
          <a:xfrm>
            <a:off x="2911474" y="3531655"/>
            <a:ext cx="4727196" cy="947892"/>
            <a:chOff x="2911474" y="3531655"/>
            <a:chExt cx="4727196" cy="9478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9069A-75C5-F4AC-8C40-784DCE481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2590" y="3659740"/>
              <a:ext cx="2926080" cy="819807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E3243A-8A97-A005-6F6F-E200128DE244}"/>
                </a:ext>
              </a:extLst>
            </p:cNvPr>
            <p:cNvGrpSpPr/>
            <p:nvPr/>
          </p:nvGrpSpPr>
          <p:grpSpPr>
            <a:xfrm>
              <a:off x="2911474" y="3531655"/>
              <a:ext cx="1660526" cy="910523"/>
              <a:chOff x="2911474" y="3531655"/>
              <a:chExt cx="1660526" cy="9105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32F840-D680-3A9C-84FE-C995E95DAD47}"/>
                  </a:ext>
                </a:extLst>
              </p:cNvPr>
              <p:cNvSpPr/>
              <p:nvPr/>
            </p:nvSpPr>
            <p:spPr>
              <a:xfrm>
                <a:off x="3863807" y="3697111"/>
                <a:ext cx="708193" cy="745067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row: Bent 4">
                <a:extLst>
                  <a:ext uri="{FF2B5EF4-FFF2-40B4-BE49-F238E27FC236}">
                    <a16:creationId xmlns:a16="http://schemas.microsoft.com/office/drawing/2014/main" id="{BDD56D22-F313-ED87-2EE8-34BDEE80C8BF}"/>
                  </a:ext>
                </a:extLst>
              </p:cNvPr>
              <p:cNvSpPr/>
              <p:nvPr/>
            </p:nvSpPr>
            <p:spPr>
              <a:xfrm flipV="1">
                <a:off x="2911474" y="3531655"/>
                <a:ext cx="1096645" cy="745068"/>
              </a:xfrm>
              <a:prstGeom prst="bentArrow">
                <a:avLst>
                  <a:gd name="adj1" fmla="val 13036"/>
                  <a:gd name="adj2" fmla="val 21388"/>
                  <a:gd name="adj3" fmla="val 31321"/>
                  <a:gd name="adj4" fmla="val 43750"/>
                </a:avLst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84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01300-AB46-CF08-B566-F8C7A9C46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81D1-F6F6-C7A6-5162-1752869D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FCC9CE1-14FE-C36D-47C5-6BB99381E41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1039941-F921-042F-0279-A6C2F2085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99053"/>
              </p:ext>
            </p:extLst>
          </p:nvPr>
        </p:nvGraphicFramePr>
        <p:xfrm>
          <a:off x="1041400" y="1370013"/>
          <a:ext cx="62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19040" progId="Equation.DSMT4">
                  <p:embed/>
                </p:oleObj>
              </mc:Choice>
              <mc:Fallback>
                <p:oleObj name="Equation" r:id="rId2" imgW="62208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1039941-F921-042F-0279-A6C2F2085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0013"/>
                        <a:ext cx="622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90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81EAD-C1C8-6A20-91BC-6C333BE30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E8184CE-047D-B904-224E-5FAD397D400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4B085-B12B-AB07-F0D3-C3C456C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1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E5AA482-B419-104B-6483-E9A2A9506B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1370013"/>
          <a:ext cx="62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19040" progId="Equation.DSMT4">
                  <p:embed/>
                </p:oleObj>
              </mc:Choice>
              <mc:Fallback>
                <p:oleObj name="Equation" r:id="rId2" imgW="62208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E5AA482-B419-104B-6483-E9A2A9506B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0013"/>
                        <a:ext cx="622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57F776EC-997F-C27F-6829-4BC6615EC64B}"/>
              </a:ext>
            </a:extLst>
          </p:cNvPr>
          <p:cNvGrpSpPr/>
          <p:nvPr/>
        </p:nvGrpSpPr>
        <p:grpSpPr>
          <a:xfrm>
            <a:off x="5627688" y="1600729"/>
            <a:ext cx="1181100" cy="1028700"/>
            <a:chOff x="5627688" y="1600729"/>
            <a:chExt cx="1181100" cy="1028700"/>
          </a:xfrm>
        </p:grpSpPr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BF0E4D79-403C-2331-5C9D-85F2916E38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6356256"/>
                </p:ext>
              </p:extLst>
            </p:nvPr>
          </p:nvGraphicFramePr>
          <p:xfrm>
            <a:off x="5627688" y="1600729"/>
            <a:ext cx="11811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80800" imgH="1028520" progId="Equation.DSMT4">
                    <p:embed/>
                  </p:oleObj>
                </mc:Choice>
                <mc:Fallback>
                  <p:oleObj name="Equation" r:id="rId4" imgW="1180800" imgH="1028520" progId="Equation.DSMT4">
                    <p:embed/>
                    <p:pic>
                      <p:nvPicPr>
                        <p:cNvPr id="50" name="Object 49">
                          <a:extLst>
                            <a:ext uri="{FF2B5EF4-FFF2-40B4-BE49-F238E27FC236}">
                              <a16:creationId xmlns:a16="http://schemas.microsoft.com/office/drawing/2014/main" id="{BF0E4D79-403C-2331-5C9D-85F2916E38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27688" y="1600729"/>
                          <a:ext cx="1181100" cy="1028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F1407FE-02C2-4574-7C7B-6257F6822D10}"/>
                </a:ext>
              </a:extLst>
            </p:cNvPr>
            <p:cNvGrpSpPr/>
            <p:nvPr/>
          </p:nvGrpSpPr>
          <p:grpSpPr>
            <a:xfrm>
              <a:off x="5854700" y="1926981"/>
              <a:ext cx="742096" cy="319332"/>
              <a:chOff x="5854700" y="1926981"/>
              <a:chExt cx="742096" cy="319332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667E6AC-94A2-C9F5-6EFF-AA3FC6B88B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4700" y="1926981"/>
                <a:ext cx="36353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D4EB22D-EF6F-7227-EA4C-C6D72493B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238" y="1926981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8862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C2E96-7B1A-9907-4F29-C307EE1A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A048-D13C-4E14-2042-8133D3C8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FE723BB-B9CD-3482-28E9-EC378DB74C2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45CDC9-155C-AA97-338D-6A429CE1F2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1370013"/>
          <a:ext cx="62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19040" progId="Equation.DSMT4">
                  <p:embed/>
                </p:oleObj>
              </mc:Choice>
              <mc:Fallback>
                <p:oleObj name="Equation" r:id="rId2" imgW="62208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45CDC9-155C-AA97-338D-6A429CE1F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0013"/>
                        <a:ext cx="622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9709B-C074-CE06-F5C7-F5AA68AFBEF1}"/>
              </a:ext>
            </a:extLst>
          </p:cNvPr>
          <p:cNvGrpSpPr/>
          <p:nvPr/>
        </p:nvGrpSpPr>
        <p:grpSpPr>
          <a:xfrm>
            <a:off x="5182811" y="1604963"/>
            <a:ext cx="2063648" cy="1689100"/>
            <a:chOff x="5182811" y="1604963"/>
            <a:chExt cx="2063648" cy="1689100"/>
          </a:xfrm>
        </p:grpSpPr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F6D569FF-F3A1-A667-09E3-EC79AE39BC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203884"/>
                </p:ext>
              </p:extLst>
            </p:nvPr>
          </p:nvGraphicFramePr>
          <p:xfrm>
            <a:off x="5275319" y="1604963"/>
            <a:ext cx="18923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92160" imgH="1688760" progId="Equation.DSMT4">
                    <p:embed/>
                  </p:oleObj>
                </mc:Choice>
                <mc:Fallback>
                  <p:oleObj name="Equation" r:id="rId4" imgW="1892160" imgH="168876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F6D569FF-F3A1-A667-09E3-EC79AE39BC1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75319" y="1604963"/>
                          <a:ext cx="18923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9D1D67A-311B-075B-E322-DF53DCA077D6}"/>
                </a:ext>
              </a:extLst>
            </p:cNvPr>
            <p:cNvGrpSpPr/>
            <p:nvPr/>
          </p:nvGrpSpPr>
          <p:grpSpPr>
            <a:xfrm>
              <a:off x="5182811" y="1926981"/>
              <a:ext cx="2063648" cy="1331795"/>
              <a:chOff x="5182811" y="1926981"/>
              <a:chExt cx="2063648" cy="133179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EEC3F2D-2B7A-73D4-1103-926E907B1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4700" y="1926981"/>
                <a:ext cx="36353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62C4635-0E23-2CF7-B343-E5EC4829B358}"/>
                  </a:ext>
                </a:extLst>
              </p:cNvPr>
              <p:cNvCxnSpPr>
                <a:cxnSpLocks/>
                <a:endCxn id="41" idx="0"/>
              </p:cNvCxnSpPr>
              <p:nvPr/>
            </p:nvCxnSpPr>
            <p:spPr>
              <a:xfrm flipH="1">
                <a:off x="5369709" y="2568331"/>
                <a:ext cx="383389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64244C5-7F12-33E2-2198-68B8B88A4B77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5753098" y="2568331"/>
                <a:ext cx="252385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74322DB-E39D-9E88-DAFC-B6BE98DE2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7589" y="2568331"/>
                <a:ext cx="26401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DD61CAF-571A-DAFA-8F42-8F854C334189}"/>
                  </a:ext>
                </a:extLst>
              </p:cNvPr>
              <p:cNvCxnSpPr>
                <a:cxnSpLocks/>
                <a:endCxn id="44" idx="0"/>
              </p:cNvCxnSpPr>
              <p:nvPr/>
            </p:nvCxnSpPr>
            <p:spPr>
              <a:xfrm>
                <a:off x="6721605" y="2568331"/>
                <a:ext cx="33795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BC2D61C-3034-18B5-59FF-A453E1B4D265}"/>
                  </a:ext>
                </a:extLst>
              </p:cNvPr>
              <p:cNvSpPr/>
              <p:nvPr/>
            </p:nvSpPr>
            <p:spPr>
              <a:xfrm>
                <a:off x="518281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910A6B4-B90A-00EC-2C59-C9FF63F793F9}"/>
                  </a:ext>
                </a:extLst>
              </p:cNvPr>
              <p:cNvSpPr/>
              <p:nvPr/>
            </p:nvSpPr>
            <p:spPr>
              <a:xfrm>
                <a:off x="5818585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B56350-0D58-28CA-149F-06D8F951CC8F}"/>
                  </a:ext>
                </a:extLst>
              </p:cNvPr>
              <p:cNvSpPr/>
              <p:nvPr/>
            </p:nvSpPr>
            <p:spPr>
              <a:xfrm>
                <a:off x="625530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7DB8D26-4051-22E6-FBDF-C261C3F7558D}"/>
                  </a:ext>
                </a:extLst>
              </p:cNvPr>
              <p:cNvSpPr/>
              <p:nvPr/>
            </p:nvSpPr>
            <p:spPr>
              <a:xfrm>
                <a:off x="6872663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F8636EC-F7BE-717A-9F04-9F8332375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238" y="1926981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6720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667" y="559689"/>
            <a:ext cx="4939334" cy="2139950"/>
          </a:xfrm>
        </p:spPr>
        <p:txBody>
          <a:bodyPr/>
          <a:lstStyle/>
          <a:p>
            <a:r>
              <a:rPr lang="en-US" dirty="0"/>
              <a:t>Simply Radical,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Simplifying Radical Expressions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87DDA-7546-4877-CEE4-261533671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4E14D4A-7CDB-5A0D-A159-543CD2713BB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3B16F0F-0287-9CC7-7E58-3CA7B5DB5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19537"/>
              </p:ext>
            </p:extLst>
          </p:nvPr>
        </p:nvGraphicFramePr>
        <p:xfrm>
          <a:off x="1041400" y="1373244"/>
          <a:ext cx="1435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977760" progId="Equation.DSMT4">
                  <p:embed/>
                </p:oleObj>
              </mc:Choice>
              <mc:Fallback>
                <p:oleObj name="Equation" r:id="rId2" imgW="1434960" imgH="9777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3B16F0F-0287-9CC7-7E58-3CA7B5DB5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3244"/>
                        <a:ext cx="14351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2334E7-DCFF-D140-A2B5-F5F78ED7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22B3DF-4486-9C8F-37F5-B15FC81DA0D1}"/>
              </a:ext>
            </a:extLst>
          </p:cNvPr>
          <p:cNvGrpSpPr/>
          <p:nvPr/>
        </p:nvGrpSpPr>
        <p:grpSpPr>
          <a:xfrm>
            <a:off x="5182811" y="1604963"/>
            <a:ext cx="2063648" cy="1689100"/>
            <a:chOff x="5182811" y="1604963"/>
            <a:chExt cx="2063648" cy="1689100"/>
          </a:xfrm>
        </p:grpSpPr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2FE1C455-871F-4A5F-5485-10A81F4A01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203884"/>
                </p:ext>
              </p:extLst>
            </p:nvPr>
          </p:nvGraphicFramePr>
          <p:xfrm>
            <a:off x="5275319" y="1604963"/>
            <a:ext cx="18923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92160" imgH="1688760" progId="Equation.DSMT4">
                    <p:embed/>
                  </p:oleObj>
                </mc:Choice>
                <mc:Fallback>
                  <p:oleObj name="Equation" r:id="rId4" imgW="1892160" imgH="168876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2FE1C455-871F-4A5F-5485-10A81F4A01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75319" y="1604963"/>
                          <a:ext cx="18923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AB326DF-778B-C6E3-C2B4-7F5E8112040B}"/>
                </a:ext>
              </a:extLst>
            </p:cNvPr>
            <p:cNvGrpSpPr/>
            <p:nvPr/>
          </p:nvGrpSpPr>
          <p:grpSpPr>
            <a:xfrm>
              <a:off x="5182811" y="1926981"/>
              <a:ext cx="2063648" cy="1331795"/>
              <a:chOff x="5182811" y="1926981"/>
              <a:chExt cx="2063648" cy="133179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48F24A7-BC43-298F-E2F7-04FD8BCC33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4700" y="1926981"/>
                <a:ext cx="36353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B3AE68A-10E5-CC0A-E0B1-81B1E8E55F37}"/>
                  </a:ext>
                </a:extLst>
              </p:cNvPr>
              <p:cNvCxnSpPr>
                <a:cxnSpLocks/>
                <a:endCxn id="41" idx="0"/>
              </p:cNvCxnSpPr>
              <p:nvPr/>
            </p:nvCxnSpPr>
            <p:spPr>
              <a:xfrm flipH="1">
                <a:off x="5369709" y="2568331"/>
                <a:ext cx="383389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2789CC9-B368-307A-51E9-D53FB070BE1F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5753098" y="2568331"/>
                <a:ext cx="252385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C1CBC1D-C684-9150-F14D-7C67F81931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7589" y="2568331"/>
                <a:ext cx="26401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6F9055B-1323-EB3B-B2F3-0652ADAF7245}"/>
                  </a:ext>
                </a:extLst>
              </p:cNvPr>
              <p:cNvCxnSpPr>
                <a:cxnSpLocks/>
                <a:endCxn id="44" idx="0"/>
              </p:cNvCxnSpPr>
              <p:nvPr/>
            </p:nvCxnSpPr>
            <p:spPr>
              <a:xfrm>
                <a:off x="6721605" y="2568331"/>
                <a:ext cx="33795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F3B32A8-802D-067A-9D1B-F4D9345F1EAC}"/>
                  </a:ext>
                </a:extLst>
              </p:cNvPr>
              <p:cNvSpPr/>
              <p:nvPr/>
            </p:nvSpPr>
            <p:spPr>
              <a:xfrm>
                <a:off x="518281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F5F4118-E60B-286F-9047-BD03341FD6A9}"/>
                  </a:ext>
                </a:extLst>
              </p:cNvPr>
              <p:cNvSpPr/>
              <p:nvPr/>
            </p:nvSpPr>
            <p:spPr>
              <a:xfrm>
                <a:off x="5818585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81D6984-C3A9-A664-6E1F-6401C0136090}"/>
                  </a:ext>
                </a:extLst>
              </p:cNvPr>
              <p:cNvSpPr/>
              <p:nvPr/>
            </p:nvSpPr>
            <p:spPr>
              <a:xfrm>
                <a:off x="625530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322906A-DA89-04D8-2E4D-9371F576305F}"/>
                  </a:ext>
                </a:extLst>
              </p:cNvPr>
              <p:cNvSpPr/>
              <p:nvPr/>
            </p:nvSpPr>
            <p:spPr>
              <a:xfrm>
                <a:off x="6872663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E22FE2F-0451-2EBF-76DD-786A438CA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238" y="1926981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356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A2A9-A126-8D86-45F3-04A88ABA3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5DB4686-70A6-0C51-1CA0-27EE855BEB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62434C-1DE7-A421-4393-AC6A65A33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00114"/>
              </p:ext>
            </p:extLst>
          </p:nvPr>
        </p:nvGraphicFramePr>
        <p:xfrm>
          <a:off x="1041400" y="1366782"/>
          <a:ext cx="1435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1562040" progId="Equation.DSMT4">
                  <p:embed/>
                </p:oleObj>
              </mc:Choice>
              <mc:Fallback>
                <p:oleObj name="Equation" r:id="rId2" imgW="1434960" imgH="1562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862434C-1DE7-A421-4393-AC6A65A33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66782"/>
                        <a:ext cx="14351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4326B9-7A69-4611-97B5-79B57915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497FC6-8EDD-2975-EA7E-E8594773BF5A}"/>
              </a:ext>
            </a:extLst>
          </p:cNvPr>
          <p:cNvGrpSpPr/>
          <p:nvPr/>
        </p:nvGrpSpPr>
        <p:grpSpPr>
          <a:xfrm>
            <a:off x="5182811" y="1604963"/>
            <a:ext cx="2063648" cy="1689100"/>
            <a:chOff x="5182811" y="1604963"/>
            <a:chExt cx="2063648" cy="1689100"/>
          </a:xfrm>
        </p:grpSpPr>
        <p:graphicFrame>
          <p:nvGraphicFramePr>
            <p:cNvPr id="34" name="Object 33">
              <a:extLst>
                <a:ext uri="{FF2B5EF4-FFF2-40B4-BE49-F238E27FC236}">
                  <a16:creationId xmlns:a16="http://schemas.microsoft.com/office/drawing/2014/main" id="{D1C45133-05A8-808D-B2DA-59EB46F4EBF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203884"/>
                </p:ext>
              </p:extLst>
            </p:nvPr>
          </p:nvGraphicFramePr>
          <p:xfrm>
            <a:off x="5275319" y="1604963"/>
            <a:ext cx="18923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92160" imgH="1688760" progId="Equation.DSMT4">
                    <p:embed/>
                  </p:oleObj>
                </mc:Choice>
                <mc:Fallback>
                  <p:oleObj name="Equation" r:id="rId4" imgW="1892160" imgH="1688760" progId="Equation.DSMT4">
                    <p:embed/>
                    <p:pic>
                      <p:nvPicPr>
                        <p:cNvPr id="34" name="Object 33">
                          <a:extLst>
                            <a:ext uri="{FF2B5EF4-FFF2-40B4-BE49-F238E27FC236}">
                              <a16:creationId xmlns:a16="http://schemas.microsoft.com/office/drawing/2014/main" id="{D1C45133-05A8-808D-B2DA-59EB46F4EBF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75319" y="1604963"/>
                          <a:ext cx="18923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90418B5-AD97-8A4A-FA25-CE23B1D18D31}"/>
                </a:ext>
              </a:extLst>
            </p:cNvPr>
            <p:cNvGrpSpPr/>
            <p:nvPr/>
          </p:nvGrpSpPr>
          <p:grpSpPr>
            <a:xfrm>
              <a:off x="5182811" y="1926981"/>
              <a:ext cx="2063648" cy="1331795"/>
              <a:chOff x="5182811" y="1926981"/>
              <a:chExt cx="2063648" cy="133179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A3681F4-5419-AB58-576A-8F7397B2E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4700" y="1926981"/>
                <a:ext cx="36353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AF0F261-571B-9889-DED6-18DAC114C3A4}"/>
                  </a:ext>
                </a:extLst>
              </p:cNvPr>
              <p:cNvCxnSpPr>
                <a:cxnSpLocks/>
                <a:endCxn id="41" idx="0"/>
              </p:cNvCxnSpPr>
              <p:nvPr/>
            </p:nvCxnSpPr>
            <p:spPr>
              <a:xfrm flipH="1">
                <a:off x="5369709" y="2568331"/>
                <a:ext cx="383389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94E853F-D8FB-BB31-A068-88067C2FA3C8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5753098" y="2568331"/>
                <a:ext cx="252385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F178C60-2305-4204-4A9B-BB98EDE40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7589" y="2568331"/>
                <a:ext cx="26401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F79697-42B0-DA3A-0A19-233231C16E2A}"/>
                  </a:ext>
                </a:extLst>
              </p:cNvPr>
              <p:cNvCxnSpPr>
                <a:cxnSpLocks/>
                <a:endCxn id="44" idx="0"/>
              </p:cNvCxnSpPr>
              <p:nvPr/>
            </p:nvCxnSpPr>
            <p:spPr>
              <a:xfrm>
                <a:off x="6721605" y="2568331"/>
                <a:ext cx="33795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93747EF-18C7-3CE1-3515-E9A7A9EBA78B}"/>
                  </a:ext>
                </a:extLst>
              </p:cNvPr>
              <p:cNvSpPr/>
              <p:nvPr/>
            </p:nvSpPr>
            <p:spPr>
              <a:xfrm>
                <a:off x="518281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012CCE3-2D46-253C-BCB8-4C6F60DEACB0}"/>
                  </a:ext>
                </a:extLst>
              </p:cNvPr>
              <p:cNvSpPr/>
              <p:nvPr/>
            </p:nvSpPr>
            <p:spPr>
              <a:xfrm>
                <a:off x="5818585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2727DBF-65A9-2724-3747-A64153320E2C}"/>
                  </a:ext>
                </a:extLst>
              </p:cNvPr>
              <p:cNvSpPr/>
              <p:nvPr/>
            </p:nvSpPr>
            <p:spPr>
              <a:xfrm>
                <a:off x="625530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1D2832A-5522-67C2-D87E-D77255DFF3EA}"/>
                  </a:ext>
                </a:extLst>
              </p:cNvPr>
              <p:cNvSpPr/>
              <p:nvPr/>
            </p:nvSpPr>
            <p:spPr>
              <a:xfrm>
                <a:off x="6872663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9DDF065-BBC1-8A06-D89E-5D9DE44A0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238" y="1926981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03887F-D89B-72DE-0A7E-D11BBDA069A6}"/>
              </a:ext>
            </a:extLst>
          </p:cNvPr>
          <p:cNvSpPr/>
          <p:nvPr/>
        </p:nvSpPr>
        <p:spPr>
          <a:xfrm>
            <a:off x="1253665" y="2019435"/>
            <a:ext cx="558980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68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09BBE-B7DB-68A5-BD98-3601C400E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B5935FA-CBC1-33DA-4295-59B8A377055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0FBEA2-0308-AD6D-7D74-B5379C4CB8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1370013"/>
          <a:ext cx="14351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2120760" progId="Equation.DSMT4">
                  <p:embed/>
                </p:oleObj>
              </mc:Choice>
              <mc:Fallback>
                <p:oleObj name="Equation" r:id="rId2" imgW="1434960" imgH="21207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D0FBEA2-0308-AD6D-7D74-B5379C4CB8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0013"/>
                        <a:ext cx="14351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D652F1B-546A-D82C-DDE5-31AE6F4C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22C314-F799-CEAC-CBBE-63367FF55219}"/>
              </a:ext>
            </a:extLst>
          </p:cNvPr>
          <p:cNvGrpSpPr/>
          <p:nvPr/>
        </p:nvGrpSpPr>
        <p:grpSpPr>
          <a:xfrm>
            <a:off x="5182811" y="1604963"/>
            <a:ext cx="2063648" cy="1689100"/>
            <a:chOff x="5182811" y="1604963"/>
            <a:chExt cx="2063648" cy="1689100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FBB91831-19FA-AB41-D3B1-BC52E28D3F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203884"/>
                </p:ext>
              </p:extLst>
            </p:nvPr>
          </p:nvGraphicFramePr>
          <p:xfrm>
            <a:off x="5275319" y="1604963"/>
            <a:ext cx="18923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92160" imgH="1688760" progId="Equation.DSMT4">
                    <p:embed/>
                  </p:oleObj>
                </mc:Choice>
                <mc:Fallback>
                  <p:oleObj name="Equation" r:id="rId4" imgW="1892160" imgH="168876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FBB91831-19FA-AB41-D3B1-BC52E28D3F6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75319" y="1604963"/>
                          <a:ext cx="18923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572B59-83D5-B27F-0987-753DFBCB8387}"/>
                </a:ext>
              </a:extLst>
            </p:cNvPr>
            <p:cNvGrpSpPr/>
            <p:nvPr/>
          </p:nvGrpSpPr>
          <p:grpSpPr>
            <a:xfrm>
              <a:off x="5182811" y="1926981"/>
              <a:ext cx="2063648" cy="1331795"/>
              <a:chOff x="5182811" y="1926981"/>
              <a:chExt cx="2063648" cy="133179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D48F432-5722-8511-DC38-318C2D0A25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4700" y="1926981"/>
                <a:ext cx="36353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9E5FA70-B47F-B0C0-8ACE-3667830B885D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 flipH="1">
                <a:off x="5369709" y="2568331"/>
                <a:ext cx="383389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B2E60C4-6EF8-2C8B-CDF1-EE3DC5BC4FC2}"/>
                  </a:ext>
                </a:extLst>
              </p:cNvPr>
              <p:cNvCxnSpPr>
                <a:cxnSpLocks/>
                <a:endCxn id="25" idx="0"/>
              </p:cNvCxnSpPr>
              <p:nvPr/>
            </p:nvCxnSpPr>
            <p:spPr>
              <a:xfrm>
                <a:off x="5753098" y="2568331"/>
                <a:ext cx="252385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435D93F-77D9-599B-7CE5-7DA58C53FC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7589" y="2568331"/>
                <a:ext cx="26401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AC078D1-A0A1-5820-542D-32C71C3AB4D9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>
                <a:off x="6721605" y="2568331"/>
                <a:ext cx="33795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C269E41-148C-3CC2-5A42-5CB684910A8F}"/>
                  </a:ext>
                </a:extLst>
              </p:cNvPr>
              <p:cNvSpPr/>
              <p:nvPr/>
            </p:nvSpPr>
            <p:spPr>
              <a:xfrm>
                <a:off x="518281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E54F861-767B-ECCE-1572-07CD7D09E1B5}"/>
                  </a:ext>
                </a:extLst>
              </p:cNvPr>
              <p:cNvSpPr/>
              <p:nvPr/>
            </p:nvSpPr>
            <p:spPr>
              <a:xfrm>
                <a:off x="5818585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2565C56-CCAD-C891-E353-4F6FE55A1DA0}"/>
                  </a:ext>
                </a:extLst>
              </p:cNvPr>
              <p:cNvSpPr/>
              <p:nvPr/>
            </p:nvSpPr>
            <p:spPr>
              <a:xfrm>
                <a:off x="625530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0229765-5E10-ED76-53DC-718B9BBB07BA}"/>
                  </a:ext>
                </a:extLst>
              </p:cNvPr>
              <p:cNvSpPr/>
              <p:nvPr/>
            </p:nvSpPr>
            <p:spPr>
              <a:xfrm>
                <a:off x="6872663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51862DE-E140-5319-3C26-1C9A4C4948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238" y="1926981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7155549-F588-77CE-4DF6-7C34DB940253}"/>
              </a:ext>
            </a:extLst>
          </p:cNvPr>
          <p:cNvSpPr/>
          <p:nvPr/>
        </p:nvSpPr>
        <p:spPr>
          <a:xfrm>
            <a:off x="933449" y="3001169"/>
            <a:ext cx="1042932" cy="618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7406EB-5265-058C-7194-08B925F8D901}"/>
              </a:ext>
            </a:extLst>
          </p:cNvPr>
          <p:cNvSpPr/>
          <p:nvPr/>
        </p:nvSpPr>
        <p:spPr>
          <a:xfrm>
            <a:off x="1253665" y="2019435"/>
            <a:ext cx="558980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ED27-DEEA-E0F3-111A-0ED083848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EB07-D68B-1B28-DEEF-5E119A92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2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211FACC-CB54-27C9-C026-15DF67A6B4F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1011DA0-BFDF-8868-26F6-383663C57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719492"/>
              </p:ext>
            </p:extLst>
          </p:nvPr>
        </p:nvGraphicFramePr>
        <p:xfrm>
          <a:off x="1041400" y="1370013"/>
          <a:ext cx="62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19040" progId="Equation.DSMT4">
                  <p:embed/>
                </p:oleObj>
              </mc:Choice>
              <mc:Fallback>
                <p:oleObj name="Equation" r:id="rId2" imgW="62208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1011DA0-BFDF-8868-26F6-383663C57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0013"/>
                        <a:ext cx="622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98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F6B15-3953-B5E3-0237-1A331F31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3736-CAF6-CDB8-E7F2-FFF51018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2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CBB6C94-B733-FD95-4645-8D219906565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89E892-E5E4-977B-A5E8-EBD5659B16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1370013"/>
          <a:ext cx="62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19040" progId="Equation.DSMT4">
                  <p:embed/>
                </p:oleObj>
              </mc:Choice>
              <mc:Fallback>
                <p:oleObj name="Equation" r:id="rId2" imgW="62208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089E892-E5E4-977B-A5E8-EBD5659B1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0013"/>
                        <a:ext cx="622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56FD45C-244B-6679-AABA-4B59E1C3EE43}"/>
              </a:ext>
            </a:extLst>
          </p:cNvPr>
          <p:cNvGrpSpPr/>
          <p:nvPr/>
        </p:nvGrpSpPr>
        <p:grpSpPr>
          <a:xfrm>
            <a:off x="5182811" y="1604963"/>
            <a:ext cx="2063648" cy="1689100"/>
            <a:chOff x="5182811" y="1604963"/>
            <a:chExt cx="2063648" cy="1689100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581C2CCD-9E1E-1653-2A77-34B47E2C90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203884"/>
                </p:ext>
              </p:extLst>
            </p:nvPr>
          </p:nvGraphicFramePr>
          <p:xfrm>
            <a:off x="5275319" y="1604963"/>
            <a:ext cx="18923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92160" imgH="1688760" progId="Equation.DSMT4">
                    <p:embed/>
                  </p:oleObj>
                </mc:Choice>
                <mc:Fallback>
                  <p:oleObj name="Equation" r:id="rId4" imgW="1892160" imgH="168876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581C2CCD-9E1E-1653-2A77-34B47E2C90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75319" y="1604963"/>
                          <a:ext cx="18923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E083E0-9764-0257-C0CD-071FDBA51F10}"/>
                </a:ext>
              </a:extLst>
            </p:cNvPr>
            <p:cNvGrpSpPr/>
            <p:nvPr/>
          </p:nvGrpSpPr>
          <p:grpSpPr>
            <a:xfrm>
              <a:off x="5182811" y="1926981"/>
              <a:ext cx="2063648" cy="1331795"/>
              <a:chOff x="5182811" y="1926981"/>
              <a:chExt cx="2063648" cy="1331795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11EF5DB-524E-2040-D792-DD139A6175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4700" y="1926981"/>
                <a:ext cx="36353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D0792A0-9FFF-D8D1-34F2-FF72786FE9C8}"/>
                  </a:ext>
                </a:extLst>
              </p:cNvPr>
              <p:cNvCxnSpPr>
                <a:cxnSpLocks/>
                <a:endCxn id="25" idx="0"/>
              </p:cNvCxnSpPr>
              <p:nvPr/>
            </p:nvCxnSpPr>
            <p:spPr>
              <a:xfrm flipH="1">
                <a:off x="5369709" y="2568331"/>
                <a:ext cx="383389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032708A-7010-83B2-510F-8838E1DD8185}"/>
                  </a:ext>
                </a:extLst>
              </p:cNvPr>
              <p:cNvCxnSpPr>
                <a:cxnSpLocks/>
                <a:endCxn id="26" idx="0"/>
              </p:cNvCxnSpPr>
              <p:nvPr/>
            </p:nvCxnSpPr>
            <p:spPr>
              <a:xfrm>
                <a:off x="5753098" y="2568331"/>
                <a:ext cx="252385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3FAD3A6-B5AE-A155-9B32-B6D0C951B0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7589" y="2568331"/>
                <a:ext cx="26401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C17B51E-0112-3CD0-BF68-90B13DAD7529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>
                <a:off x="6721605" y="2568331"/>
                <a:ext cx="33795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47BB75C-4902-7C95-403A-CF04459F8DBC}"/>
                  </a:ext>
                </a:extLst>
              </p:cNvPr>
              <p:cNvSpPr/>
              <p:nvPr/>
            </p:nvSpPr>
            <p:spPr>
              <a:xfrm>
                <a:off x="518281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612D9CA-C7BC-B7BE-2109-15129B15AE28}"/>
                  </a:ext>
                </a:extLst>
              </p:cNvPr>
              <p:cNvSpPr/>
              <p:nvPr/>
            </p:nvSpPr>
            <p:spPr>
              <a:xfrm>
                <a:off x="5818585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C5BFED7-51DE-1AA5-6E4F-9CE7DE5BC025}"/>
                  </a:ext>
                </a:extLst>
              </p:cNvPr>
              <p:cNvSpPr/>
              <p:nvPr/>
            </p:nvSpPr>
            <p:spPr>
              <a:xfrm>
                <a:off x="625530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E27F9E-A9B9-8586-6AF6-DB7E6455AEED}"/>
                  </a:ext>
                </a:extLst>
              </p:cNvPr>
              <p:cNvSpPr/>
              <p:nvPr/>
            </p:nvSpPr>
            <p:spPr>
              <a:xfrm>
                <a:off x="6872663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7A61D7A-254D-1C6F-8FB7-885198973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238" y="1926981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138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E3A33-97D1-C980-984A-8A47FD352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0C5B748-635E-8AE8-8B7E-B5D7AC011DB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72B0B-33B4-977B-03C5-8F6D40EC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A5BE8A-E0DE-3CC2-4EFE-7A7395942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898426"/>
              </p:ext>
            </p:extLst>
          </p:nvPr>
        </p:nvGraphicFramePr>
        <p:xfrm>
          <a:off x="1041400" y="1373244"/>
          <a:ext cx="14351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977760" progId="Equation.DSMT4">
                  <p:embed/>
                </p:oleObj>
              </mc:Choice>
              <mc:Fallback>
                <p:oleObj name="Equation" r:id="rId2" imgW="1434960" imgH="977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4A5BE8A-E0DE-3CC2-4EFE-7A7395942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3244"/>
                        <a:ext cx="14351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CF62B49-67E0-BC96-0A84-5D931819B309}"/>
              </a:ext>
            </a:extLst>
          </p:cNvPr>
          <p:cNvGrpSpPr/>
          <p:nvPr/>
        </p:nvGrpSpPr>
        <p:grpSpPr>
          <a:xfrm>
            <a:off x="5182811" y="1604963"/>
            <a:ext cx="2063648" cy="1689100"/>
            <a:chOff x="5182811" y="1604963"/>
            <a:chExt cx="2063648" cy="1689100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EAA08A74-46D0-F27D-B027-68A428DAEC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1203884"/>
                </p:ext>
              </p:extLst>
            </p:nvPr>
          </p:nvGraphicFramePr>
          <p:xfrm>
            <a:off x="5275319" y="1604963"/>
            <a:ext cx="18923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92160" imgH="1688760" progId="Equation.DSMT4">
                    <p:embed/>
                  </p:oleObj>
                </mc:Choice>
                <mc:Fallback>
                  <p:oleObj name="Equation" r:id="rId4" imgW="1892160" imgH="168876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EAA08A74-46D0-F27D-B027-68A428DAEC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75319" y="1604963"/>
                          <a:ext cx="18923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59B4F9-E57A-7A8E-B1E3-3B832F76AE86}"/>
                </a:ext>
              </a:extLst>
            </p:cNvPr>
            <p:cNvGrpSpPr/>
            <p:nvPr/>
          </p:nvGrpSpPr>
          <p:grpSpPr>
            <a:xfrm>
              <a:off x="5182811" y="1926981"/>
              <a:ext cx="2063648" cy="1331795"/>
              <a:chOff x="5182811" y="1926981"/>
              <a:chExt cx="2063648" cy="1331795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3A20E99-CE2F-FEEA-1D7B-FBEB2693A7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4700" y="1926981"/>
                <a:ext cx="36353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CC76842-6839-7B3C-0C80-276D1FC4CE62}"/>
                  </a:ext>
                </a:extLst>
              </p:cNvPr>
              <p:cNvCxnSpPr>
                <a:cxnSpLocks/>
                <a:endCxn id="26" idx="0"/>
              </p:cNvCxnSpPr>
              <p:nvPr/>
            </p:nvCxnSpPr>
            <p:spPr>
              <a:xfrm flipH="1">
                <a:off x="5369709" y="2568331"/>
                <a:ext cx="383389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2635ADC-C2EF-EE2F-CC1B-F785FE9102E6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>
                <a:off x="5753098" y="2568331"/>
                <a:ext cx="252385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915A8DD-E24E-EAFA-92FC-22FACEFC26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7589" y="2568331"/>
                <a:ext cx="26401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7C74D52-7509-2DD0-D682-33AD9D995611}"/>
                  </a:ext>
                </a:extLst>
              </p:cNvPr>
              <p:cNvCxnSpPr>
                <a:cxnSpLocks/>
                <a:endCxn id="29" idx="0"/>
              </p:cNvCxnSpPr>
              <p:nvPr/>
            </p:nvCxnSpPr>
            <p:spPr>
              <a:xfrm>
                <a:off x="6721605" y="2568331"/>
                <a:ext cx="33795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37DE9BB-0639-3CB7-581F-9CED3CFDDD3D}"/>
                  </a:ext>
                </a:extLst>
              </p:cNvPr>
              <p:cNvSpPr/>
              <p:nvPr/>
            </p:nvSpPr>
            <p:spPr>
              <a:xfrm>
                <a:off x="518281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21E75E-1A16-17E9-83B3-E77929F03FF2}"/>
                  </a:ext>
                </a:extLst>
              </p:cNvPr>
              <p:cNvSpPr/>
              <p:nvPr/>
            </p:nvSpPr>
            <p:spPr>
              <a:xfrm>
                <a:off x="5818585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100736B-11E8-AAE6-A171-BDD2A19079E2}"/>
                  </a:ext>
                </a:extLst>
              </p:cNvPr>
              <p:cNvSpPr/>
              <p:nvPr/>
            </p:nvSpPr>
            <p:spPr>
              <a:xfrm>
                <a:off x="625530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C0AF2EB-5561-BA44-B5CF-C7A4EE4799F4}"/>
                  </a:ext>
                </a:extLst>
              </p:cNvPr>
              <p:cNvSpPr/>
              <p:nvPr/>
            </p:nvSpPr>
            <p:spPr>
              <a:xfrm>
                <a:off x="6872663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F64BD45-683F-EDB4-4099-F0638BF60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238" y="1926981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00217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AAD23-61A3-A571-B911-85A634167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05B1ECC-6A78-050F-1CAD-8B195F52EF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78DAB19-D607-80C9-10A5-B76876959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28304"/>
              </p:ext>
            </p:extLst>
          </p:nvPr>
        </p:nvGraphicFramePr>
        <p:xfrm>
          <a:off x="1041400" y="1366782"/>
          <a:ext cx="1435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1562040" progId="Equation.DSMT4">
                  <p:embed/>
                </p:oleObj>
              </mc:Choice>
              <mc:Fallback>
                <p:oleObj name="Equation" r:id="rId2" imgW="1434960" imgH="1562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78DAB19-D607-80C9-10A5-B76876959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66782"/>
                        <a:ext cx="14351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476F79-C397-526E-3DE8-E02442FD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C31BD1-0D8B-A5E3-0E1C-C606EE368A32}"/>
              </a:ext>
            </a:extLst>
          </p:cNvPr>
          <p:cNvGrpSpPr/>
          <p:nvPr/>
        </p:nvGrpSpPr>
        <p:grpSpPr>
          <a:xfrm>
            <a:off x="5182811" y="1604963"/>
            <a:ext cx="2063648" cy="1689100"/>
            <a:chOff x="5182811" y="1604963"/>
            <a:chExt cx="2063648" cy="1689100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0D985B42-3633-0409-7319-4B0E96B03A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5907463"/>
                </p:ext>
              </p:extLst>
            </p:nvPr>
          </p:nvGraphicFramePr>
          <p:xfrm>
            <a:off x="5275319" y="1604963"/>
            <a:ext cx="1892300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892160" imgH="1688760" progId="Equation.DSMT4">
                    <p:embed/>
                  </p:oleObj>
                </mc:Choice>
                <mc:Fallback>
                  <p:oleObj name="Equation" r:id="rId4" imgW="1892160" imgH="168876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0D985B42-3633-0409-7319-4B0E96B03A9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75319" y="1604963"/>
                          <a:ext cx="1892300" cy="168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1678181-3112-11A1-D1EA-749148DC743A}"/>
                </a:ext>
              </a:extLst>
            </p:cNvPr>
            <p:cNvGrpSpPr/>
            <p:nvPr/>
          </p:nvGrpSpPr>
          <p:grpSpPr>
            <a:xfrm>
              <a:off x="5182811" y="1926981"/>
              <a:ext cx="2063648" cy="1331795"/>
              <a:chOff x="5182811" y="1926981"/>
              <a:chExt cx="2063648" cy="1331795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822B233-92D1-4DF6-B1CF-4DC76265C9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4700" y="1926981"/>
                <a:ext cx="36353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E164EF4-03AB-4884-C5A9-7D5BFE83104A}"/>
                  </a:ext>
                </a:extLst>
              </p:cNvPr>
              <p:cNvCxnSpPr>
                <a:cxnSpLocks/>
                <a:endCxn id="12" idx="0"/>
              </p:cNvCxnSpPr>
              <p:nvPr/>
            </p:nvCxnSpPr>
            <p:spPr>
              <a:xfrm flipH="1">
                <a:off x="5369709" y="2568331"/>
                <a:ext cx="383389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D729B12-938D-7057-87F3-0ECDFCBB32CB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5753098" y="2568331"/>
                <a:ext cx="252385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4438B92-DAC4-3E22-7722-F1D295048E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57589" y="2568331"/>
                <a:ext cx="26401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2C658E3-354F-973D-AB97-CD091293BF15}"/>
                  </a:ext>
                </a:extLst>
              </p:cNvPr>
              <p:cNvCxnSpPr>
                <a:cxnSpLocks/>
                <a:endCxn id="15" idx="0"/>
              </p:cNvCxnSpPr>
              <p:nvPr/>
            </p:nvCxnSpPr>
            <p:spPr>
              <a:xfrm>
                <a:off x="6721605" y="2568331"/>
                <a:ext cx="337956" cy="316649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9D4AEBF-128A-E585-ED22-5F0EE47931E9}"/>
                  </a:ext>
                </a:extLst>
              </p:cNvPr>
              <p:cNvSpPr/>
              <p:nvPr/>
            </p:nvSpPr>
            <p:spPr>
              <a:xfrm>
                <a:off x="518281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2AF0684-CC44-19F8-B063-F14B1F53EBED}"/>
                  </a:ext>
                </a:extLst>
              </p:cNvPr>
              <p:cNvSpPr/>
              <p:nvPr/>
            </p:nvSpPr>
            <p:spPr>
              <a:xfrm>
                <a:off x="5818585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6C5C4FE-A410-9B42-4570-793D2FD41ABB}"/>
                  </a:ext>
                </a:extLst>
              </p:cNvPr>
              <p:cNvSpPr/>
              <p:nvPr/>
            </p:nvSpPr>
            <p:spPr>
              <a:xfrm>
                <a:off x="6255301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C0F0C80-F5E8-A38A-D76D-D403E82CC452}"/>
                  </a:ext>
                </a:extLst>
              </p:cNvPr>
              <p:cNvSpPr/>
              <p:nvPr/>
            </p:nvSpPr>
            <p:spPr>
              <a:xfrm>
                <a:off x="6872663" y="2884980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4FE99DD-CD2F-3547-025A-016865356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8238" y="1926981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B87250A-6D72-934F-59B7-B32151848B5D}"/>
              </a:ext>
            </a:extLst>
          </p:cNvPr>
          <p:cNvSpPr/>
          <p:nvPr/>
        </p:nvSpPr>
        <p:spPr>
          <a:xfrm>
            <a:off x="933449" y="2426089"/>
            <a:ext cx="1042932" cy="618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BF9909-FC2A-5BE3-9BA3-7EC6CF8D28F2}"/>
              </a:ext>
            </a:extLst>
          </p:cNvPr>
          <p:cNvSpPr/>
          <p:nvPr/>
        </p:nvSpPr>
        <p:spPr>
          <a:xfrm>
            <a:off x="1253664" y="2019435"/>
            <a:ext cx="895013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2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AF15C-1923-0674-8DAB-1E70F5887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A11CFE0-FD80-4ADA-4656-712E27C1C9C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9E531-16F9-9B01-1DDF-9129F4E5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3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235D78-768D-E370-8D4C-9AA30AE89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1379706"/>
          <a:ext cx="889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520560" progId="Equation.DSMT4">
                  <p:embed/>
                </p:oleObj>
              </mc:Choice>
              <mc:Fallback>
                <p:oleObj name="Equation" r:id="rId2" imgW="888840" imgH="520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235D78-768D-E370-8D4C-9AA30AE89D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9706"/>
                        <a:ext cx="889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411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DE87F-0063-0EB9-52B1-EF5145A6E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3EEEDD6-B15A-6203-ADA5-FCA9529D6D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AEC7F-730B-B0A3-F33A-20A1F0DB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3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62A2F9-206C-FA14-0F23-37473E3C9CEA}"/>
              </a:ext>
            </a:extLst>
          </p:cNvPr>
          <p:cNvGrpSpPr/>
          <p:nvPr/>
        </p:nvGrpSpPr>
        <p:grpSpPr>
          <a:xfrm>
            <a:off x="5570274" y="1511434"/>
            <a:ext cx="1447800" cy="1130300"/>
            <a:chOff x="5570274" y="1511434"/>
            <a:chExt cx="1447800" cy="1130300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BB5072C6-7E90-D87C-DA80-E64A724543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3592588"/>
                </p:ext>
              </p:extLst>
            </p:nvPr>
          </p:nvGraphicFramePr>
          <p:xfrm>
            <a:off x="5570274" y="1511434"/>
            <a:ext cx="1447800" cy="1130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47560" imgH="1130040" progId="Equation.DSMT4">
                    <p:embed/>
                  </p:oleObj>
                </mc:Choice>
                <mc:Fallback>
                  <p:oleObj name="Equation" r:id="rId2" imgW="1447560" imgH="113004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BB5072C6-7E90-D87C-DA80-E64A724543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570274" y="1511434"/>
                          <a:ext cx="1447800" cy="1130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3FDFA1-EC64-8417-EC5E-B126A22AE690}"/>
                </a:ext>
              </a:extLst>
            </p:cNvPr>
            <p:cNvGrpSpPr/>
            <p:nvPr/>
          </p:nvGrpSpPr>
          <p:grpSpPr>
            <a:xfrm>
              <a:off x="5754688" y="1934608"/>
              <a:ext cx="1052512" cy="316478"/>
              <a:chOff x="5754688" y="1934608"/>
              <a:chExt cx="1052512" cy="316478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368A518-47D3-8F8B-E69E-91202EF064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4688" y="1936232"/>
                <a:ext cx="455658" cy="291031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542D790-EA37-1376-031A-D4233D51E0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0992" y="1934608"/>
                <a:ext cx="596208" cy="31647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24296A-AB08-CA54-8603-6E8BDA611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1379706"/>
          <a:ext cx="889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520560" progId="Equation.DSMT4">
                  <p:embed/>
                </p:oleObj>
              </mc:Choice>
              <mc:Fallback>
                <p:oleObj name="Equation" r:id="rId4" imgW="888840" imgH="520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724296A-AB08-CA54-8603-6E8BDA6112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400" y="1379706"/>
                        <a:ext cx="889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083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1954A-DC9E-0511-2AA3-95ED38959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93F7021-8D84-CB89-32EA-4E7CB955D00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8030E-7C2A-A60E-32B8-50B7BF50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6ECE77-BD9D-5D22-51BF-6F70F08F85A0}"/>
              </a:ext>
            </a:extLst>
          </p:cNvPr>
          <p:cNvGrpSpPr/>
          <p:nvPr/>
        </p:nvGrpSpPr>
        <p:grpSpPr>
          <a:xfrm>
            <a:off x="5116193" y="1508203"/>
            <a:ext cx="2349500" cy="1860550"/>
            <a:chOff x="5116193" y="1508203"/>
            <a:chExt cx="2349500" cy="1860550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47BACD6B-8BB1-545B-AE06-E2CE056E32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16193" y="1508203"/>
            <a:ext cx="2349500" cy="184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349360" imgH="1841400" progId="Equation.DSMT4">
                    <p:embed/>
                  </p:oleObj>
                </mc:Choice>
                <mc:Fallback>
                  <p:oleObj name="Equation" r:id="rId2" imgW="2349360" imgH="18414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47BACD6B-8BB1-545B-AE06-E2CE056E323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116193" y="1508203"/>
                          <a:ext cx="2349500" cy="184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2AC358-9104-D3FB-F991-E30BBD5940C8}"/>
                </a:ext>
              </a:extLst>
            </p:cNvPr>
            <p:cNvGrpSpPr/>
            <p:nvPr/>
          </p:nvGrpSpPr>
          <p:grpSpPr>
            <a:xfrm>
              <a:off x="5244443" y="1934608"/>
              <a:ext cx="2015195" cy="1434145"/>
              <a:chOff x="5244443" y="1934608"/>
              <a:chExt cx="2015195" cy="143414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5A8F187-5160-0B5E-8794-86CE76EABA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4443" y="2621271"/>
                <a:ext cx="422932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0560EE-7D01-510C-CFD5-2E222B09D5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2621271"/>
                <a:ext cx="319164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9B8F346-7CB5-6E9F-D5C1-FDF8676B2D5A}"/>
                  </a:ext>
                </a:extLst>
              </p:cNvPr>
              <p:cNvCxnSpPr>
                <a:cxnSpLocks/>
                <a:endCxn id="26" idx="0"/>
              </p:cNvCxnSpPr>
              <p:nvPr/>
            </p:nvCxnSpPr>
            <p:spPr>
              <a:xfrm flipH="1">
                <a:off x="6584835" y="2660389"/>
                <a:ext cx="257503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13A35E7-2685-17A7-6581-59D85919C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2338" y="2660389"/>
                <a:ext cx="417300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697DCDF-FBA4-1FB3-DF15-4636751C9D81}"/>
                  </a:ext>
                </a:extLst>
              </p:cNvPr>
              <p:cNvSpPr/>
              <p:nvPr/>
            </p:nvSpPr>
            <p:spPr>
              <a:xfrm>
                <a:off x="6397937" y="2994957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BB4FA0F-8B19-1D35-0EC3-B0FCFFC8D3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4688" y="1936232"/>
                <a:ext cx="455658" cy="291031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52325B9-D0FD-EAF5-9B06-26DF61171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0992" y="1934608"/>
                <a:ext cx="596208" cy="31647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2056FFA-2D90-0526-32A0-1D2AB21EEB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1379706"/>
          <a:ext cx="889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520560" progId="Equation.DSMT4">
                  <p:embed/>
                </p:oleObj>
              </mc:Choice>
              <mc:Fallback>
                <p:oleObj name="Equation" r:id="rId4" imgW="888840" imgH="520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2056FFA-2D90-0526-32A0-1D2AB21EEB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400" y="1379706"/>
                        <a:ext cx="889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81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What does it mean to simplify a radical expression?</a:t>
            </a: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9E4A1-511C-A3DF-6C15-85006C358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08A37AF-781B-9782-3741-636A71EF880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9F429-FF93-994D-D06C-330A03EE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3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B3EEE6-9684-E0D9-1B93-F3A30CADBFD6}"/>
              </a:ext>
            </a:extLst>
          </p:cNvPr>
          <p:cNvGrpSpPr/>
          <p:nvPr/>
        </p:nvGrpSpPr>
        <p:grpSpPr>
          <a:xfrm>
            <a:off x="4422034" y="1508203"/>
            <a:ext cx="3672421" cy="2519819"/>
            <a:chOff x="4422034" y="1508203"/>
            <a:chExt cx="3672421" cy="2519819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7F02588A-F1C9-C4C0-9BE9-329952FF76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6195534"/>
                </p:ext>
              </p:extLst>
            </p:nvPr>
          </p:nvGraphicFramePr>
          <p:xfrm>
            <a:off x="4500355" y="1508203"/>
            <a:ext cx="3594100" cy="2501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593880" imgH="2501640" progId="Equation.DSMT4">
                    <p:embed/>
                  </p:oleObj>
                </mc:Choice>
                <mc:Fallback>
                  <p:oleObj name="Equation" r:id="rId2" imgW="3593880" imgH="250164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7F02588A-F1C9-C4C0-9BE9-329952FF76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500355" y="1508203"/>
                          <a:ext cx="3594100" cy="2501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5A9B34D-B46F-EBC3-8014-68ED1CF82652}"/>
                </a:ext>
              </a:extLst>
            </p:cNvPr>
            <p:cNvGrpSpPr/>
            <p:nvPr/>
          </p:nvGrpSpPr>
          <p:grpSpPr>
            <a:xfrm>
              <a:off x="4422034" y="1934608"/>
              <a:ext cx="3506187" cy="2093414"/>
              <a:chOff x="4422034" y="1934608"/>
              <a:chExt cx="3506187" cy="2093414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58122F8-D4DA-9657-CBE8-5537F4821F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4443" y="2621271"/>
                <a:ext cx="422932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07CC533-4DBB-520B-A4DC-6FF6F2430F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2621271"/>
                <a:ext cx="319164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033FD8E-C7D8-1DAA-EC3A-7AE433C7003B}"/>
                  </a:ext>
                </a:extLst>
              </p:cNvPr>
              <p:cNvGrpSpPr/>
              <p:nvPr/>
            </p:nvGrpSpPr>
            <p:grpSpPr>
              <a:xfrm>
                <a:off x="4422034" y="3310617"/>
                <a:ext cx="3506187" cy="717405"/>
                <a:chOff x="4422034" y="3310617"/>
                <a:chExt cx="3506187" cy="717405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1914327-9F60-93CE-1808-F1F0429AEE9E}"/>
                    </a:ext>
                  </a:extLst>
                </p:cNvPr>
                <p:cNvCxnSpPr>
                  <a:cxnSpLocks/>
                  <a:endCxn id="23" idx="0"/>
                </p:cNvCxnSpPr>
                <p:nvPr/>
              </p:nvCxnSpPr>
              <p:spPr>
                <a:xfrm>
                  <a:off x="7231617" y="3337577"/>
                  <a:ext cx="509706" cy="316649"/>
                </a:xfrm>
                <a:prstGeom prst="line">
                  <a:avLst/>
                </a:prstGeom>
                <a:ln cap="rnd">
                  <a:solidFill>
                    <a:schemeClr val="accent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B6A7AD64-BA41-D2C2-5325-6DAF51332CC5}"/>
                    </a:ext>
                  </a:extLst>
                </p:cNvPr>
                <p:cNvGrpSpPr/>
                <p:nvPr/>
              </p:nvGrpSpPr>
              <p:grpSpPr>
                <a:xfrm>
                  <a:off x="4422034" y="3310617"/>
                  <a:ext cx="3506187" cy="717405"/>
                  <a:chOff x="4422034" y="3310617"/>
                  <a:chExt cx="3506187" cy="717405"/>
                </a:xfrm>
              </p:grpSpPr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3EE0B7C1-B319-C27D-A10F-6DCF9495928F}"/>
                      </a:ext>
                    </a:extLst>
                  </p:cNvPr>
                  <p:cNvCxnSpPr>
                    <a:cxnSpLocks/>
                    <a:endCxn id="13" idx="0"/>
                  </p:cNvCxnSpPr>
                  <p:nvPr/>
                </p:nvCxnSpPr>
                <p:spPr>
                  <a:xfrm flipH="1">
                    <a:off x="4608932" y="3311600"/>
                    <a:ext cx="598066" cy="325690"/>
                  </a:xfrm>
                  <a:prstGeom prst="line">
                    <a:avLst/>
                  </a:prstGeom>
                  <a:ln>
                    <a:solidFill>
                      <a:schemeClr val="accent4"/>
                    </a:solidFill>
                    <a:rou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83659DC7-A757-B880-C8F0-7E46E748F4EE}"/>
                      </a:ext>
                    </a:extLst>
                  </p:cNvPr>
                  <p:cNvCxnSpPr>
                    <a:cxnSpLocks/>
                    <a:endCxn id="14" idx="0"/>
                  </p:cNvCxnSpPr>
                  <p:nvPr/>
                </p:nvCxnSpPr>
                <p:spPr>
                  <a:xfrm>
                    <a:off x="5213350" y="3311600"/>
                    <a:ext cx="33474" cy="325690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  <a:rou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C034A6F-CCD4-B1FE-7D12-E7FF77DD0C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717983" y="3310617"/>
                    <a:ext cx="285888" cy="325690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9F6D574F-BCB3-A244-F65E-6FDC5CE263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07309" y="3310617"/>
                    <a:ext cx="320023" cy="326342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B3ED47C-D822-9707-B50F-BC4F54C5D8EF}"/>
                      </a:ext>
                    </a:extLst>
                  </p:cNvPr>
                  <p:cNvSpPr/>
                  <p:nvPr/>
                </p:nvSpPr>
                <p:spPr>
                  <a:xfrm>
                    <a:off x="4422034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7B543796-B7A7-BFA8-0101-00BDB0174D5F}"/>
                      </a:ext>
                    </a:extLst>
                  </p:cNvPr>
                  <p:cNvSpPr/>
                  <p:nvPr/>
                </p:nvSpPr>
                <p:spPr>
                  <a:xfrm>
                    <a:off x="5059926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ACBE986B-8A50-AAD7-B7ED-861CE3DAA609}"/>
                      </a:ext>
                    </a:extLst>
                  </p:cNvPr>
                  <p:cNvSpPr/>
                  <p:nvPr/>
                </p:nvSpPr>
                <p:spPr>
                  <a:xfrm>
                    <a:off x="5500876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F9751189-938A-F5AA-2D51-15E7E81E637E}"/>
                      </a:ext>
                    </a:extLst>
                  </p:cNvPr>
                  <p:cNvSpPr/>
                  <p:nvPr/>
                </p:nvSpPr>
                <p:spPr>
                  <a:xfrm>
                    <a:off x="6133057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0BCA464B-84FD-684F-885E-205FEFF18BC8}"/>
                      </a:ext>
                    </a:extLst>
                  </p:cNvPr>
                  <p:cNvCxnSpPr>
                    <a:cxnSpLocks/>
                    <a:endCxn id="22" idx="0"/>
                  </p:cNvCxnSpPr>
                  <p:nvPr/>
                </p:nvCxnSpPr>
                <p:spPr>
                  <a:xfrm flipH="1">
                    <a:off x="7084379" y="3337577"/>
                    <a:ext cx="147238" cy="316649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E59B275-591B-DAFB-B20D-0495049B6594}"/>
                      </a:ext>
                    </a:extLst>
                  </p:cNvPr>
                  <p:cNvSpPr/>
                  <p:nvPr/>
                </p:nvSpPr>
                <p:spPr>
                  <a:xfrm>
                    <a:off x="6897481" y="3654226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7EA58927-56C4-072C-F0EA-B0D312EEEAB7}"/>
                      </a:ext>
                    </a:extLst>
                  </p:cNvPr>
                  <p:cNvSpPr/>
                  <p:nvPr/>
                </p:nvSpPr>
                <p:spPr>
                  <a:xfrm>
                    <a:off x="7554425" y="3654226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B4D27E9-8EEF-45DA-78EF-CA8F1AF3B54E}"/>
                  </a:ext>
                </a:extLst>
              </p:cNvPr>
              <p:cNvCxnSpPr>
                <a:cxnSpLocks/>
                <a:endCxn id="26" idx="0"/>
              </p:cNvCxnSpPr>
              <p:nvPr/>
            </p:nvCxnSpPr>
            <p:spPr>
              <a:xfrm flipH="1">
                <a:off x="6584835" y="2660389"/>
                <a:ext cx="257503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1085E28-17CF-A6BC-7E93-EB90CAC6B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2338" y="2660389"/>
                <a:ext cx="417300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6B58CD5-D87B-A446-1FFC-54251F349B6F}"/>
                  </a:ext>
                </a:extLst>
              </p:cNvPr>
              <p:cNvSpPr/>
              <p:nvPr/>
            </p:nvSpPr>
            <p:spPr>
              <a:xfrm>
                <a:off x="6397937" y="2994957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70B1FBA-E1E2-C89E-395E-0DFA30C197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4688" y="1936232"/>
                <a:ext cx="455658" cy="291031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D55C41D-9BFF-7E3B-CE3E-EC6231C5DF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0992" y="1934608"/>
                <a:ext cx="596208" cy="31647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C50A14-BA9D-136F-F183-01EAA4EE3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419650"/>
              </p:ext>
            </p:extLst>
          </p:nvPr>
        </p:nvGraphicFramePr>
        <p:xfrm>
          <a:off x="1041400" y="1379706"/>
          <a:ext cx="889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520560" progId="Equation.DSMT4">
                  <p:embed/>
                </p:oleObj>
              </mc:Choice>
              <mc:Fallback>
                <p:oleObj name="Equation" r:id="rId4" imgW="888840" imgH="520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DC50A14-BA9D-136F-F183-01EAA4EE3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400" y="1379706"/>
                        <a:ext cx="889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164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B1F69-E292-A56F-E79C-30F7AE7A3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2F9D582-508C-64D0-11AA-27B8EAB7F45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79E85-E176-6A3A-6D36-C0F582B5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3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BE4BD2D-7475-DCE2-F907-1DAABC705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04692"/>
              </p:ext>
            </p:extLst>
          </p:nvPr>
        </p:nvGraphicFramePr>
        <p:xfrm>
          <a:off x="1041400" y="1379706"/>
          <a:ext cx="2552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1104840" progId="Equation.DSMT4">
                  <p:embed/>
                </p:oleObj>
              </mc:Choice>
              <mc:Fallback>
                <p:oleObj name="Equation" r:id="rId2" imgW="2552400" imgH="1104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BE4BD2D-7475-DCE2-F907-1DAABC705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9706"/>
                        <a:ext cx="25527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EF557E6-7344-2E3B-4A06-BF43E7EACF6A}"/>
              </a:ext>
            </a:extLst>
          </p:cNvPr>
          <p:cNvGrpSpPr/>
          <p:nvPr/>
        </p:nvGrpSpPr>
        <p:grpSpPr>
          <a:xfrm>
            <a:off x="4422034" y="1508203"/>
            <a:ext cx="3672421" cy="2519819"/>
            <a:chOff x="4422034" y="1508203"/>
            <a:chExt cx="3672421" cy="2519819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57EE966D-DDF2-B107-6574-420D051305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546435"/>
                </p:ext>
              </p:extLst>
            </p:nvPr>
          </p:nvGraphicFramePr>
          <p:xfrm>
            <a:off x="4500355" y="1508203"/>
            <a:ext cx="3594100" cy="2501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593880" imgH="2501640" progId="Equation.DSMT4">
                    <p:embed/>
                  </p:oleObj>
                </mc:Choice>
                <mc:Fallback>
                  <p:oleObj name="Equation" r:id="rId4" imgW="3593880" imgH="250164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57EE966D-DDF2-B107-6574-420D051305B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00355" y="1508203"/>
                          <a:ext cx="3594100" cy="2501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E88513-D1C4-2B1E-E565-A8DF600F5259}"/>
                </a:ext>
              </a:extLst>
            </p:cNvPr>
            <p:cNvGrpSpPr/>
            <p:nvPr/>
          </p:nvGrpSpPr>
          <p:grpSpPr>
            <a:xfrm>
              <a:off x="4422034" y="1934608"/>
              <a:ext cx="3506187" cy="2093414"/>
              <a:chOff x="4422034" y="1934608"/>
              <a:chExt cx="3506187" cy="2093414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578DA86-08BB-63EC-80F7-8E22730CD2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4443" y="2621271"/>
                <a:ext cx="422932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1E675FE-18BE-5AF3-1A43-6D936BF776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2621271"/>
                <a:ext cx="319164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DC7444C-792A-BE29-2539-4ED2A342EECE}"/>
                  </a:ext>
                </a:extLst>
              </p:cNvPr>
              <p:cNvGrpSpPr/>
              <p:nvPr/>
            </p:nvGrpSpPr>
            <p:grpSpPr>
              <a:xfrm>
                <a:off x="4422034" y="3310617"/>
                <a:ext cx="3506187" cy="717405"/>
                <a:chOff x="4422034" y="3310617"/>
                <a:chExt cx="3506187" cy="717405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9B4FD48-C1E2-12F5-49AF-AD5259816D71}"/>
                    </a:ext>
                  </a:extLst>
                </p:cNvPr>
                <p:cNvCxnSpPr>
                  <a:cxnSpLocks/>
                  <a:endCxn id="47" idx="0"/>
                </p:cNvCxnSpPr>
                <p:nvPr/>
              </p:nvCxnSpPr>
              <p:spPr>
                <a:xfrm>
                  <a:off x="7231617" y="3337577"/>
                  <a:ext cx="509706" cy="316649"/>
                </a:xfrm>
                <a:prstGeom prst="line">
                  <a:avLst/>
                </a:prstGeom>
                <a:ln cap="rnd">
                  <a:solidFill>
                    <a:schemeClr val="accent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F2A7655F-20E3-7490-7F2A-F562F116810C}"/>
                    </a:ext>
                  </a:extLst>
                </p:cNvPr>
                <p:cNvGrpSpPr/>
                <p:nvPr/>
              </p:nvGrpSpPr>
              <p:grpSpPr>
                <a:xfrm>
                  <a:off x="4422034" y="3310617"/>
                  <a:ext cx="3506187" cy="717405"/>
                  <a:chOff x="4422034" y="3310617"/>
                  <a:chExt cx="3506187" cy="717405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7287E93C-02AD-B3F8-E793-4C0BBCCECDC2}"/>
                      </a:ext>
                    </a:extLst>
                  </p:cNvPr>
                  <p:cNvCxnSpPr>
                    <a:cxnSpLocks/>
                    <a:endCxn id="41" idx="0"/>
                  </p:cNvCxnSpPr>
                  <p:nvPr/>
                </p:nvCxnSpPr>
                <p:spPr>
                  <a:xfrm flipH="1">
                    <a:off x="4608932" y="3311600"/>
                    <a:ext cx="598066" cy="325690"/>
                  </a:xfrm>
                  <a:prstGeom prst="line">
                    <a:avLst/>
                  </a:prstGeom>
                  <a:ln>
                    <a:solidFill>
                      <a:schemeClr val="accent4"/>
                    </a:solidFill>
                    <a:rou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5CCD81B-FDFA-DCF7-1E5B-7C2AF4BC5778}"/>
                      </a:ext>
                    </a:extLst>
                  </p:cNvPr>
                  <p:cNvCxnSpPr>
                    <a:cxnSpLocks/>
                    <a:endCxn id="42" idx="0"/>
                  </p:cNvCxnSpPr>
                  <p:nvPr/>
                </p:nvCxnSpPr>
                <p:spPr>
                  <a:xfrm>
                    <a:off x="5213350" y="3311600"/>
                    <a:ext cx="33474" cy="325690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  <a:rou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3E2BB94D-0927-5ADD-6D5A-876811DB0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717983" y="3310617"/>
                    <a:ext cx="285888" cy="325690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E9405778-7ADD-DC52-9A8C-A18B3CA1B8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07309" y="3310617"/>
                    <a:ext cx="320023" cy="326342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3C625FDE-0F7F-A0C5-678A-4A1D398B8F04}"/>
                      </a:ext>
                    </a:extLst>
                  </p:cNvPr>
                  <p:cNvSpPr/>
                  <p:nvPr/>
                </p:nvSpPr>
                <p:spPr>
                  <a:xfrm>
                    <a:off x="4422034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D579B6A4-485A-3624-55F7-B8D40BF5125F}"/>
                      </a:ext>
                    </a:extLst>
                  </p:cNvPr>
                  <p:cNvSpPr/>
                  <p:nvPr/>
                </p:nvSpPr>
                <p:spPr>
                  <a:xfrm>
                    <a:off x="5059926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5E12744E-4FAD-79F5-9F40-4C1F27058484}"/>
                      </a:ext>
                    </a:extLst>
                  </p:cNvPr>
                  <p:cNvSpPr/>
                  <p:nvPr/>
                </p:nvSpPr>
                <p:spPr>
                  <a:xfrm>
                    <a:off x="5500876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BDA9B4DB-3275-5566-5786-68B5ECB7B055}"/>
                      </a:ext>
                    </a:extLst>
                  </p:cNvPr>
                  <p:cNvSpPr/>
                  <p:nvPr/>
                </p:nvSpPr>
                <p:spPr>
                  <a:xfrm>
                    <a:off x="6133057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74251C0E-E350-4D0B-FE40-F440451C6D8A}"/>
                      </a:ext>
                    </a:extLst>
                  </p:cNvPr>
                  <p:cNvCxnSpPr>
                    <a:cxnSpLocks/>
                    <a:endCxn id="46" idx="0"/>
                  </p:cNvCxnSpPr>
                  <p:nvPr/>
                </p:nvCxnSpPr>
                <p:spPr>
                  <a:xfrm flipH="1">
                    <a:off x="7084379" y="3337577"/>
                    <a:ext cx="147238" cy="316649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5CC5AB86-9627-A8B2-7939-3CEF201C9509}"/>
                      </a:ext>
                    </a:extLst>
                  </p:cNvPr>
                  <p:cNvSpPr/>
                  <p:nvPr/>
                </p:nvSpPr>
                <p:spPr>
                  <a:xfrm>
                    <a:off x="6897481" y="3654226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DF1C94EE-8784-4CA6-6065-C271C53659AC}"/>
                      </a:ext>
                    </a:extLst>
                  </p:cNvPr>
                  <p:cNvSpPr/>
                  <p:nvPr/>
                </p:nvSpPr>
                <p:spPr>
                  <a:xfrm>
                    <a:off x="7554425" y="3654226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52D22E1-6620-D9D7-1478-2BE0EA0E5667}"/>
                  </a:ext>
                </a:extLst>
              </p:cNvPr>
              <p:cNvCxnSpPr>
                <a:cxnSpLocks/>
                <a:endCxn id="30" idx="0"/>
              </p:cNvCxnSpPr>
              <p:nvPr/>
            </p:nvCxnSpPr>
            <p:spPr>
              <a:xfrm flipH="1">
                <a:off x="6584835" y="2660389"/>
                <a:ext cx="257503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2EE4093-6918-8077-B335-01C5F7F74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2338" y="2660389"/>
                <a:ext cx="417300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27C5A07-ACC0-F87F-B748-AA6952B01138}"/>
                  </a:ext>
                </a:extLst>
              </p:cNvPr>
              <p:cNvSpPr/>
              <p:nvPr/>
            </p:nvSpPr>
            <p:spPr>
              <a:xfrm>
                <a:off x="6397937" y="2994957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4EB63B9-488C-E12A-CCE1-30A36DCFFE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4688" y="1936232"/>
                <a:ext cx="455658" cy="291031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03035FE-D277-F244-2126-1598796CDC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0992" y="1934608"/>
                <a:ext cx="596208" cy="31647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9516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A4193-FD7F-537B-A84D-4139B098E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F714141-EE6C-FB30-CF50-DFCD7BD6CDB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F5BE2-9AF6-ED50-F0DF-0764F868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3</a:t>
            </a:r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BD3D942A-0AA6-2A2F-2975-8972AB303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52161"/>
              </p:ext>
            </p:extLst>
          </p:nvPr>
        </p:nvGraphicFramePr>
        <p:xfrm>
          <a:off x="1041400" y="1370013"/>
          <a:ext cx="25527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1714320" progId="Equation.DSMT4">
                  <p:embed/>
                </p:oleObj>
              </mc:Choice>
              <mc:Fallback>
                <p:oleObj name="Equation" r:id="rId2" imgW="2552400" imgH="171432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BD3D942A-0AA6-2A2F-2975-8972AB303A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0013"/>
                        <a:ext cx="25527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6E0C9155-1E5E-C21E-9A5E-805F60C95413}"/>
              </a:ext>
            </a:extLst>
          </p:cNvPr>
          <p:cNvGrpSpPr/>
          <p:nvPr/>
        </p:nvGrpSpPr>
        <p:grpSpPr>
          <a:xfrm>
            <a:off x="4422034" y="1508203"/>
            <a:ext cx="3672421" cy="2519819"/>
            <a:chOff x="4422034" y="1508203"/>
            <a:chExt cx="3672421" cy="2519819"/>
          </a:xfrm>
        </p:grpSpPr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E16F7122-BA98-77D3-D182-967CDD4945F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546435"/>
                </p:ext>
              </p:extLst>
            </p:nvPr>
          </p:nvGraphicFramePr>
          <p:xfrm>
            <a:off x="4500355" y="1508203"/>
            <a:ext cx="3594100" cy="2501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593880" imgH="2501640" progId="Equation.DSMT4">
                    <p:embed/>
                  </p:oleObj>
                </mc:Choice>
                <mc:Fallback>
                  <p:oleObj name="Equation" r:id="rId4" imgW="3593880" imgH="2501640" progId="Equation.DSMT4">
                    <p:embed/>
                    <p:pic>
                      <p:nvPicPr>
                        <p:cNvPr id="59" name="Object 58">
                          <a:extLst>
                            <a:ext uri="{FF2B5EF4-FFF2-40B4-BE49-F238E27FC236}">
                              <a16:creationId xmlns:a16="http://schemas.microsoft.com/office/drawing/2014/main" id="{E16F7122-BA98-77D3-D182-967CDD4945F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00355" y="1508203"/>
                          <a:ext cx="3594100" cy="2501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2C8FFC5-573D-DAE5-A132-4007802DEC1F}"/>
                </a:ext>
              </a:extLst>
            </p:cNvPr>
            <p:cNvGrpSpPr/>
            <p:nvPr/>
          </p:nvGrpSpPr>
          <p:grpSpPr>
            <a:xfrm>
              <a:off x="4422034" y="1934608"/>
              <a:ext cx="3506187" cy="2093414"/>
              <a:chOff x="4422034" y="1934608"/>
              <a:chExt cx="3506187" cy="2093414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E1CC9B1-0ADB-F94C-45A2-F036695561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4443" y="2621271"/>
                <a:ext cx="422932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745A705-2630-42F3-588F-C07ADDEAC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2621271"/>
                <a:ext cx="319164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1CC5E914-821F-7F91-DEDC-458EA0A57850}"/>
                  </a:ext>
                </a:extLst>
              </p:cNvPr>
              <p:cNvGrpSpPr/>
              <p:nvPr/>
            </p:nvGrpSpPr>
            <p:grpSpPr>
              <a:xfrm>
                <a:off x="4422034" y="3310617"/>
                <a:ext cx="3506187" cy="717405"/>
                <a:chOff x="4422034" y="3310617"/>
                <a:chExt cx="3506187" cy="717405"/>
              </a:xfrm>
            </p:grpSpPr>
            <p:cxnSp>
              <p:nvCxnSpPr>
                <p:cNvPr id="25606" name="Straight Connector 25605">
                  <a:extLst>
                    <a:ext uri="{FF2B5EF4-FFF2-40B4-BE49-F238E27FC236}">
                      <a16:creationId xmlns:a16="http://schemas.microsoft.com/office/drawing/2014/main" id="{7D023B5F-81DC-838E-7A1C-5C469612564E}"/>
                    </a:ext>
                  </a:extLst>
                </p:cNvPr>
                <p:cNvCxnSpPr>
                  <a:cxnSpLocks/>
                  <a:endCxn id="25618" idx="0"/>
                </p:cNvCxnSpPr>
                <p:nvPr/>
              </p:nvCxnSpPr>
              <p:spPr>
                <a:xfrm>
                  <a:off x="7231617" y="3337577"/>
                  <a:ext cx="509706" cy="316649"/>
                </a:xfrm>
                <a:prstGeom prst="line">
                  <a:avLst/>
                </a:prstGeom>
                <a:ln cap="rnd">
                  <a:solidFill>
                    <a:schemeClr val="accent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07" name="Group 25606">
                  <a:extLst>
                    <a:ext uri="{FF2B5EF4-FFF2-40B4-BE49-F238E27FC236}">
                      <a16:creationId xmlns:a16="http://schemas.microsoft.com/office/drawing/2014/main" id="{59D089B3-D6CD-EF55-00B2-26FBB6634A36}"/>
                    </a:ext>
                  </a:extLst>
                </p:cNvPr>
                <p:cNvGrpSpPr/>
                <p:nvPr/>
              </p:nvGrpSpPr>
              <p:grpSpPr>
                <a:xfrm>
                  <a:off x="4422034" y="3310617"/>
                  <a:ext cx="3506187" cy="717405"/>
                  <a:chOff x="4422034" y="3310617"/>
                  <a:chExt cx="3506187" cy="717405"/>
                </a:xfrm>
              </p:grpSpPr>
              <p:cxnSp>
                <p:nvCxnSpPr>
                  <p:cNvPr id="25608" name="Straight Connector 25607">
                    <a:extLst>
                      <a:ext uri="{FF2B5EF4-FFF2-40B4-BE49-F238E27FC236}">
                        <a16:creationId xmlns:a16="http://schemas.microsoft.com/office/drawing/2014/main" id="{5AE1BED6-F868-0404-5823-001B3B7CA925}"/>
                      </a:ext>
                    </a:extLst>
                  </p:cNvPr>
                  <p:cNvCxnSpPr>
                    <a:cxnSpLocks/>
                    <a:endCxn id="25612" idx="0"/>
                  </p:cNvCxnSpPr>
                  <p:nvPr/>
                </p:nvCxnSpPr>
                <p:spPr>
                  <a:xfrm flipH="1">
                    <a:off x="4608932" y="3311600"/>
                    <a:ext cx="598066" cy="325690"/>
                  </a:xfrm>
                  <a:prstGeom prst="line">
                    <a:avLst/>
                  </a:prstGeom>
                  <a:ln>
                    <a:solidFill>
                      <a:schemeClr val="accent4"/>
                    </a:solidFill>
                    <a:rou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09" name="Straight Connector 25608">
                    <a:extLst>
                      <a:ext uri="{FF2B5EF4-FFF2-40B4-BE49-F238E27FC236}">
                        <a16:creationId xmlns:a16="http://schemas.microsoft.com/office/drawing/2014/main" id="{AF404667-A465-0FCB-9B7A-09409842D830}"/>
                      </a:ext>
                    </a:extLst>
                  </p:cNvPr>
                  <p:cNvCxnSpPr>
                    <a:cxnSpLocks/>
                    <a:endCxn id="25613" idx="0"/>
                  </p:cNvCxnSpPr>
                  <p:nvPr/>
                </p:nvCxnSpPr>
                <p:spPr>
                  <a:xfrm>
                    <a:off x="5213350" y="3311600"/>
                    <a:ext cx="33474" cy="325690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  <a:rou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10" name="Straight Connector 25609">
                    <a:extLst>
                      <a:ext uri="{FF2B5EF4-FFF2-40B4-BE49-F238E27FC236}">
                        <a16:creationId xmlns:a16="http://schemas.microsoft.com/office/drawing/2014/main" id="{8E09D838-2179-BE3A-AED7-C75700A3CB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717983" y="3310617"/>
                    <a:ext cx="285888" cy="325690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11" name="Straight Connector 25610">
                    <a:extLst>
                      <a:ext uri="{FF2B5EF4-FFF2-40B4-BE49-F238E27FC236}">
                        <a16:creationId xmlns:a16="http://schemas.microsoft.com/office/drawing/2014/main" id="{D6E30F76-AA41-2E86-5970-71042D3DF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07309" y="3310617"/>
                    <a:ext cx="320023" cy="326342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612" name="Oval 25611">
                    <a:extLst>
                      <a:ext uri="{FF2B5EF4-FFF2-40B4-BE49-F238E27FC236}">
                        <a16:creationId xmlns:a16="http://schemas.microsoft.com/office/drawing/2014/main" id="{944A2420-33AE-B5DA-99A5-1DF88F9FCEB2}"/>
                      </a:ext>
                    </a:extLst>
                  </p:cNvPr>
                  <p:cNvSpPr/>
                  <p:nvPr/>
                </p:nvSpPr>
                <p:spPr>
                  <a:xfrm>
                    <a:off x="4422034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13" name="Oval 25612">
                    <a:extLst>
                      <a:ext uri="{FF2B5EF4-FFF2-40B4-BE49-F238E27FC236}">
                        <a16:creationId xmlns:a16="http://schemas.microsoft.com/office/drawing/2014/main" id="{85DD18F9-C973-0EA3-19E6-0BABF012238D}"/>
                      </a:ext>
                    </a:extLst>
                  </p:cNvPr>
                  <p:cNvSpPr/>
                  <p:nvPr/>
                </p:nvSpPr>
                <p:spPr>
                  <a:xfrm>
                    <a:off x="5059926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14" name="Oval 25613">
                    <a:extLst>
                      <a:ext uri="{FF2B5EF4-FFF2-40B4-BE49-F238E27FC236}">
                        <a16:creationId xmlns:a16="http://schemas.microsoft.com/office/drawing/2014/main" id="{B03503DC-F581-7DF8-C227-C122DAF221A8}"/>
                      </a:ext>
                    </a:extLst>
                  </p:cNvPr>
                  <p:cNvSpPr/>
                  <p:nvPr/>
                </p:nvSpPr>
                <p:spPr>
                  <a:xfrm>
                    <a:off x="5500876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15" name="Oval 25614">
                    <a:extLst>
                      <a:ext uri="{FF2B5EF4-FFF2-40B4-BE49-F238E27FC236}">
                        <a16:creationId xmlns:a16="http://schemas.microsoft.com/office/drawing/2014/main" id="{C413761B-46FD-4AF9-89EE-92A8D9958ABB}"/>
                      </a:ext>
                    </a:extLst>
                  </p:cNvPr>
                  <p:cNvSpPr/>
                  <p:nvPr/>
                </p:nvSpPr>
                <p:spPr>
                  <a:xfrm>
                    <a:off x="6133057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616" name="Straight Connector 25615">
                    <a:extLst>
                      <a:ext uri="{FF2B5EF4-FFF2-40B4-BE49-F238E27FC236}">
                        <a16:creationId xmlns:a16="http://schemas.microsoft.com/office/drawing/2014/main" id="{773C27BC-983B-796A-0800-7EC179B7234A}"/>
                      </a:ext>
                    </a:extLst>
                  </p:cNvPr>
                  <p:cNvCxnSpPr>
                    <a:cxnSpLocks/>
                    <a:endCxn id="25617" idx="0"/>
                  </p:cNvCxnSpPr>
                  <p:nvPr/>
                </p:nvCxnSpPr>
                <p:spPr>
                  <a:xfrm flipH="1">
                    <a:off x="7084379" y="3337577"/>
                    <a:ext cx="147238" cy="316649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617" name="Oval 25616">
                    <a:extLst>
                      <a:ext uri="{FF2B5EF4-FFF2-40B4-BE49-F238E27FC236}">
                        <a16:creationId xmlns:a16="http://schemas.microsoft.com/office/drawing/2014/main" id="{23C31AF9-BD0E-F5EC-E0BD-D18248E8B9C8}"/>
                      </a:ext>
                    </a:extLst>
                  </p:cNvPr>
                  <p:cNvSpPr/>
                  <p:nvPr/>
                </p:nvSpPr>
                <p:spPr>
                  <a:xfrm>
                    <a:off x="6897481" y="3654226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18" name="Oval 25617">
                    <a:extLst>
                      <a:ext uri="{FF2B5EF4-FFF2-40B4-BE49-F238E27FC236}">
                        <a16:creationId xmlns:a16="http://schemas.microsoft.com/office/drawing/2014/main" id="{2C92A2E1-A9AE-24FE-D395-6D15F1E19DD3}"/>
                      </a:ext>
                    </a:extLst>
                  </p:cNvPr>
                  <p:cNvSpPr/>
                  <p:nvPr/>
                </p:nvSpPr>
                <p:spPr>
                  <a:xfrm>
                    <a:off x="7554425" y="3654226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5600" name="Straight Connector 25599">
                <a:extLst>
                  <a:ext uri="{FF2B5EF4-FFF2-40B4-BE49-F238E27FC236}">
                    <a16:creationId xmlns:a16="http://schemas.microsoft.com/office/drawing/2014/main" id="{12D3084C-4A44-757F-461C-F857FE3F034E}"/>
                  </a:ext>
                </a:extLst>
              </p:cNvPr>
              <p:cNvCxnSpPr>
                <a:cxnSpLocks/>
                <a:endCxn id="25603" idx="0"/>
              </p:cNvCxnSpPr>
              <p:nvPr/>
            </p:nvCxnSpPr>
            <p:spPr>
              <a:xfrm flipH="1">
                <a:off x="6584835" y="2660389"/>
                <a:ext cx="257503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01" name="Straight Connector 25600">
                <a:extLst>
                  <a:ext uri="{FF2B5EF4-FFF2-40B4-BE49-F238E27FC236}">
                    <a16:creationId xmlns:a16="http://schemas.microsoft.com/office/drawing/2014/main" id="{587188D0-1595-5E20-5B2B-4245F0068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2338" y="2660389"/>
                <a:ext cx="417300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03" name="Oval 25602">
                <a:extLst>
                  <a:ext uri="{FF2B5EF4-FFF2-40B4-BE49-F238E27FC236}">
                    <a16:creationId xmlns:a16="http://schemas.microsoft.com/office/drawing/2014/main" id="{52E3B675-DB0F-52A0-ED91-825ADB17BA8A}"/>
                  </a:ext>
                </a:extLst>
              </p:cNvPr>
              <p:cNvSpPr/>
              <p:nvPr/>
            </p:nvSpPr>
            <p:spPr>
              <a:xfrm>
                <a:off x="6397937" y="2994957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604" name="Straight Connector 25603">
                <a:extLst>
                  <a:ext uri="{FF2B5EF4-FFF2-40B4-BE49-F238E27FC236}">
                    <a16:creationId xmlns:a16="http://schemas.microsoft.com/office/drawing/2014/main" id="{C4DBC4C7-76CB-B81B-8D76-4FDB9A7903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4688" y="1936232"/>
                <a:ext cx="455658" cy="291031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05" name="Straight Connector 25604">
                <a:extLst>
                  <a:ext uri="{FF2B5EF4-FFF2-40B4-BE49-F238E27FC236}">
                    <a16:creationId xmlns:a16="http://schemas.microsoft.com/office/drawing/2014/main" id="{2AB39AEF-DF3A-885E-CB6A-D75D9E6FC8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0992" y="1934608"/>
                <a:ext cx="596208" cy="31647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A48810-9B4E-3EBE-FA90-7374FE06F635}"/>
              </a:ext>
            </a:extLst>
          </p:cNvPr>
          <p:cNvSpPr/>
          <p:nvPr/>
        </p:nvSpPr>
        <p:spPr>
          <a:xfrm>
            <a:off x="1250434" y="2116368"/>
            <a:ext cx="571904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1DA0FD-3750-CD0E-7837-CF337288F446}"/>
              </a:ext>
            </a:extLst>
          </p:cNvPr>
          <p:cNvSpPr/>
          <p:nvPr/>
        </p:nvSpPr>
        <p:spPr>
          <a:xfrm>
            <a:off x="2602288" y="2116368"/>
            <a:ext cx="610812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9027BD-B963-01F3-414E-967313A0DF6B}"/>
              </a:ext>
            </a:extLst>
          </p:cNvPr>
          <p:cNvSpPr/>
          <p:nvPr/>
        </p:nvSpPr>
        <p:spPr>
          <a:xfrm>
            <a:off x="1940049" y="2116368"/>
            <a:ext cx="571904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45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8978F-100E-4F84-3BCC-DE70E9D25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470E1C2-95FB-6112-61B3-72C6083E942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EB1C4-13F6-71A9-1DA8-8317295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3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E8C277C-2172-9B6B-49BA-40F7C905B2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00" y="1370013"/>
          <a:ext cx="25527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2298600" progId="Equation.DSMT4">
                  <p:embed/>
                </p:oleObj>
              </mc:Choice>
              <mc:Fallback>
                <p:oleObj name="Equation" r:id="rId2" imgW="2552400" imgH="22986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8E8C277C-2172-9B6B-49BA-40F7C905B2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0013"/>
                        <a:ext cx="25527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B52A2EB-4A12-E1C5-31D2-F48993353341}"/>
              </a:ext>
            </a:extLst>
          </p:cNvPr>
          <p:cNvGrpSpPr/>
          <p:nvPr/>
        </p:nvGrpSpPr>
        <p:grpSpPr>
          <a:xfrm>
            <a:off x="4422034" y="1508203"/>
            <a:ext cx="3672421" cy="2519819"/>
            <a:chOff x="4422034" y="1508203"/>
            <a:chExt cx="3672421" cy="2519819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69C25E0F-AFD0-ACBB-53EB-81333B276F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546435"/>
                </p:ext>
              </p:extLst>
            </p:nvPr>
          </p:nvGraphicFramePr>
          <p:xfrm>
            <a:off x="4500355" y="1508203"/>
            <a:ext cx="3594100" cy="2501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593880" imgH="2501640" progId="Equation.DSMT4">
                    <p:embed/>
                  </p:oleObj>
                </mc:Choice>
                <mc:Fallback>
                  <p:oleObj name="Equation" r:id="rId4" imgW="3593880" imgH="250164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69C25E0F-AFD0-ACBB-53EB-81333B276FE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00355" y="1508203"/>
                          <a:ext cx="3594100" cy="2501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C6BF58-1868-37FC-C46B-38B451CF783B}"/>
                </a:ext>
              </a:extLst>
            </p:cNvPr>
            <p:cNvGrpSpPr/>
            <p:nvPr/>
          </p:nvGrpSpPr>
          <p:grpSpPr>
            <a:xfrm>
              <a:off x="4422034" y="1934608"/>
              <a:ext cx="3506187" cy="2093414"/>
              <a:chOff x="4422034" y="1934608"/>
              <a:chExt cx="3506187" cy="2093414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0564ADD-0D8C-55C8-1D45-555FB14463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4443" y="2621271"/>
                <a:ext cx="422932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F8A53F-91DE-4795-EAA5-3FA46EE75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7375" y="2621271"/>
                <a:ext cx="319164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CC64A20-46FB-2544-DFB7-082CB181B54C}"/>
                  </a:ext>
                </a:extLst>
              </p:cNvPr>
              <p:cNvGrpSpPr/>
              <p:nvPr/>
            </p:nvGrpSpPr>
            <p:grpSpPr>
              <a:xfrm>
                <a:off x="4422034" y="3310617"/>
                <a:ext cx="3506187" cy="717405"/>
                <a:chOff x="4422034" y="3310617"/>
                <a:chExt cx="3506187" cy="717405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3A80469-D789-5552-0FDD-3A67BC1EE9C1}"/>
                    </a:ext>
                  </a:extLst>
                </p:cNvPr>
                <p:cNvCxnSpPr>
                  <a:cxnSpLocks/>
                  <a:endCxn id="46" idx="0"/>
                </p:cNvCxnSpPr>
                <p:nvPr/>
              </p:nvCxnSpPr>
              <p:spPr>
                <a:xfrm>
                  <a:off x="7231617" y="3337577"/>
                  <a:ext cx="509706" cy="316649"/>
                </a:xfrm>
                <a:prstGeom prst="line">
                  <a:avLst/>
                </a:prstGeom>
                <a:ln cap="rnd">
                  <a:solidFill>
                    <a:schemeClr val="accent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5930E0A0-43AD-1AAB-8FF1-AAD197C1EAFA}"/>
                    </a:ext>
                  </a:extLst>
                </p:cNvPr>
                <p:cNvGrpSpPr/>
                <p:nvPr/>
              </p:nvGrpSpPr>
              <p:grpSpPr>
                <a:xfrm>
                  <a:off x="4422034" y="3310617"/>
                  <a:ext cx="3506187" cy="717405"/>
                  <a:chOff x="4422034" y="3310617"/>
                  <a:chExt cx="3506187" cy="717405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0E6567C-DD5F-BA45-F78D-56D11589BACE}"/>
                      </a:ext>
                    </a:extLst>
                  </p:cNvPr>
                  <p:cNvCxnSpPr>
                    <a:cxnSpLocks/>
                    <a:endCxn id="40" idx="0"/>
                  </p:cNvCxnSpPr>
                  <p:nvPr/>
                </p:nvCxnSpPr>
                <p:spPr>
                  <a:xfrm flipH="1">
                    <a:off x="4608932" y="3311600"/>
                    <a:ext cx="598066" cy="325690"/>
                  </a:xfrm>
                  <a:prstGeom prst="line">
                    <a:avLst/>
                  </a:prstGeom>
                  <a:ln>
                    <a:solidFill>
                      <a:schemeClr val="accent4"/>
                    </a:solidFill>
                    <a:rou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2CD9A7CA-3CB6-5CE3-6DA1-69AE611EC3F3}"/>
                      </a:ext>
                    </a:extLst>
                  </p:cNvPr>
                  <p:cNvCxnSpPr>
                    <a:cxnSpLocks/>
                    <a:endCxn id="41" idx="0"/>
                  </p:cNvCxnSpPr>
                  <p:nvPr/>
                </p:nvCxnSpPr>
                <p:spPr>
                  <a:xfrm>
                    <a:off x="5213350" y="3311600"/>
                    <a:ext cx="33474" cy="325690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  <a:rou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2E8EB7DE-E805-D6D0-B7E0-47F8D3599E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717983" y="3310617"/>
                    <a:ext cx="285888" cy="325690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D8C02C12-6EF6-358E-7D18-DAADB6A559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07309" y="3310617"/>
                    <a:ext cx="320023" cy="326342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4046FBF3-0C52-652B-3BBA-FB55CC1773FF}"/>
                      </a:ext>
                    </a:extLst>
                  </p:cNvPr>
                  <p:cNvSpPr/>
                  <p:nvPr/>
                </p:nvSpPr>
                <p:spPr>
                  <a:xfrm>
                    <a:off x="4422034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1B4DA7C4-42FF-825E-86A2-BE2126C042F3}"/>
                      </a:ext>
                    </a:extLst>
                  </p:cNvPr>
                  <p:cNvSpPr/>
                  <p:nvPr/>
                </p:nvSpPr>
                <p:spPr>
                  <a:xfrm>
                    <a:off x="5059926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AC546902-E5A6-AFA5-D59E-032A64C22310}"/>
                      </a:ext>
                    </a:extLst>
                  </p:cNvPr>
                  <p:cNvSpPr/>
                  <p:nvPr/>
                </p:nvSpPr>
                <p:spPr>
                  <a:xfrm>
                    <a:off x="5500876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323B0705-9F8B-3059-243A-A62449DB5B23}"/>
                      </a:ext>
                    </a:extLst>
                  </p:cNvPr>
                  <p:cNvSpPr/>
                  <p:nvPr/>
                </p:nvSpPr>
                <p:spPr>
                  <a:xfrm>
                    <a:off x="6133057" y="3637290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E0B5C5A0-F2E0-33F6-5F63-7389D2EB608C}"/>
                      </a:ext>
                    </a:extLst>
                  </p:cNvPr>
                  <p:cNvCxnSpPr>
                    <a:cxnSpLocks/>
                    <a:endCxn id="45" idx="0"/>
                  </p:cNvCxnSpPr>
                  <p:nvPr/>
                </p:nvCxnSpPr>
                <p:spPr>
                  <a:xfrm flipH="1">
                    <a:off x="7084379" y="3337577"/>
                    <a:ext cx="147238" cy="316649"/>
                  </a:xfrm>
                  <a:prstGeom prst="line">
                    <a:avLst/>
                  </a:prstGeom>
                  <a:ln cap="rnd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E8BA6F82-2199-2D27-6ECE-5AFBBF5933FC}"/>
                      </a:ext>
                    </a:extLst>
                  </p:cNvPr>
                  <p:cNvSpPr/>
                  <p:nvPr/>
                </p:nvSpPr>
                <p:spPr>
                  <a:xfrm>
                    <a:off x="6897481" y="3654226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7FBBD727-7B16-28EE-258E-7EBA548E2C1B}"/>
                      </a:ext>
                    </a:extLst>
                  </p:cNvPr>
                  <p:cNvSpPr/>
                  <p:nvPr/>
                </p:nvSpPr>
                <p:spPr>
                  <a:xfrm>
                    <a:off x="7554425" y="3654226"/>
                    <a:ext cx="373796" cy="373796"/>
                  </a:xfrm>
                  <a:prstGeom prst="ellipse">
                    <a:avLst/>
                  </a:prstGeom>
                  <a:noFill/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A791F2-7D3B-7262-6155-AF2204CDE448}"/>
                  </a:ext>
                </a:extLst>
              </p:cNvPr>
              <p:cNvCxnSpPr>
                <a:cxnSpLocks/>
                <a:endCxn id="29" idx="0"/>
              </p:cNvCxnSpPr>
              <p:nvPr/>
            </p:nvCxnSpPr>
            <p:spPr>
              <a:xfrm flipH="1">
                <a:off x="6584835" y="2660389"/>
                <a:ext cx="257503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D8DBDE-A5DB-F87B-F94D-A0296A9CB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2338" y="2660389"/>
                <a:ext cx="417300" cy="33456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8643E72-B5BE-9D34-91C6-98E18BAB07D1}"/>
                  </a:ext>
                </a:extLst>
              </p:cNvPr>
              <p:cNvSpPr/>
              <p:nvPr/>
            </p:nvSpPr>
            <p:spPr>
              <a:xfrm>
                <a:off x="6397937" y="2994957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B5385BB-2CA7-8F8E-2531-92830FDCA2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4688" y="1936232"/>
                <a:ext cx="455658" cy="291031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BAEE3FF-7363-6D26-1147-1F693380C8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0992" y="1934608"/>
                <a:ext cx="596208" cy="316478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92E76C9-E4BA-0347-127A-5B97FF839DC3}"/>
              </a:ext>
            </a:extLst>
          </p:cNvPr>
          <p:cNvSpPr/>
          <p:nvPr/>
        </p:nvSpPr>
        <p:spPr>
          <a:xfrm>
            <a:off x="956734" y="3124205"/>
            <a:ext cx="1388533" cy="618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F09519-6917-5EBF-ABB9-B72E5E48CE92}"/>
              </a:ext>
            </a:extLst>
          </p:cNvPr>
          <p:cNvSpPr/>
          <p:nvPr/>
        </p:nvSpPr>
        <p:spPr>
          <a:xfrm>
            <a:off x="1250434" y="2116368"/>
            <a:ext cx="571904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F84160-7CF4-DB5C-7018-17434E3647F2}"/>
              </a:ext>
            </a:extLst>
          </p:cNvPr>
          <p:cNvSpPr/>
          <p:nvPr/>
        </p:nvSpPr>
        <p:spPr>
          <a:xfrm>
            <a:off x="2602288" y="2116368"/>
            <a:ext cx="610812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DC6C92-83B5-0A85-8668-3395BF3F1497}"/>
              </a:ext>
            </a:extLst>
          </p:cNvPr>
          <p:cNvSpPr/>
          <p:nvPr/>
        </p:nvSpPr>
        <p:spPr>
          <a:xfrm>
            <a:off x="1940049" y="2116368"/>
            <a:ext cx="571904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77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54F79-E6AF-FBA0-5203-C69F9AF5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F48D512-E67A-0653-25C4-9535C1AD76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A06AA-9CE9-2A20-7F31-B2675596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4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1E8B93D-EEF4-6A78-A8F1-CD7931FE2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98696"/>
              </p:ext>
            </p:extLst>
          </p:nvPr>
        </p:nvGraphicFramePr>
        <p:xfrm>
          <a:off x="1041400" y="1374246"/>
          <a:ext cx="889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520560" progId="Equation.DSMT4">
                  <p:embed/>
                </p:oleObj>
              </mc:Choice>
              <mc:Fallback>
                <p:oleObj name="Equation" r:id="rId2" imgW="888840" imgH="5205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1E8B93D-EEF4-6A78-A8F1-CD7931FE2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4246"/>
                        <a:ext cx="889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910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E8B1D-BAA3-8E95-CCAC-DAB5C8B7C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8232BC5-85D2-665F-6515-CBF9C991606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C578D40-7DEC-F7B3-7B92-DD4A66A99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534496"/>
              </p:ext>
            </p:extLst>
          </p:nvPr>
        </p:nvGraphicFramePr>
        <p:xfrm>
          <a:off x="1041400" y="1370013"/>
          <a:ext cx="25527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2247840" progId="Equation.DSMT4">
                  <p:embed/>
                </p:oleObj>
              </mc:Choice>
              <mc:Fallback>
                <p:oleObj name="Equation" r:id="rId2" imgW="2552400" imgH="224784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DC578D40-7DEC-F7B3-7B92-DD4A66A99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0013"/>
                        <a:ext cx="2552700" cy="224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13545DE-71F8-7F6F-8B84-48D5AFDA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0855FA-4B74-25CF-0C61-29BE5C12A693}"/>
              </a:ext>
            </a:extLst>
          </p:cNvPr>
          <p:cNvSpPr/>
          <p:nvPr/>
        </p:nvSpPr>
        <p:spPr>
          <a:xfrm>
            <a:off x="952499" y="3101449"/>
            <a:ext cx="1159934" cy="618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3DDEDF-8459-A4C1-783F-658AA2D5DF9C}"/>
              </a:ext>
            </a:extLst>
          </p:cNvPr>
          <p:cNvSpPr/>
          <p:nvPr/>
        </p:nvSpPr>
        <p:spPr>
          <a:xfrm>
            <a:off x="1250433" y="2116368"/>
            <a:ext cx="904707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0CD976-4087-FAFF-C30E-705D9A594BB6}"/>
              </a:ext>
            </a:extLst>
          </p:cNvPr>
          <p:cNvSpPr/>
          <p:nvPr/>
        </p:nvSpPr>
        <p:spPr>
          <a:xfrm>
            <a:off x="2602288" y="2116368"/>
            <a:ext cx="961610" cy="34249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6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D9729-D4F4-394F-BD80-AC5DCB31D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FDACD05-ED7E-6749-6EA2-45DC4F1F18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7E15E-3732-FDB4-E2E0-13ABB73E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5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38296E7-289A-D6E1-9715-7FA49A0CF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302320"/>
              </p:ext>
            </p:extLst>
          </p:nvPr>
        </p:nvGraphicFramePr>
        <p:xfrm>
          <a:off x="1041400" y="1378479"/>
          <a:ext cx="1219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520560" progId="Equation.DSMT4">
                  <p:embed/>
                </p:oleObj>
              </mc:Choice>
              <mc:Fallback>
                <p:oleObj name="Equation" r:id="rId2" imgW="1218960" imgH="5205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38296E7-289A-D6E1-9715-7FA49A0CFF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8479"/>
                        <a:ext cx="12192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898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7CAAE-789D-70E2-1033-29C386194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E18F1-434F-535D-0E40-8F709614012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BA2D02A-ADF2-3A9A-ECCD-EBE320BCB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584421"/>
              </p:ext>
            </p:extLst>
          </p:nvPr>
        </p:nvGraphicFramePr>
        <p:xfrm>
          <a:off x="1041400" y="1378479"/>
          <a:ext cx="35433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120" imgH="2336760" progId="Equation.DSMT4">
                  <p:embed/>
                </p:oleObj>
              </mc:Choice>
              <mc:Fallback>
                <p:oleObj name="Equation" r:id="rId2" imgW="3543120" imgH="23367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BA2D02A-ADF2-3A9A-ECCD-EBE320BCB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8479"/>
                        <a:ext cx="35433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C8FFA6-2FD0-25F1-202B-D1B4045D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D9E553-370E-B85E-7498-FB85085BCA51}"/>
              </a:ext>
            </a:extLst>
          </p:cNvPr>
          <p:cNvSpPr/>
          <p:nvPr/>
        </p:nvSpPr>
        <p:spPr>
          <a:xfrm>
            <a:off x="973666" y="3162303"/>
            <a:ext cx="1651002" cy="6180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BDE156-1EF2-74B3-3278-D45AAF8C3645}"/>
              </a:ext>
            </a:extLst>
          </p:cNvPr>
          <p:cNvSpPr/>
          <p:nvPr/>
        </p:nvSpPr>
        <p:spPr>
          <a:xfrm>
            <a:off x="1250434" y="2084056"/>
            <a:ext cx="339265" cy="38127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9484F0-4210-981B-9AB1-926BDFABE755}"/>
              </a:ext>
            </a:extLst>
          </p:cNvPr>
          <p:cNvSpPr/>
          <p:nvPr/>
        </p:nvSpPr>
        <p:spPr>
          <a:xfrm>
            <a:off x="1722175" y="2084056"/>
            <a:ext cx="362346" cy="38127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CCBC6C-201E-061C-8948-ADD0274D8918}"/>
              </a:ext>
            </a:extLst>
          </p:cNvPr>
          <p:cNvSpPr/>
          <p:nvPr/>
        </p:nvSpPr>
        <p:spPr>
          <a:xfrm>
            <a:off x="2830979" y="2084056"/>
            <a:ext cx="339265" cy="38127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5D1435-ED9E-502E-FEBA-B8E74B7C31FC}"/>
              </a:ext>
            </a:extLst>
          </p:cNvPr>
          <p:cNvSpPr/>
          <p:nvPr/>
        </p:nvSpPr>
        <p:spPr>
          <a:xfrm>
            <a:off x="3302720" y="2084056"/>
            <a:ext cx="362346" cy="4168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85B165-62DC-D2B2-F0E2-46382B0DC677}"/>
              </a:ext>
            </a:extLst>
          </p:cNvPr>
          <p:cNvSpPr/>
          <p:nvPr/>
        </p:nvSpPr>
        <p:spPr>
          <a:xfrm>
            <a:off x="3810466" y="2084056"/>
            <a:ext cx="362346" cy="4168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84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8C7CD-09EA-0A8A-0DFA-09E421C87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FECB34C-8BC2-0F75-70B6-932477FED75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F8993-876F-E9EB-CFD2-F0181952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6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00CEB9-8DAE-A60B-2BF0-A4F3825FD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430843"/>
              </p:ext>
            </p:extLst>
          </p:nvPr>
        </p:nvGraphicFramePr>
        <p:xfrm>
          <a:off x="1041400" y="1378479"/>
          <a:ext cx="1219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520560" progId="Equation.DSMT4">
                  <p:embed/>
                </p:oleObj>
              </mc:Choice>
              <mc:Fallback>
                <p:oleObj name="Equation" r:id="rId2" imgW="1218960" imgH="5205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D00CEB9-8DAE-A60B-2BF0-A4F3825FD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8479"/>
                        <a:ext cx="12192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590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32F3C-4DFD-09E0-C644-405C4EB66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1A571C8-8153-14DC-7D38-4F77F111FE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495BCEF-DA48-E449-6391-364C88A56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403445"/>
              </p:ext>
            </p:extLst>
          </p:nvPr>
        </p:nvGraphicFramePr>
        <p:xfrm>
          <a:off x="1041400" y="1378479"/>
          <a:ext cx="2819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19160" imgH="2412720" progId="Equation.DSMT4">
                  <p:embed/>
                </p:oleObj>
              </mc:Choice>
              <mc:Fallback>
                <p:oleObj name="Equation" r:id="rId2" imgW="2819160" imgH="241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495BCEF-DA48-E449-6391-364C88A56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400" y="1378479"/>
                        <a:ext cx="2819400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E8B469-B290-0C69-0313-2FF77F2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Simplify: Example 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626077-5CB2-9C11-430B-8DDAB917F6AD}"/>
              </a:ext>
            </a:extLst>
          </p:cNvPr>
          <p:cNvSpPr/>
          <p:nvPr/>
        </p:nvSpPr>
        <p:spPr>
          <a:xfrm>
            <a:off x="956733" y="3200400"/>
            <a:ext cx="1900767" cy="66040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92340B-C6C9-55E7-E3E4-35B857491E60}"/>
              </a:ext>
            </a:extLst>
          </p:cNvPr>
          <p:cNvSpPr/>
          <p:nvPr/>
        </p:nvSpPr>
        <p:spPr>
          <a:xfrm>
            <a:off x="2966686" y="2084056"/>
            <a:ext cx="362346" cy="4168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CEFCC3-CE13-C88E-B122-B7E5130868AD}"/>
              </a:ext>
            </a:extLst>
          </p:cNvPr>
          <p:cNvSpPr/>
          <p:nvPr/>
        </p:nvSpPr>
        <p:spPr>
          <a:xfrm>
            <a:off x="1250434" y="2084056"/>
            <a:ext cx="339265" cy="38127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2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/>
              <a:t>Simplify radical expressions.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F876A-9550-BF09-3E7B-6AA56DA69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72A0-0A25-C420-1822-CBC0B4A0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Radical Bingo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74DB615-DB19-3A48-B53F-1B7640484E9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Pick a Radical Bingo Card.</a:t>
            </a:r>
          </a:p>
          <a:p>
            <a:r>
              <a:rPr lang="en-US" dirty="0"/>
              <a:t>Simplify the given expression completely.</a:t>
            </a:r>
          </a:p>
          <a:p>
            <a:r>
              <a:rPr lang="en-US" dirty="0"/>
              <a:t>Mark the corresponding square</a:t>
            </a:r>
            <a:br>
              <a:rPr lang="en-US" dirty="0"/>
            </a:br>
            <a:r>
              <a:rPr lang="en-US" dirty="0"/>
              <a:t>on your Bingo Card.</a:t>
            </a:r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r>
              <a:rPr lang="en-US" b="1" dirty="0"/>
              <a:t>If your answer isn’t on the card,</a:t>
            </a:r>
            <a:br>
              <a:rPr lang="en-US" b="1" dirty="0"/>
            </a:br>
            <a:r>
              <a:rPr lang="en-US" b="1" dirty="0"/>
              <a:t>          check your work!</a:t>
            </a:r>
            <a:endParaRPr lang="en-US" altLang="en-US" b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21B467-D3CE-6403-15CA-92BCD217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648129"/>
              </p:ext>
            </p:extLst>
          </p:nvPr>
        </p:nvGraphicFramePr>
        <p:xfrm>
          <a:off x="5444680" y="2436783"/>
          <a:ext cx="2828338" cy="212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1714320" progId="Equation.DSMT4">
                  <p:embed/>
                </p:oleObj>
              </mc:Choice>
              <mc:Fallback>
                <p:oleObj name="Equation" r:id="rId2" imgW="2654280" imgH="1714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21B467-D3CE-6403-15CA-92BCD217D5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4680" y="2436783"/>
                        <a:ext cx="2828338" cy="2128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6C91F-FD32-46F2-05EF-7D9CFAA45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43021"/>
              </p:ext>
            </p:extLst>
          </p:nvPr>
        </p:nvGraphicFramePr>
        <p:xfrm>
          <a:off x="6487388" y="2677868"/>
          <a:ext cx="1669510" cy="18530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{BEDF182F-1DE7-4F13-8AA3-002D9E3B458A}</a:tableStyleId>
              </a:tblPr>
              <a:tblGrid>
                <a:gridCol w="333902">
                  <a:extLst>
                    <a:ext uri="{9D8B030D-6E8A-4147-A177-3AD203B41FA5}">
                      <a16:colId xmlns:a16="http://schemas.microsoft.com/office/drawing/2014/main" val="1081166533"/>
                    </a:ext>
                  </a:extLst>
                </a:gridCol>
                <a:gridCol w="333902">
                  <a:extLst>
                    <a:ext uri="{9D8B030D-6E8A-4147-A177-3AD203B41FA5}">
                      <a16:colId xmlns:a16="http://schemas.microsoft.com/office/drawing/2014/main" val="3384405903"/>
                    </a:ext>
                  </a:extLst>
                </a:gridCol>
                <a:gridCol w="333902">
                  <a:extLst>
                    <a:ext uri="{9D8B030D-6E8A-4147-A177-3AD203B41FA5}">
                      <a16:colId xmlns:a16="http://schemas.microsoft.com/office/drawing/2014/main" val="1046105454"/>
                    </a:ext>
                  </a:extLst>
                </a:gridCol>
                <a:gridCol w="333902">
                  <a:extLst>
                    <a:ext uri="{9D8B030D-6E8A-4147-A177-3AD203B41FA5}">
                      <a16:colId xmlns:a16="http://schemas.microsoft.com/office/drawing/2014/main" val="2423942927"/>
                    </a:ext>
                  </a:extLst>
                </a:gridCol>
                <a:gridCol w="333902">
                  <a:extLst>
                    <a:ext uri="{9D8B030D-6E8A-4147-A177-3AD203B41FA5}">
                      <a16:colId xmlns:a16="http://schemas.microsoft.com/office/drawing/2014/main" val="1771321393"/>
                    </a:ext>
                  </a:extLst>
                </a:gridCol>
              </a:tblGrid>
              <a:tr h="308849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O</a:t>
                      </a:r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184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514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900594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041838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32632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704" marR="75704" marT="37853" marB="378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46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355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47F09-9541-C79E-AD41-1E328ACEC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0B5F-DB10-0672-F79A-D1BEFC70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Radical Thinking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3C7E56B-F8F8-3C22-3240-7449DC9B33E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Apply What You Know</a:t>
            </a:r>
          </a:p>
          <a:p>
            <a:r>
              <a:rPr lang="en-US" altLang="en-US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BFE3E1B-3EAF-19D8-FCED-5364C6411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633945"/>
              </p:ext>
            </p:extLst>
          </p:nvPr>
        </p:nvGraphicFramePr>
        <p:xfrm>
          <a:off x="1158634" y="1827213"/>
          <a:ext cx="1816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5840" imgH="469800" progId="Equation.DSMT4">
                  <p:embed/>
                </p:oleObj>
              </mc:Choice>
              <mc:Fallback>
                <p:oleObj name="Equation" r:id="rId2" imgW="1815840" imgH="469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BFE3E1B-3EAF-19D8-FCED-5364C6411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8634" y="1827213"/>
                        <a:ext cx="1816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552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57B77-1425-CFA9-7C91-C472F46A9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7604-C8EF-ABBA-EF20-113B37E9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Radical Thinking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C05EF50-117F-B19F-AE01-43A7D94AC9C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Reflect on Your Learning</a:t>
            </a:r>
          </a:p>
          <a:p>
            <a:r>
              <a:rPr lang="en-US" b="1" dirty="0"/>
              <a:t>Crystal Clear:</a:t>
            </a:r>
            <a:r>
              <a:rPr lang="en-US" dirty="0"/>
              <a:t> What do you think is the easiest (clearest) part of simplifying radicals?</a:t>
            </a:r>
          </a:p>
          <a:p>
            <a:r>
              <a:rPr lang="en-US" b="1" dirty="0"/>
              <a:t>Muddiest Point:</a:t>
            </a:r>
            <a:r>
              <a:rPr lang="en-US" dirty="0"/>
              <a:t> What do</a:t>
            </a:r>
            <a:br>
              <a:rPr lang="en-US" dirty="0"/>
            </a:br>
            <a:r>
              <a:rPr lang="en-US" dirty="0"/>
              <a:t>you think is the most</a:t>
            </a:r>
            <a:br>
              <a:rPr lang="en-US" dirty="0"/>
            </a:br>
            <a:r>
              <a:rPr lang="en-US" dirty="0"/>
              <a:t>confusing (muddiest) part</a:t>
            </a:r>
            <a:br>
              <a:rPr lang="en-US" dirty="0"/>
            </a:br>
            <a:r>
              <a:rPr lang="en-US" dirty="0"/>
              <a:t>of simplifying radicals?</a:t>
            </a:r>
            <a:r>
              <a:rPr lang="en-US" alt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5FCB9-1915-20AB-23CA-109A82A6A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82" y="2443318"/>
            <a:ext cx="3357387" cy="208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5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F34B9-3CBC-C56A-5A1A-15E66D9E5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DB27-CFB8-10C5-B735-40CF05DA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A7B2A70-6015-1458-CF8E-B7DD261C369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sz="2200" dirty="0"/>
              <a:t>Sort the cards with numbers into one of the following categories:</a:t>
            </a:r>
          </a:p>
          <a:p>
            <a:r>
              <a:rPr lang="en-US" altLang="en-US" sz="2200" dirty="0"/>
              <a:t>Perfect Squares</a:t>
            </a:r>
          </a:p>
          <a:p>
            <a:r>
              <a:rPr lang="en-US" altLang="en-US" sz="2200" dirty="0"/>
              <a:t>Perfect Cubes</a:t>
            </a:r>
          </a:p>
          <a:p>
            <a:r>
              <a:rPr lang="en-US" altLang="en-US" sz="2200" dirty="0"/>
              <a:t>Both</a:t>
            </a:r>
          </a:p>
          <a:p>
            <a:pPr lvl="1"/>
            <a:r>
              <a:rPr lang="en-US" altLang="en-US" sz="2200" dirty="0"/>
              <a:t>The number is both a perfect square and a perfect cube.</a:t>
            </a:r>
          </a:p>
          <a:p>
            <a:r>
              <a:rPr lang="en-US" altLang="en-US" sz="2200" dirty="0"/>
              <a:t>Neither</a:t>
            </a:r>
          </a:p>
          <a:p>
            <a:pPr lvl="1"/>
            <a:r>
              <a:rPr lang="en-US" altLang="en-US" sz="2200" dirty="0"/>
              <a:t>The number is neither a perfect square nor a perfect cube.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14973-78E3-3958-FDA4-EB00C6B44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13" y="238735"/>
            <a:ext cx="1486396" cy="8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7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B0A96E-7ED4-535F-747F-7CEC4FF89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B70C-1495-89C9-FD22-CC5BE0FE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 (Key)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3D2774-745B-04C4-2144-EE0E1AE68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73018"/>
              </p:ext>
            </p:extLst>
          </p:nvPr>
        </p:nvGraphicFramePr>
        <p:xfrm>
          <a:off x="628649" y="1268414"/>
          <a:ext cx="7886700" cy="2981853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37166152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965298587"/>
                    </a:ext>
                  </a:extLst>
                </a:gridCol>
              </a:tblGrid>
              <a:tr h="4612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Perfect Square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Perfect Cube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Neither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6377"/>
                  </a:ext>
                </a:extLst>
              </a:tr>
              <a:tr h="25205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 = 4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49 = 7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81 = 9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144 = 12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256 = 16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 = 2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27 = 3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125 = 5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216 = 6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343 = 7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 = 1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= 1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64 = 8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= 4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729 = 27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= 9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 = 2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·3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40 = 2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·5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50 = 2·5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72 = 2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·3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200 = 2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·5</a:t>
                      </a:r>
                      <a:r>
                        <a:rPr lang="en-US" baseline="300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3A6AC5A-D45D-1260-082E-75A88EC25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13" y="238735"/>
            <a:ext cx="1486396" cy="8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A7DC0-14CF-AFC4-7C2D-801C8FFC0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6D5C-3597-7F51-85E0-05BB56D0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Factor Trees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30CA55E-6419-C166-4068-627D2A9D82C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Find the factors for each expression.</a:t>
            </a:r>
          </a:p>
          <a:p>
            <a:r>
              <a:rPr lang="en-US" altLang="en-US" dirty="0"/>
              <a:t>Write the factored expressions two ways:</a:t>
            </a:r>
          </a:p>
          <a:p>
            <a:pPr lvl="1"/>
            <a:r>
              <a:rPr lang="en-US" altLang="en-US" dirty="0"/>
              <a:t>Expanded</a:t>
            </a:r>
          </a:p>
          <a:p>
            <a:pPr lvl="2"/>
            <a:r>
              <a:rPr lang="en-US" altLang="en-US" dirty="0"/>
              <a:t>repeated multiplication</a:t>
            </a:r>
          </a:p>
          <a:p>
            <a:pPr lvl="1"/>
            <a:r>
              <a:rPr lang="en-US" altLang="en-US" dirty="0"/>
              <a:t>Exponential</a:t>
            </a:r>
          </a:p>
          <a:p>
            <a:pPr lvl="2"/>
            <a:r>
              <a:rPr lang="en-US" altLang="en-US" dirty="0"/>
              <a:t>use exponents</a:t>
            </a:r>
          </a:p>
        </p:txBody>
      </p:sp>
    </p:spTree>
    <p:extLst>
      <p:ext uri="{BB962C8B-B14F-4D97-AF65-F5344CB8AC3E}">
        <p14:creationId xmlns:p14="http://schemas.microsoft.com/office/powerpoint/2010/main" val="68347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EF47E-7467-9F73-7997-8C8FC931D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8B50-9268-B79E-7A22-06A636ED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Factor Trees: Pass the Problem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825947C-374F-8DF7-DBFF-D0D39276805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Start the first two branches of the factor tree.</a:t>
            </a:r>
          </a:p>
          <a:p>
            <a:r>
              <a:rPr lang="en-US" altLang="en-US" dirty="0"/>
              <a:t>Pass your paper to your partner.</a:t>
            </a:r>
          </a:p>
          <a:p>
            <a:r>
              <a:rPr lang="en-US" altLang="en-US" dirty="0"/>
              <a:t>Use your partner’s work to continue the factor tree.</a:t>
            </a:r>
          </a:p>
          <a:p>
            <a:r>
              <a:rPr lang="en-US" altLang="en-US" dirty="0"/>
              <a:t>Repeat (taking turns) until factor tree is complete.</a:t>
            </a:r>
          </a:p>
          <a:p>
            <a:r>
              <a:rPr lang="en-US" altLang="en-US" dirty="0"/>
              <a:t>Write the factored expressions two ways:</a:t>
            </a:r>
          </a:p>
          <a:p>
            <a:pPr lvl="1"/>
            <a:r>
              <a:rPr lang="en-US" altLang="en-US" sz="2400" dirty="0"/>
              <a:t>Expanded</a:t>
            </a:r>
          </a:p>
          <a:p>
            <a:pPr lvl="1"/>
            <a:r>
              <a:rPr lang="en-US" altLang="en-US" sz="2400" dirty="0"/>
              <a:t>Exponential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7C438-E456-63B6-6A6E-4AEE39186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820" y="382349"/>
            <a:ext cx="1418089" cy="14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A5EB4-82F9-26AE-8D84-6FE8DAA79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68BB-C54D-442D-569B-C3A5AF29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Factor Trees: Problem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9694B-7E36-0593-748B-D7B70D62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820" y="382349"/>
            <a:ext cx="1418089" cy="142450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B51497-7CA0-6C36-CEFA-FD968CE584F3}"/>
              </a:ext>
            </a:extLst>
          </p:cNvPr>
          <p:cNvGrpSpPr/>
          <p:nvPr/>
        </p:nvGrpSpPr>
        <p:grpSpPr>
          <a:xfrm>
            <a:off x="1811762" y="1785466"/>
            <a:ext cx="1060317" cy="670566"/>
            <a:chOff x="1811762" y="1785466"/>
            <a:chExt cx="1060317" cy="67056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B8FBBBA-8883-BE20-CF90-2A3EF8F4BB4E}"/>
                </a:ext>
              </a:extLst>
            </p:cNvPr>
            <p:cNvSpPr/>
            <p:nvPr/>
          </p:nvSpPr>
          <p:spPr>
            <a:xfrm>
              <a:off x="1811762" y="2082236"/>
              <a:ext cx="373796" cy="37379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73CCA4-AA56-7D07-CCAA-FE6B3332BB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9705" y="1785466"/>
              <a:ext cx="383816" cy="319332"/>
            </a:xfrm>
            <a:prstGeom prst="line">
              <a:avLst/>
            </a:prstGeom>
            <a:ln cap="rnd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18025E-050F-110B-3764-5D02D465717B}"/>
                </a:ext>
              </a:extLst>
            </p:cNvPr>
            <p:cNvCxnSpPr>
              <a:cxnSpLocks/>
            </p:cNvCxnSpPr>
            <p:nvPr/>
          </p:nvCxnSpPr>
          <p:spPr>
            <a:xfrm>
              <a:off x="2493521" y="1785466"/>
              <a:ext cx="378558" cy="319332"/>
            </a:xfrm>
            <a:prstGeom prst="line">
              <a:avLst/>
            </a:prstGeom>
            <a:ln cap="rnd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73832E0-6B5B-4699-64AF-6D4E52F2E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12316"/>
              </p:ext>
            </p:extLst>
          </p:nvPr>
        </p:nvGraphicFramePr>
        <p:xfrm>
          <a:off x="628650" y="3755929"/>
          <a:ext cx="7541080" cy="983061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3770540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3770540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</a:tblGrid>
              <a:tr h="438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Expanded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6377"/>
                  </a:ext>
                </a:extLst>
              </a:tr>
              <a:tr h="525861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C53F68-E64B-061E-DF26-AE23D7D65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248082"/>
              </p:ext>
            </p:extLst>
          </p:nvPr>
        </p:nvGraphicFramePr>
        <p:xfrm>
          <a:off x="1915393" y="1458911"/>
          <a:ext cx="1155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1028520" progId="Equation.DSMT4">
                  <p:embed/>
                </p:oleObj>
              </mc:Choice>
              <mc:Fallback>
                <p:oleObj name="Equation" r:id="rId4" imgW="1155600" imgH="1028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C53F68-E64B-061E-DF26-AE23D7D65D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5393" y="1458911"/>
                        <a:ext cx="1155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EB7D161-361D-D1BD-CC1A-F066861F69DC}"/>
              </a:ext>
            </a:extLst>
          </p:cNvPr>
          <p:cNvGrpSpPr/>
          <p:nvPr/>
        </p:nvGrpSpPr>
        <p:grpSpPr>
          <a:xfrm>
            <a:off x="5538449" y="1458911"/>
            <a:ext cx="1274582" cy="1028700"/>
            <a:chOff x="5538449" y="1458911"/>
            <a:chExt cx="1274582" cy="10287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10F8D28-E015-ECD4-39F8-045CA37CB266}"/>
                </a:ext>
              </a:extLst>
            </p:cNvPr>
            <p:cNvGrpSpPr/>
            <p:nvPr/>
          </p:nvGrpSpPr>
          <p:grpSpPr>
            <a:xfrm>
              <a:off x="5538449" y="1785466"/>
              <a:ext cx="1054650" cy="677515"/>
              <a:chOff x="5538449" y="1785466"/>
              <a:chExt cx="1054650" cy="67751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02983E5-080F-B56E-2721-260D13537EC3}"/>
                  </a:ext>
                </a:extLst>
              </p:cNvPr>
              <p:cNvCxnSpPr>
                <a:cxnSpLocks/>
                <a:endCxn id="14" idx="7"/>
              </p:cNvCxnSpPr>
              <p:nvPr/>
            </p:nvCxnSpPr>
            <p:spPr>
              <a:xfrm flipH="1">
                <a:off x="5857504" y="1785466"/>
                <a:ext cx="357037" cy="358460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E2AA976-36D9-227A-F214-CB0F76E56FF9}"/>
                  </a:ext>
                </a:extLst>
              </p:cNvPr>
              <p:cNvSpPr/>
              <p:nvPr/>
            </p:nvSpPr>
            <p:spPr>
              <a:xfrm>
                <a:off x="5538449" y="2089185"/>
                <a:ext cx="373796" cy="37379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4F6456C-7CFC-73AF-62F7-3273839B1D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4541" y="1785466"/>
                <a:ext cx="378558" cy="319332"/>
              </a:xfrm>
              <a:prstGeom prst="line">
                <a:avLst/>
              </a:prstGeom>
              <a:ln cap="rnd"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DB0055D7-BA46-79A0-13EC-715066AAC8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1442679"/>
                </p:ext>
              </p:extLst>
            </p:nvPr>
          </p:nvGraphicFramePr>
          <p:xfrm>
            <a:off x="5631931" y="1458911"/>
            <a:ext cx="1181100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80800" imgH="1028520" progId="Equation.DSMT4">
                    <p:embed/>
                  </p:oleObj>
                </mc:Choice>
                <mc:Fallback>
                  <p:oleObj name="Equation" r:id="rId6" imgW="1180800" imgH="102852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DB0055D7-BA46-79A0-13EC-715066AAC83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31931" y="1458911"/>
                          <a:ext cx="1181100" cy="1028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402097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BF5A499D-F8D2-49C6-962D-9AF7F62A082E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6DD89F41-01E6-4C88-840F-270122FD5FD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1761</TotalTime>
  <Words>805</Words>
  <Application>Microsoft Macintosh PowerPoint</Application>
  <PresentationFormat>On-screen Show (16:9)</PresentationFormat>
  <Paragraphs>157</Paragraphs>
  <Slides>42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Simply Radical, Part 1</vt:lpstr>
      <vt:lpstr>Essential Question</vt:lpstr>
      <vt:lpstr>Learning Objective</vt:lpstr>
      <vt:lpstr>Card Sort</vt:lpstr>
      <vt:lpstr>Card Sort (Key)</vt:lpstr>
      <vt:lpstr>Factor Trees</vt:lpstr>
      <vt:lpstr>Factor Trees: Pass the Problem</vt:lpstr>
      <vt:lpstr>Factor Trees: Problem 1</vt:lpstr>
      <vt:lpstr>Factor Trees: Problem 1</vt:lpstr>
      <vt:lpstr>Factor Trees: Problem 1</vt:lpstr>
      <vt:lpstr>Factor Trees: Pass the Problem</vt:lpstr>
      <vt:lpstr>Factor Trees: Pair Work</vt:lpstr>
      <vt:lpstr>Guided Notes: Vocabulary</vt:lpstr>
      <vt:lpstr>Guided Notes</vt:lpstr>
      <vt:lpstr>Simplifying Radicals</vt:lpstr>
      <vt:lpstr>Simplify: Example 1</vt:lpstr>
      <vt:lpstr>Simplify: Example 1</vt:lpstr>
      <vt:lpstr>Simplify: Example 1</vt:lpstr>
      <vt:lpstr>Simplify: Example 1</vt:lpstr>
      <vt:lpstr>Simplify: Example 1</vt:lpstr>
      <vt:lpstr>Simplify: Example 1</vt:lpstr>
      <vt:lpstr>Simplify: Example 2</vt:lpstr>
      <vt:lpstr>Simplify: Example 2</vt:lpstr>
      <vt:lpstr>Simplify: Example 2</vt:lpstr>
      <vt:lpstr>Simplify: Example 2</vt:lpstr>
      <vt:lpstr>Simplify: Example 3</vt:lpstr>
      <vt:lpstr>Simplify: Example 3</vt:lpstr>
      <vt:lpstr>Simplify: Example 3</vt:lpstr>
      <vt:lpstr>Simplify: Example 3</vt:lpstr>
      <vt:lpstr>Simplify: Example 3</vt:lpstr>
      <vt:lpstr>Simplify: Example 3</vt:lpstr>
      <vt:lpstr>Simplify: Example 3</vt:lpstr>
      <vt:lpstr>Simplify: Example 4</vt:lpstr>
      <vt:lpstr>Simplify: Example 4</vt:lpstr>
      <vt:lpstr>Simplify: Example 5</vt:lpstr>
      <vt:lpstr>Simplify: Example 5</vt:lpstr>
      <vt:lpstr>Simplify: Example 6</vt:lpstr>
      <vt:lpstr>Simplify: Example 6</vt:lpstr>
      <vt:lpstr>Radical Bingo</vt:lpstr>
      <vt:lpstr>Radical Thinking</vt:lpstr>
      <vt:lpstr>Radical Thinking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Simply Radical, Part 1</dc:title>
  <dc:subject/>
  <dc:creator>K20 Center</dc:creator>
  <cp:keywords/>
  <dc:description/>
  <cp:lastModifiedBy>Wilson, Izzy</cp:lastModifiedBy>
  <cp:revision>8</cp:revision>
  <dcterms:created xsi:type="dcterms:W3CDTF">2026-03-20T14:44:45Z</dcterms:created>
  <dcterms:modified xsi:type="dcterms:W3CDTF">2026-05-14T15:58:04Z</dcterms:modified>
  <cp:category/>
</cp:coreProperties>
</file>