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21"/>
  </p:notesMasterIdLst>
  <p:sldIdLst>
    <p:sldId id="256" r:id="rId3"/>
    <p:sldId id="278" r:id="rId4"/>
    <p:sldId id="279" r:id="rId5"/>
    <p:sldId id="263" r:id="rId6"/>
    <p:sldId id="272" r:id="rId7"/>
    <p:sldId id="280" r:id="rId8"/>
    <p:sldId id="281" r:id="rId9"/>
    <p:sldId id="273" r:id="rId10"/>
    <p:sldId id="274" r:id="rId11"/>
    <p:sldId id="282" r:id="rId12"/>
    <p:sldId id="290" r:id="rId13"/>
    <p:sldId id="276" r:id="rId14"/>
    <p:sldId id="283" r:id="rId15"/>
    <p:sldId id="284" r:id="rId16"/>
    <p:sldId id="285" r:id="rId17"/>
    <p:sldId id="289" r:id="rId18"/>
    <p:sldId id="286" r:id="rId19"/>
    <p:sldId id="287" r:id="rId20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200"/>
    <a:srgbClr val="00F4FF"/>
    <a:srgbClr val="F7941D"/>
    <a:srgbClr val="39B5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02" autoAdjust="0"/>
    <p:restoredTop sz="88047" autoAdjust="0"/>
  </p:normalViewPr>
  <p:slideViewPr>
    <p:cSldViewPr snapToGrid="0">
      <p:cViewPr varScale="1">
        <p:scale>
          <a:sx n="89" d="100"/>
          <a:sy n="89" d="100"/>
        </p:scale>
        <p:origin x="240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cteezy.com/vector-art/2687436-electricity-outlet-socket-types-3d-vector-illustration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ilD555O_RE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27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HcEEAnwOt2c" TargetMode="Externa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5188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5188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kpCsfuvzQeY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5188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iISP02KPau0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80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80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P7L62Kx2v8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38tfPRzAxk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cteezy.com/vector-art/2687436-electricity-outlet-socket-types-3d-vector-illustration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Chaiwut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Sridara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(n.d.).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Electricity outlet socket types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[Illustration].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Vecteezy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https://www.vecteezy.com/vector-art/2687436-electricity-outlet-socket-types-3d-vector-illustration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999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(2021, September 21).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1 minute timer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https://www.youtube.com/watch?v=6ilD555O_RE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9048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8157B-D0A9-62F4-0A12-1B28DCAD6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340D2C-E747-83DA-9613-D487369B79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F6D63B-2296-09D9-51B6-D979A59E4B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Quick write.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https://learn.k20center.ou.edu/strategy/1127</a:t>
            </a:r>
            <a:endParaRPr lang="en-US" sz="1400" b="0" i="0" u="sng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(2021, September 21).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2 minute timer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4"/>
              </a:rPr>
              <a:t>https://www.youtube.com/watch?v=HcEEAnwOt2c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44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n.d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.). Question formulation technique. Strategies. </a:t>
            </a:r>
            <a:r>
              <a:rPr lang="fr-FR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https://learn.k20center.ou.edu/strategy/5188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153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388C1-03EA-7B8E-EFFD-76E7CF0D2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9D49D4-C392-3F52-1F28-2577088809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D86C7F-D160-D360-3B1A-C62E933FF7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n.d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.). Question formulation technique. Strategies. </a:t>
            </a:r>
            <a:r>
              <a:rPr lang="fr-FR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https://learn.k20center.ou.edu/strategy/5188</a:t>
            </a:r>
            <a:endParaRPr lang="fr-FR" sz="1400" b="0" i="0" u="sng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(2021, September 21).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4 minute timer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4"/>
              </a:rPr>
              <a:t>https://www.youtube.com/watch?v=kpCsfuvzQeY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582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0CDF1-9D0E-91F6-2893-4B350A2E8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8F4E94-08C7-9859-336A-448D76B06D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B2BCD1-4E54-9FC3-5946-9497367D59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n.d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.). Question formulation technique. Strategies. </a:t>
            </a:r>
            <a:r>
              <a:rPr lang="fr-FR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https://learn.k20center.ou.edu/strategy/5188</a:t>
            </a:r>
            <a:endParaRPr lang="fr-FR" sz="1400" b="0" i="0" u="sng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(2021, September 21).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3 minute timer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4"/>
              </a:rPr>
              <a:t>https://www.youtube.com/watch?v=iISP02KPau0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295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I notice, I wonder.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https://learn.k20center.ou.edu/strategy/180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779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I notice, I wonder.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https://learn.k20center.ou.edu/strategy/180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1051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929DE-E2F6-EBAA-A492-F227CA6FF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62DAC5-8660-16C7-09C7-836DC4D47E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CB743A-CC28-BAFF-CA9F-2CF029C797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The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Algebros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(2020, November 29).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Adding and Subtraction of Square Roots (Radicals)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https://www.youtube.com/watch?v=YP7L62Kx2v8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436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(2021, December 13).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Electronics - A.J. Adeleye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https://www.youtube.com/watch?v=S38tfPRzAxk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0844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Chaiwut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Sridara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(n.d.).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Electricity outlet socket types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[Illustration].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Vecteezy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https://www.vecteezy.com/vector-art/2687436-electricity-outlet-socket-types-3d-vector-illustration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1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YP7L62Kx2v8?feature=oembed" TargetMode="External"/><Relationship Id="rId5" Type="http://schemas.openxmlformats.org/officeDocument/2006/relationships/image" Target="../media/image14.png"/><Relationship Id="rId4" Type="http://schemas.openxmlformats.org/officeDocument/2006/relationships/hyperlink" Target="https://www.youtube.com/watch?v=YP7L62Kx2v8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S38tfPRzAxk?feature=oembed" TargetMode="External"/><Relationship Id="rId5" Type="http://schemas.openxmlformats.org/officeDocument/2006/relationships/image" Target="../media/image15.png"/><Relationship Id="rId4" Type="http://schemas.openxmlformats.org/officeDocument/2006/relationships/hyperlink" Target="https://www.youtube.com/watch?v=S38tfPRzAxk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2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6ilD555O_RE?feature=oembed" TargetMode="External"/><Relationship Id="rId5" Type="http://schemas.openxmlformats.org/officeDocument/2006/relationships/hyperlink" Target="https://www.youtube.com/watch?v=6ilD555O_RE" TargetMode="Externa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HcEEAnwOt2c?feature=oembed" TargetMode="External"/><Relationship Id="rId6" Type="http://schemas.openxmlformats.org/officeDocument/2006/relationships/image" Target="../media/image20.jpeg"/><Relationship Id="rId5" Type="http://schemas.openxmlformats.org/officeDocument/2006/relationships/hyperlink" Target="https://www.youtube.com/watch?v=HcEEAnwOt2c" TargetMode="Externa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kpCsfuvzQeY" TargetMode="External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kpCsfuvzQeY?feature=oembed" TargetMode="Externa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iISP02KPau0?feature=oembed" TargetMode="External"/><Relationship Id="rId6" Type="http://schemas.openxmlformats.org/officeDocument/2006/relationships/hyperlink" Target="https://www.youtube.com/watch?v=iISP02KPau0" TargetMode="External"/><Relationship Id="rId5" Type="http://schemas.openxmlformats.org/officeDocument/2006/relationships/image" Target="../media/image12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3A655-106C-D0F3-AB29-C123D13BF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4E85C-B8AB-7DD0-5E61-A5BAA8284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I Notice, I Wonder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101A6BE5-0EAF-F029-8B24-13A92ADB634D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What did you notice about each row?</a:t>
            </a:r>
          </a:p>
          <a:p>
            <a:r>
              <a:rPr lang="en-US" dirty="0"/>
              <a:t>What did you notice about each column?</a:t>
            </a:r>
          </a:p>
          <a:p>
            <a:r>
              <a:rPr lang="en-US" altLang="en-US" dirty="0"/>
              <a:t>What do you still wonder?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27903C-35D0-0A1B-0837-E9A2FF6CE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6630" y="511176"/>
            <a:ext cx="1768719" cy="183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547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0F33A-1AAC-C1D1-A7A1-7D79CF14B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30EE222-F564-D6B2-A40A-BDB5D144D09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22325" y="4718050"/>
            <a:ext cx="7499350" cy="425450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64008" marR="0" lvl="0" indent="0" algn="ctr" defTabSz="914400" rtl="0" eaLnBrk="1" fontAlgn="base" latinLnBrk="0" hangingPunct="1">
              <a:lnSpc>
                <a:spcPct val="100000"/>
              </a:lnSpc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Operations with Square Roots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Online Media 5">
            <a:hlinkClick r:id="" action="ppaction://media"/>
            <a:extLst>
              <a:ext uri="{FF2B5EF4-FFF2-40B4-BE49-F238E27FC236}">
                <a16:creationId xmlns:a16="http://schemas.microsoft.com/office/drawing/2014/main" id="{18B6DAF8-4280-414D-F37A-AEBB833B2E9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rcRect/>
          <a:stretch/>
        </p:blipFill>
        <p:spPr>
          <a:xfrm>
            <a:off x="822456" y="466726"/>
            <a:ext cx="7499088" cy="421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30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B3192-039C-B5AF-E59C-61FDEAFD0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15B93-DD2A-DE10-CF67-D1148F423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Operations on Radicals: Summarize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179C93B9-3D91-2D78-4E39-97904F2E347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What must be true to add or subtract square roots?</a:t>
            </a:r>
          </a:p>
          <a:p>
            <a:r>
              <a:rPr lang="en-US" dirty="0"/>
              <a:t>How do you add or subtract square roots?</a:t>
            </a:r>
          </a:p>
          <a:p>
            <a:pPr marL="64008" indent="0">
              <a:buNone/>
            </a:pPr>
            <a:endParaRPr lang="en-US" dirty="0"/>
          </a:p>
          <a:p>
            <a:r>
              <a:rPr lang="en-US" dirty="0"/>
              <a:t>How do you multiply or divide square roots?</a:t>
            </a:r>
          </a:p>
          <a:p>
            <a:r>
              <a:rPr lang="en-US" dirty="0"/>
              <a:t>When do you need to rationalize a denominator?</a:t>
            </a:r>
          </a:p>
          <a:p>
            <a:r>
              <a:rPr lang="en-US" dirty="0"/>
              <a:t>How do you rationalize a denominator?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16033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BB6F3-B470-85D4-0B1E-981E98ADD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8E8D5A37-E56A-0FF4-D4AD-12465F5D647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22325" y="4687888"/>
            <a:ext cx="7499350" cy="455612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64008" marR="0" lvl="0" indent="0" algn="ctr" defTabSz="914400" rtl="0" eaLnBrk="1" fontAlgn="base" latinLnBrk="0" hangingPunct="1">
              <a:lnSpc>
                <a:spcPct val="100000"/>
              </a:lnSpc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Electronics Engineer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Online Media 2">
            <a:hlinkClick r:id="" action="ppaction://media"/>
            <a:extLst>
              <a:ext uri="{FF2B5EF4-FFF2-40B4-BE49-F238E27FC236}">
                <a16:creationId xmlns:a16="http://schemas.microsoft.com/office/drawing/2014/main" id="{C16927C4-D61B-14C9-DFDF-7ED8A868F9A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rcRect/>
          <a:stretch/>
        </p:blipFill>
        <p:spPr>
          <a:xfrm>
            <a:off x="822456" y="467703"/>
            <a:ext cx="7499088" cy="420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27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02F5A-A073-7164-EE07-552A4591D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36BD0-CC6F-BED6-8D38-2D512D9C2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Electronics Engineering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6C38DF1-487F-9329-8015-5B4F8657183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What is one part of the job that sounds interesting?</a:t>
            </a:r>
          </a:p>
          <a:p>
            <a:r>
              <a:rPr lang="en-US" dirty="0"/>
              <a:t>What is one part of the job that sounds challenging?</a:t>
            </a:r>
          </a:p>
          <a:p>
            <a:r>
              <a:rPr lang="en-US" dirty="0"/>
              <a:t>What can you do now if you’re interested in becoming an electronics engineer?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65859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95961-3C8F-CAE9-80C6-11A85CD83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9D515-5A8D-42FA-0F45-9997CA9F8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You’re the Engineer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5C00BF76-4054-9C35-EF34-A33EE16745F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You are testing a new hair dryer that will be</a:t>
            </a:r>
            <a:br>
              <a:rPr lang="en-US" dirty="0"/>
            </a:br>
            <a:r>
              <a:rPr lang="en-US" dirty="0"/>
              <a:t>sold in different countries. You know that</a:t>
            </a:r>
            <a:br>
              <a:rPr lang="en-US" dirty="0"/>
            </a:br>
            <a:r>
              <a:rPr lang="en-US" dirty="0"/>
              <a:t>wall outlets provide alternating current,</a:t>
            </a:r>
            <a:br>
              <a:rPr lang="en-US" dirty="0"/>
            </a:br>
            <a:r>
              <a:rPr lang="en-US" dirty="0"/>
              <a:t>or AC, which means the voltage changes in a repeating wave pattern instead of staying constant. Because</a:t>
            </a:r>
            <a:br>
              <a:rPr lang="en-US" dirty="0"/>
            </a:br>
            <a:r>
              <a:rPr lang="en-US" dirty="0"/>
              <a:t>AC voltage changes, engineers use </a:t>
            </a:r>
            <a:r>
              <a:rPr lang="en-US" b="1" dirty="0"/>
              <a:t>RMS voltage</a:t>
            </a:r>
            <a:r>
              <a:rPr lang="en-US" dirty="0"/>
              <a:t> to describe the effective voltage that powers a device.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21FE084-CFFE-16EC-8D40-38F46AA6D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65179" y="319033"/>
            <a:ext cx="1859574" cy="1990115"/>
            <a:chOff x="6553665" y="320316"/>
            <a:chExt cx="1961685" cy="209939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03048FB-1A36-7206-E3CE-655E6F2DE9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8601" t="14385" r="37997" b="14097"/>
            <a:stretch>
              <a:fillRect/>
            </a:stretch>
          </p:blipFill>
          <p:spPr>
            <a:xfrm>
              <a:off x="6553665" y="320316"/>
              <a:ext cx="981409" cy="2099394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512B5FB-7831-0BFD-1DEB-B28B1B022A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9055" t="14385" r="8202" b="14097"/>
            <a:stretch>
              <a:fillRect/>
            </a:stretch>
          </p:blipFill>
          <p:spPr>
            <a:xfrm>
              <a:off x="7561598" y="320316"/>
              <a:ext cx="953752" cy="20993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87533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8B1B9-F531-86D4-254F-A7EEB8C82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180C5-BB42-43DC-F315-85447A8ED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You’re the Engineer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86F41B9-5105-D14A-CD8A-2463C9F5B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65179" y="319033"/>
            <a:ext cx="1859574" cy="1990115"/>
            <a:chOff x="6553665" y="320316"/>
            <a:chExt cx="1961685" cy="209939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9393F7F-D399-00E9-E93A-26FD085AE2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8601" t="14385" r="37997" b="14097"/>
            <a:stretch>
              <a:fillRect/>
            </a:stretch>
          </p:blipFill>
          <p:spPr>
            <a:xfrm>
              <a:off x="6553665" y="320316"/>
              <a:ext cx="981409" cy="209939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0103284-193A-9340-BF1C-06D6084AF7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9055" t="14385" r="8202" b="14097"/>
            <a:stretch>
              <a:fillRect/>
            </a:stretch>
          </p:blipFill>
          <p:spPr>
            <a:xfrm>
              <a:off x="7561598" y="320316"/>
              <a:ext cx="953752" cy="2099394"/>
            </a:xfrm>
            <a:prstGeom prst="rect">
              <a:avLst/>
            </a:prstGeom>
          </p:spPr>
        </p:pic>
      </p:grp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478F61A8-2398-AEA2-EBCB-4D0B71A3955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During testing, the hair dryer reaches</a:t>
            </a:r>
            <a:br>
              <a:rPr lang="en-US" dirty="0"/>
            </a:br>
            <a:r>
              <a:rPr lang="en-US" dirty="0"/>
              <a:t>a peak voltage of 324 volts.</a:t>
            </a:r>
          </a:p>
          <a:p>
            <a:pPr marL="64008" indent="0">
              <a:buNone/>
            </a:pPr>
            <a:endParaRPr lang="en-US" dirty="0"/>
          </a:p>
          <a:p>
            <a:pPr marL="64008" indent="0">
              <a:buNone/>
            </a:pPr>
            <a:endParaRPr lang="en-US" dirty="0"/>
          </a:p>
          <a:p>
            <a:pPr marL="64008" indent="0">
              <a:buNone/>
            </a:pPr>
            <a:endParaRPr lang="en-US" dirty="0"/>
          </a:p>
          <a:p>
            <a:pPr marL="64008" indent="0">
              <a:buNone/>
            </a:pPr>
            <a:r>
              <a:rPr lang="en-US" altLang="en-US" dirty="0"/>
              <a:t>Use this formula and information to complete your handout.</a:t>
            </a:r>
            <a:endParaRPr lang="en-US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E807550C-7BAC-5E1C-3306-CFC9F69708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4600595"/>
              </p:ext>
            </p:extLst>
          </p:nvPr>
        </p:nvGraphicFramePr>
        <p:xfrm>
          <a:off x="2904028" y="2506518"/>
          <a:ext cx="24511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450880" imgH="838080" progId="Equation.DSMT4">
                  <p:embed/>
                </p:oleObj>
              </mc:Choice>
              <mc:Fallback>
                <p:oleObj name="Equation" r:id="rId4" imgW="2450880" imgH="83808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E807550C-7BAC-5E1C-3306-CFC9F697085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04028" y="2506518"/>
                        <a:ext cx="2451100" cy="838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FE20FD15-26DE-0539-5DA4-6670A7B41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4711" y="2394109"/>
            <a:ext cx="1424940" cy="10261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59648CB-3EAA-72E1-CFDB-3D30A2C86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49" y="2445939"/>
            <a:ext cx="1431001" cy="9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System Font Regular"/>
              <a:buNone/>
            </a:pPr>
            <a:r>
              <a:rPr lang="en-US" dirty="0"/>
              <a:t>RMS</a:t>
            </a:r>
            <a:br>
              <a:rPr lang="en-US" dirty="0"/>
            </a:br>
            <a:r>
              <a:rPr lang="en-US" dirty="0"/>
              <a:t>voltage</a:t>
            </a:r>
            <a:endParaRPr lang="en-US" sz="2400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9955844-B6D9-A35B-1F3A-DC8FDA057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059650" y="2788435"/>
            <a:ext cx="812208" cy="11875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931AE80-096D-E2C7-98DA-1BF070FA7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41139" y="2488089"/>
            <a:ext cx="1647190" cy="10261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2EA5071-1745-8546-3853-E7D38AD3DC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1139" y="2536410"/>
            <a:ext cx="1647190" cy="938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System Font Regular"/>
              <a:buNone/>
            </a:pPr>
            <a:r>
              <a:rPr lang="en-US" dirty="0"/>
              <a:t>maximum</a:t>
            </a:r>
            <a:br>
              <a:rPr lang="en-US" dirty="0"/>
            </a:br>
            <a:r>
              <a:rPr lang="en-US" dirty="0"/>
              <a:t>voltage</a:t>
            </a:r>
            <a:endParaRPr lang="en-US" sz="24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DD2D7EF-070A-BC7E-0915-871F88E97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355128" y="2640641"/>
            <a:ext cx="1086010" cy="531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3493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A3AAD-93EE-43A1-8386-594703D4C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D4291-47A2-1A10-273C-019B95AB5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Reflection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DC474FE0-301E-9B52-286B-A3E5F894374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Take one minute to silently reflect on the list of questions generated at the beginning of the lesson.</a:t>
            </a:r>
          </a:p>
          <a:p>
            <a:r>
              <a:rPr lang="en-US" dirty="0"/>
              <a:t>Which questions have</a:t>
            </a:r>
            <a:br>
              <a:rPr lang="en-US" dirty="0"/>
            </a:br>
            <a:r>
              <a:rPr lang="en-US" dirty="0"/>
              <a:t>been answered?</a:t>
            </a:r>
          </a:p>
          <a:p>
            <a:r>
              <a:rPr lang="en-US" dirty="0"/>
              <a:t>Which questions have </a:t>
            </a:r>
            <a:r>
              <a:rPr lang="en-US" u="sng" dirty="0"/>
              <a:t>not</a:t>
            </a:r>
            <a:br>
              <a:rPr lang="en-US" dirty="0"/>
            </a:br>
            <a:r>
              <a:rPr lang="en-US" dirty="0"/>
              <a:t>been answered?</a:t>
            </a:r>
          </a:p>
          <a:p>
            <a:r>
              <a:rPr lang="en-US" dirty="0"/>
              <a:t>Do you have any new questions?</a:t>
            </a:r>
          </a:p>
        </p:txBody>
      </p:sp>
      <p:pic>
        <p:nvPicPr>
          <p:cNvPr id="5" name="Online Media 4" title="K20 Center 1 minute timer">
            <a:hlinkClick r:id="" action="ppaction://media"/>
            <a:extLst>
              <a:ext uri="{FF2B5EF4-FFF2-40B4-BE49-F238E27FC236}">
                <a16:creationId xmlns:a16="http://schemas.microsoft.com/office/drawing/2014/main" id="{F3843F2C-75B3-C042-7129-8C87C0AD12F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761873" y="2236649"/>
            <a:ext cx="2592602" cy="146367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CA6B4-B0CE-5400-D60B-C681367B2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1872" y="3700380"/>
            <a:ext cx="2592601" cy="411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None/>
            </a:pPr>
            <a:r>
              <a:rPr lang="en-US" sz="1800" dirty="0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1-Minute Timer</a:t>
            </a:r>
            <a:endParaRPr lang="en-US" sz="1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204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30958-5EB5-B8D1-EF6A-F6F8B2995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85DC5-AD42-C314-52FF-FD0F3181D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Quick Write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9ACACE1-8806-69CD-3842-4BD9704C8E02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Spend the next 2 minutes writing a response</a:t>
            </a:r>
            <a:br>
              <a:rPr lang="en-US" dirty="0"/>
            </a:br>
            <a:r>
              <a:rPr lang="en-US" dirty="0"/>
              <a:t>to the questions on the previous slide.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4A1CB7-7D6F-72E8-D440-26EE379668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62902">
            <a:off x="7124160" y="595113"/>
            <a:ext cx="1239313" cy="204913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360BF-E02B-E7A3-6ADF-7FF94FDD5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2324" y="4348595"/>
            <a:ext cx="3239347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None/>
            </a:pPr>
            <a:r>
              <a:rPr lang="en-US" sz="1800" dirty="0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2-Minute Timer</a:t>
            </a:r>
            <a:endParaRPr lang="en-US" sz="1800" dirty="0">
              <a:solidFill>
                <a:schemeClr val="accent1"/>
              </a:solidFill>
            </a:endParaRPr>
          </a:p>
        </p:txBody>
      </p:sp>
      <p:pic>
        <p:nvPicPr>
          <p:cNvPr id="5" name="Online Media 4" title="K20 Center 2 minute timer">
            <a:hlinkClick r:id="" action="ppaction://media"/>
            <a:extLst>
              <a:ext uri="{FF2B5EF4-FFF2-40B4-BE49-F238E27FC236}">
                <a16:creationId xmlns:a16="http://schemas.microsoft.com/office/drawing/2014/main" id="{A6C93380-17F3-5399-D016-ED8C2AF8A75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952326" y="2519795"/>
            <a:ext cx="3239347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578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Simply Radical, Part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Manipulating Radical Expressions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306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pPr marL="64008" indent="0">
              <a:buNone/>
            </a:pPr>
            <a:r>
              <a:rPr lang="en-US" dirty="0"/>
              <a:t>What does it mean to simplify a radical expression?</a:t>
            </a:r>
            <a:endParaRPr lang="en-US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/>
              <a:t>Add, subtract, multiply, and divide radical expressions.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/>
              <a:t>Rationalize the denominator of a radical expression.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5573F-0DD7-5345-4BB9-2609856FE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00597-661A-4E95-AF99-B0BF107C9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Question Formulation Technique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731CE7AF-40B1-7695-281F-7D243011EA4D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Read the 2 completed problems on the next slide.</a:t>
            </a:r>
          </a:p>
          <a:p>
            <a:r>
              <a:rPr lang="en-US" altLang="en-US" dirty="0"/>
              <a:t>In your group:</a:t>
            </a:r>
          </a:p>
          <a:p>
            <a:pPr lvl="1"/>
            <a:r>
              <a:rPr lang="en-US" altLang="en-US" sz="2400" dirty="0"/>
              <a:t>Write as many questions as you can</a:t>
            </a:r>
            <a:br>
              <a:rPr lang="en-US" altLang="en-US" sz="2400" dirty="0"/>
            </a:br>
            <a:r>
              <a:rPr lang="en-US" altLang="en-US" sz="2400" dirty="0"/>
              <a:t>about the problems.</a:t>
            </a:r>
          </a:p>
          <a:p>
            <a:pPr lvl="1"/>
            <a:r>
              <a:rPr lang="en-US" altLang="en-US" sz="2400" dirty="0"/>
              <a:t>Rewrite any statements as questions.</a:t>
            </a:r>
          </a:p>
          <a:p>
            <a:pPr marL="64008" indent="0">
              <a:buNone/>
            </a:pPr>
            <a:endParaRPr lang="en-US" altLang="en-US" sz="1800" dirty="0"/>
          </a:p>
          <a:p>
            <a:pPr marL="64008" indent="0" algn="ctr">
              <a:buNone/>
            </a:pPr>
            <a:r>
              <a:rPr lang="en-US" altLang="en-US" dirty="0"/>
              <a:t>The goal is to generate questions, not to judge or answer any of the questions yet.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782D1B-C49D-C3B0-C3FC-5C92B67F2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5490" y="1900359"/>
            <a:ext cx="1509860" cy="163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574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B28CC-07F8-9498-08EE-F51829A8E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F856A-A1C1-28CA-A067-3960A86A8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Question Formulation Technique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D696ED-2146-830E-95DA-8685E6250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5490" y="451945"/>
            <a:ext cx="1509860" cy="1632935"/>
          </a:xfrm>
          <a:prstGeom prst="rect">
            <a:avLst/>
          </a:prstGeom>
        </p:spPr>
      </p:pic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7868676-8455-12C7-A4E9-91D3B5F323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6741757"/>
              </p:ext>
            </p:extLst>
          </p:nvPr>
        </p:nvGraphicFramePr>
        <p:xfrm>
          <a:off x="687145" y="1449788"/>
          <a:ext cx="5199088" cy="17017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626080" imgH="1841400" progId="Equation.DSMT4">
                  <p:embed/>
                </p:oleObj>
              </mc:Choice>
              <mc:Fallback>
                <p:oleObj name="Equation" r:id="rId5" imgW="5626080" imgH="18414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37868676-8455-12C7-A4E9-91D3B5F323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87145" y="1449788"/>
                        <a:ext cx="5199088" cy="17017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Online Media 4" title="K20 Center 4 minute timer">
            <a:hlinkClick r:id="" action="ppaction://media"/>
            <a:extLst>
              <a:ext uri="{FF2B5EF4-FFF2-40B4-BE49-F238E27FC236}">
                <a16:creationId xmlns:a16="http://schemas.microsoft.com/office/drawing/2014/main" id="{F7437978-5DFE-3426-C721-5202CD634C6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6090759" y="2923374"/>
            <a:ext cx="2591478" cy="146304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37BF05E-EB68-1711-000D-F9DDF0A24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0759" y="4386415"/>
            <a:ext cx="2591478" cy="436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None/>
            </a:pPr>
            <a:r>
              <a:rPr lang="en-US" altLang="en-US" sz="1800" dirty="0">
                <a:solidFill>
                  <a:schemeClr val="accent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4-Minute Timer</a:t>
            </a:r>
            <a:endParaRPr lang="en-US" altLang="en-US" sz="1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767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03DA6-973A-AEB7-A5A6-2F07C8D1D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6E3D6-FC72-B83B-1AFF-834A10037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Question Formulation Technique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2444861E-1691-BC7C-F8BD-0F7D87C4105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In your group, narrow down your list</a:t>
            </a:r>
            <a:br>
              <a:rPr lang="en-US" altLang="en-US" dirty="0"/>
            </a:br>
            <a:r>
              <a:rPr lang="en-US" altLang="en-US" dirty="0"/>
              <a:t>of questions to your </a:t>
            </a:r>
            <a:r>
              <a:rPr lang="en-US" altLang="en-US" b="1" dirty="0"/>
              <a:t>top 3</a:t>
            </a:r>
            <a:r>
              <a:rPr lang="en-US" altLang="en-US" dirty="0"/>
              <a:t> questions.</a:t>
            </a:r>
          </a:p>
          <a:p>
            <a:r>
              <a:rPr lang="en-US" altLang="en-US" dirty="0"/>
              <a:t>Prepare to share your questions with the class.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DD008E-B395-DB8A-6899-8DA71E033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5490" y="451945"/>
            <a:ext cx="1509860" cy="1632935"/>
          </a:xfrm>
          <a:prstGeom prst="rect">
            <a:avLst/>
          </a:prstGeom>
        </p:spPr>
      </p:pic>
      <p:pic>
        <p:nvPicPr>
          <p:cNvPr id="4" name="Online Media 3" title="K20 Center 3 minute timer">
            <a:hlinkClick r:id="" action="ppaction://media"/>
            <a:extLst>
              <a:ext uri="{FF2B5EF4-FFF2-40B4-BE49-F238E27FC236}">
                <a16:creationId xmlns:a16="http://schemas.microsoft.com/office/drawing/2014/main" id="{6D074AD9-F643-2F28-49A6-11A3973FC8E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920451" y="2803525"/>
            <a:ext cx="3239346" cy="182880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EEAFC24-F037-2950-FADC-632CC8267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0451" y="4632326"/>
            <a:ext cx="3239346" cy="436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None/>
            </a:pPr>
            <a:r>
              <a:rPr lang="en-US" altLang="en-US" sz="1800" dirty="0">
                <a:solidFill>
                  <a:schemeClr val="accent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3-Minute Timer</a:t>
            </a:r>
            <a:endParaRPr lang="en-US" altLang="en-US" sz="1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69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560D8-F8E8-DF17-74A7-527465C4D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FB387-A3BB-0141-626E-95EDBBCE4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Radical Connections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2E8116DA-6279-60C9-6D0B-DF386BEFFE8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Highlight all equivalent expressions with the same color. You’ll need 4 different colors.</a:t>
            </a:r>
          </a:p>
          <a:p>
            <a:r>
              <a:rPr lang="en-US" altLang="en-US" dirty="0"/>
              <a:t>Use a calculator to check for equivalence.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Then use what you highlighted to complete the table.</a:t>
            </a:r>
          </a:p>
        </p:txBody>
      </p:sp>
      <p:grpSp>
        <p:nvGrpSpPr>
          <p:cNvPr id="25881" name="Group 25880" descr="Image of 4 different radical expressions, each highlighted with a different color. This image is modeling the directions.">
            <a:extLst>
              <a:ext uri="{FF2B5EF4-FFF2-40B4-BE49-F238E27FC236}">
                <a16:creationId xmlns:a16="http://schemas.microsoft.com/office/drawing/2014/main" id="{78495DF1-56D7-3086-1B41-30FC786FFC8E}"/>
              </a:ext>
            </a:extLst>
          </p:cNvPr>
          <p:cNvGrpSpPr/>
          <p:nvPr/>
        </p:nvGrpSpPr>
        <p:grpSpPr>
          <a:xfrm>
            <a:off x="1490117" y="2801528"/>
            <a:ext cx="6149363" cy="1155684"/>
            <a:chOff x="1490117" y="2374313"/>
            <a:chExt cx="6149363" cy="1155684"/>
          </a:xfrm>
        </p:grpSpPr>
        <p:grpSp>
          <p:nvGrpSpPr>
            <p:cNvPr id="25877" name="Group 25876">
              <a:extLst>
                <a:ext uri="{FF2B5EF4-FFF2-40B4-BE49-F238E27FC236}">
                  <a16:creationId xmlns:a16="http://schemas.microsoft.com/office/drawing/2014/main" id="{10B6D9FA-1A39-8755-6916-4EB6C8CED272}"/>
                </a:ext>
              </a:extLst>
            </p:cNvPr>
            <p:cNvGrpSpPr/>
            <p:nvPr/>
          </p:nvGrpSpPr>
          <p:grpSpPr>
            <a:xfrm>
              <a:off x="3222270" y="2948106"/>
              <a:ext cx="1018310" cy="581891"/>
              <a:chOff x="3110345" y="3886200"/>
              <a:chExt cx="1018310" cy="581891"/>
            </a:xfrm>
          </p:grpSpPr>
          <p:sp>
            <p:nvSpPr>
              <p:cNvPr id="25873" name="Rectangle 25872">
                <a:extLst>
                  <a:ext uri="{FF2B5EF4-FFF2-40B4-BE49-F238E27FC236}">
                    <a16:creationId xmlns:a16="http://schemas.microsoft.com/office/drawing/2014/main" id="{D66A3A2C-E7A4-7F4C-BA15-E454CB561C2A}"/>
                  </a:ext>
                </a:extLst>
              </p:cNvPr>
              <p:cNvSpPr/>
              <p:nvPr/>
            </p:nvSpPr>
            <p:spPr>
              <a:xfrm>
                <a:off x="3110345" y="3886200"/>
                <a:ext cx="1018310" cy="581891"/>
              </a:xfrm>
              <a:prstGeom prst="rect">
                <a:avLst/>
              </a:prstGeom>
              <a:solidFill>
                <a:srgbClr val="F7941D">
                  <a:alpha val="29804"/>
                </a:srgbClr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1" name="Graphic 8">
                <a:extLst>
                  <a:ext uri="{FF2B5EF4-FFF2-40B4-BE49-F238E27FC236}">
                    <a16:creationId xmlns:a16="http://schemas.microsoft.com/office/drawing/2014/main" id="{D15B98DA-A95F-89BF-C0C2-9056B646388F}"/>
                  </a:ext>
                </a:extLst>
              </p:cNvPr>
              <p:cNvGrpSpPr/>
              <p:nvPr/>
            </p:nvGrpSpPr>
            <p:grpSpPr>
              <a:xfrm>
                <a:off x="3220571" y="3978624"/>
                <a:ext cx="766524" cy="376565"/>
                <a:chOff x="11641187" y="3381851"/>
                <a:chExt cx="766524" cy="376565"/>
              </a:xfrm>
              <a:solidFill>
                <a:srgbClr val="231F20"/>
              </a:solidFill>
            </p:grpSpPr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BE14102D-6AE6-0A11-EDF4-74EAA72E3B70}"/>
                    </a:ext>
                  </a:extLst>
                </p:cNvPr>
                <p:cNvSpPr/>
                <p:nvPr/>
              </p:nvSpPr>
              <p:spPr>
                <a:xfrm>
                  <a:off x="11986587" y="3619202"/>
                  <a:ext cx="36433" cy="19823"/>
                </a:xfrm>
                <a:custGeom>
                  <a:avLst/>
                  <a:gdLst>
                    <a:gd name="csX0" fmla="*/ 0 w 36433"/>
                    <a:gd name="csY0" fmla="*/ 19824 h 19823"/>
                    <a:gd name="csX1" fmla="*/ 36433 w 36433"/>
                    <a:gd name="csY1" fmla="*/ 0 h 1982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6433" h="19823">
                      <a:moveTo>
                        <a:pt x="0" y="19824"/>
                      </a:moveTo>
                      <a:lnTo>
                        <a:pt x="36433" y="0"/>
                      </a:lnTo>
                    </a:path>
                  </a:pathLst>
                </a:custGeom>
                <a:ln w="8914" cap="sq">
                  <a:solidFill>
                    <a:srgbClr val="D20E7E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8B375E3F-6204-E870-22B1-D9288DD656C0}"/>
                    </a:ext>
                  </a:extLst>
                </p:cNvPr>
                <p:cNvSpPr/>
                <p:nvPr/>
              </p:nvSpPr>
              <p:spPr>
                <a:xfrm>
                  <a:off x="12023020" y="3619202"/>
                  <a:ext cx="86439" cy="139213"/>
                </a:xfrm>
                <a:custGeom>
                  <a:avLst/>
                  <a:gdLst>
                    <a:gd name="csX0" fmla="*/ 0 w 86439"/>
                    <a:gd name="csY0" fmla="*/ 0 h 139213"/>
                    <a:gd name="csX1" fmla="*/ 86439 w 86439"/>
                    <a:gd name="csY1" fmla="*/ 139214 h 13921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86439" h="139213">
                      <a:moveTo>
                        <a:pt x="0" y="0"/>
                      </a:moveTo>
                      <a:lnTo>
                        <a:pt x="86439" y="139214"/>
                      </a:lnTo>
                    </a:path>
                  </a:pathLst>
                </a:custGeom>
                <a:ln w="8914" cap="sq">
                  <a:solidFill>
                    <a:srgbClr val="D20E7E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09A95577-9471-B1A3-D10B-EC39668A8831}"/>
                    </a:ext>
                  </a:extLst>
                </p:cNvPr>
                <p:cNvSpPr/>
                <p:nvPr/>
              </p:nvSpPr>
              <p:spPr>
                <a:xfrm>
                  <a:off x="12109459" y="3390602"/>
                  <a:ext cx="93583" cy="367813"/>
                </a:xfrm>
                <a:custGeom>
                  <a:avLst/>
                  <a:gdLst>
                    <a:gd name="csX0" fmla="*/ 0 w 93583"/>
                    <a:gd name="csY0" fmla="*/ 367814 h 367813"/>
                    <a:gd name="csX1" fmla="*/ 93583 w 93583"/>
                    <a:gd name="csY1" fmla="*/ 0 h 36781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3583" h="367813">
                      <a:moveTo>
                        <a:pt x="0" y="367814"/>
                      </a:moveTo>
                      <a:lnTo>
                        <a:pt x="93583" y="0"/>
                      </a:lnTo>
                    </a:path>
                  </a:pathLst>
                </a:custGeom>
                <a:ln w="8914" cap="sq">
                  <a:solidFill>
                    <a:srgbClr val="D20E7E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365DFE20-77BA-CD0E-9DDF-E8F01EC6AC07}"/>
                    </a:ext>
                  </a:extLst>
                </p:cNvPr>
                <p:cNvSpPr/>
                <p:nvPr/>
              </p:nvSpPr>
              <p:spPr>
                <a:xfrm>
                  <a:off x="12203043" y="3390602"/>
                  <a:ext cx="204668" cy="8929"/>
                </a:xfrm>
                <a:custGeom>
                  <a:avLst/>
                  <a:gdLst>
                    <a:gd name="csX0" fmla="*/ 0 w 204668"/>
                    <a:gd name="csY0" fmla="*/ 0 h 8929"/>
                    <a:gd name="csX1" fmla="*/ 204669 w 204668"/>
                    <a:gd name="csY1" fmla="*/ 0 h 892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04668" h="8929">
                      <a:moveTo>
                        <a:pt x="0" y="0"/>
                      </a:moveTo>
                      <a:lnTo>
                        <a:pt x="204669" y="0"/>
                      </a:lnTo>
                    </a:path>
                  </a:pathLst>
                </a:custGeom>
                <a:ln w="8914" cap="sq">
                  <a:solidFill>
                    <a:srgbClr val="D20E7E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DC2635D4-46E1-3F22-E1B7-FE51D679B91D}"/>
                    </a:ext>
                  </a:extLst>
                </p:cNvPr>
                <p:cNvSpPr/>
                <p:nvPr/>
              </p:nvSpPr>
              <p:spPr>
                <a:xfrm>
                  <a:off x="11984176" y="3381851"/>
                  <a:ext cx="423535" cy="376565"/>
                </a:xfrm>
                <a:custGeom>
                  <a:avLst/>
                  <a:gdLst>
                    <a:gd name="csX0" fmla="*/ 0 w 423535"/>
                    <a:gd name="csY0" fmla="*/ 252353 h 376565"/>
                    <a:gd name="csX1" fmla="*/ 48399 w 423535"/>
                    <a:gd name="csY1" fmla="*/ 226278 h 376565"/>
                    <a:gd name="csX2" fmla="*/ 125284 w 423535"/>
                    <a:gd name="csY2" fmla="*/ 341828 h 376565"/>
                    <a:gd name="csX3" fmla="*/ 212527 w 423535"/>
                    <a:gd name="csY3" fmla="*/ 0 h 376565"/>
                    <a:gd name="csX4" fmla="*/ 423535 w 423535"/>
                    <a:gd name="csY4" fmla="*/ 0 h 376565"/>
                    <a:gd name="csX5" fmla="*/ 423535 w 423535"/>
                    <a:gd name="csY5" fmla="*/ 17413 h 376565"/>
                    <a:gd name="csX6" fmla="*/ 225207 w 423535"/>
                    <a:gd name="csY6" fmla="*/ 17413 h 376565"/>
                    <a:gd name="csX7" fmla="*/ 134035 w 423535"/>
                    <a:gd name="csY7" fmla="*/ 376565 h 376565"/>
                    <a:gd name="csX8" fmla="*/ 116622 w 423535"/>
                    <a:gd name="csY8" fmla="*/ 376565 h 376565"/>
                    <a:gd name="csX9" fmla="*/ 30182 w 423535"/>
                    <a:gd name="csY9" fmla="*/ 249228 h 376565"/>
                    <a:gd name="csX10" fmla="*/ 5536 w 423535"/>
                    <a:gd name="csY10" fmla="*/ 262712 h 376565"/>
                    <a:gd name="csX11" fmla="*/ 0 w 423535"/>
                    <a:gd name="csY11" fmla="*/ 252353 h 3765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</a:cxnLst>
                  <a:rect l="l" t="t" r="r" b="b"/>
                  <a:pathLst>
                    <a:path w="423535" h="376565">
                      <a:moveTo>
                        <a:pt x="0" y="252353"/>
                      </a:moveTo>
                      <a:lnTo>
                        <a:pt x="48399" y="226278"/>
                      </a:lnTo>
                      <a:lnTo>
                        <a:pt x="125284" y="341828"/>
                      </a:lnTo>
                      <a:lnTo>
                        <a:pt x="212527" y="0"/>
                      </a:lnTo>
                      <a:lnTo>
                        <a:pt x="423535" y="0"/>
                      </a:lnTo>
                      <a:lnTo>
                        <a:pt x="423535" y="17413"/>
                      </a:lnTo>
                      <a:lnTo>
                        <a:pt x="225207" y="17413"/>
                      </a:lnTo>
                      <a:lnTo>
                        <a:pt x="134035" y="376565"/>
                      </a:lnTo>
                      <a:lnTo>
                        <a:pt x="116622" y="376565"/>
                      </a:lnTo>
                      <a:lnTo>
                        <a:pt x="30182" y="249228"/>
                      </a:lnTo>
                      <a:lnTo>
                        <a:pt x="5536" y="262712"/>
                      </a:lnTo>
                      <a:lnTo>
                        <a:pt x="0" y="252353"/>
                      </a:lnTo>
                      <a:close/>
                    </a:path>
                  </a:pathLst>
                </a:custGeom>
                <a:solidFill>
                  <a:srgbClr val="231F20"/>
                </a:solidFill>
                <a:ln w="8914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7" name="Graphic 8">
                  <a:extLst>
                    <a:ext uri="{FF2B5EF4-FFF2-40B4-BE49-F238E27FC236}">
                      <a16:creationId xmlns:a16="http://schemas.microsoft.com/office/drawing/2014/main" id="{D8FDAE7B-FF43-C947-71BE-82F95BD114A3}"/>
                    </a:ext>
                  </a:extLst>
                </p:cNvPr>
                <p:cNvGrpSpPr/>
                <p:nvPr/>
              </p:nvGrpSpPr>
              <p:grpSpPr>
                <a:xfrm>
                  <a:off x="11641187" y="3490972"/>
                  <a:ext cx="737860" cy="244583"/>
                  <a:chOff x="11641187" y="3490972"/>
                  <a:chExt cx="737860" cy="244583"/>
                </a:xfrm>
                <a:solidFill>
                  <a:srgbClr val="231F20"/>
                </a:solidFill>
              </p:grpSpPr>
              <p:sp>
                <p:nvSpPr>
                  <p:cNvPr id="18" name="Freeform: Shape 17">
                    <a:extLst>
                      <a:ext uri="{FF2B5EF4-FFF2-40B4-BE49-F238E27FC236}">
                        <a16:creationId xmlns:a16="http://schemas.microsoft.com/office/drawing/2014/main" id="{47598F8C-48DC-48E2-DD1C-97138811DFAD}"/>
                      </a:ext>
                    </a:extLst>
                  </p:cNvPr>
                  <p:cNvSpPr/>
                  <p:nvPr/>
                </p:nvSpPr>
                <p:spPr>
                  <a:xfrm>
                    <a:off x="11641187" y="3490972"/>
                    <a:ext cx="127069" cy="239672"/>
                  </a:xfrm>
                  <a:custGeom>
                    <a:avLst/>
                    <a:gdLst>
                      <a:gd name="csX0" fmla="*/ 92422 w 127069"/>
                      <a:gd name="csY0" fmla="*/ 178 h 239672"/>
                      <a:gd name="csX1" fmla="*/ 92422 w 127069"/>
                      <a:gd name="csY1" fmla="*/ 192078 h 239672"/>
                      <a:gd name="csX2" fmla="*/ 94297 w 127069"/>
                      <a:gd name="csY2" fmla="*/ 219670 h 239672"/>
                      <a:gd name="csX3" fmla="*/ 102245 w 127069"/>
                      <a:gd name="csY3" fmla="*/ 229404 h 239672"/>
                      <a:gd name="csX4" fmla="*/ 121712 w 127069"/>
                      <a:gd name="csY4" fmla="*/ 233243 h 239672"/>
                      <a:gd name="csX5" fmla="*/ 127070 w 127069"/>
                      <a:gd name="csY5" fmla="*/ 233243 h 239672"/>
                      <a:gd name="csX6" fmla="*/ 127070 w 127069"/>
                      <a:gd name="csY6" fmla="*/ 239673 h 239672"/>
                      <a:gd name="csX7" fmla="*/ 3215 w 127069"/>
                      <a:gd name="csY7" fmla="*/ 239673 h 239672"/>
                      <a:gd name="csX8" fmla="*/ 3215 w 127069"/>
                      <a:gd name="csY8" fmla="*/ 233243 h 239672"/>
                      <a:gd name="csX9" fmla="*/ 9465 w 127069"/>
                      <a:gd name="csY9" fmla="*/ 233243 h 239672"/>
                      <a:gd name="csX10" fmla="*/ 30986 w 127069"/>
                      <a:gd name="csY10" fmla="*/ 229761 h 239672"/>
                      <a:gd name="csX11" fmla="*/ 39648 w 127069"/>
                      <a:gd name="csY11" fmla="*/ 220206 h 239672"/>
                      <a:gd name="csX12" fmla="*/ 41880 w 127069"/>
                      <a:gd name="csY12" fmla="*/ 191988 h 239672"/>
                      <a:gd name="csX13" fmla="*/ 41880 w 127069"/>
                      <a:gd name="csY13" fmla="*/ 70366 h 239672"/>
                      <a:gd name="csX14" fmla="*/ 40273 w 127069"/>
                      <a:gd name="csY14" fmla="*/ 50006 h 239672"/>
                      <a:gd name="csX15" fmla="*/ 34469 w 127069"/>
                      <a:gd name="csY15" fmla="*/ 43041 h 239672"/>
                      <a:gd name="csX16" fmla="*/ 24646 w 127069"/>
                      <a:gd name="csY16" fmla="*/ 40184 h 239672"/>
                      <a:gd name="csX17" fmla="*/ 3125 w 127069"/>
                      <a:gd name="csY17" fmla="*/ 45720 h 239672"/>
                      <a:gd name="csX18" fmla="*/ 0 w 127069"/>
                      <a:gd name="csY18" fmla="*/ 39469 h 239672"/>
                      <a:gd name="csX19" fmla="*/ 86529 w 127069"/>
                      <a:gd name="csY19" fmla="*/ 0 h 239672"/>
                      <a:gd name="csX20" fmla="*/ 92244 w 127069"/>
                      <a:gd name="csY20" fmla="*/ 0 h 239672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</a:cxnLst>
                    <a:rect l="l" t="t" r="r" b="b"/>
                    <a:pathLst>
                      <a:path w="127069" h="239672">
                        <a:moveTo>
                          <a:pt x="92422" y="178"/>
                        </a:moveTo>
                        <a:lnTo>
                          <a:pt x="92422" y="192078"/>
                        </a:lnTo>
                        <a:cubicBezTo>
                          <a:pt x="92422" y="206544"/>
                          <a:pt x="93047" y="215741"/>
                          <a:pt x="94297" y="219670"/>
                        </a:cubicBezTo>
                        <a:cubicBezTo>
                          <a:pt x="95548" y="223689"/>
                          <a:pt x="98227" y="226903"/>
                          <a:pt x="102245" y="229404"/>
                        </a:cubicBezTo>
                        <a:cubicBezTo>
                          <a:pt x="106264" y="231904"/>
                          <a:pt x="112782" y="233243"/>
                          <a:pt x="121712" y="233243"/>
                        </a:cubicBezTo>
                        <a:lnTo>
                          <a:pt x="127070" y="233243"/>
                        </a:lnTo>
                        <a:lnTo>
                          <a:pt x="127070" y="239673"/>
                        </a:lnTo>
                        <a:lnTo>
                          <a:pt x="3215" y="239673"/>
                        </a:lnTo>
                        <a:lnTo>
                          <a:pt x="3215" y="233243"/>
                        </a:lnTo>
                        <a:lnTo>
                          <a:pt x="9465" y="233243"/>
                        </a:lnTo>
                        <a:cubicBezTo>
                          <a:pt x="19556" y="233243"/>
                          <a:pt x="26700" y="232082"/>
                          <a:pt x="30986" y="229761"/>
                        </a:cubicBezTo>
                        <a:cubicBezTo>
                          <a:pt x="35272" y="227439"/>
                          <a:pt x="38130" y="224314"/>
                          <a:pt x="39648" y="220206"/>
                        </a:cubicBezTo>
                        <a:cubicBezTo>
                          <a:pt x="41166" y="216188"/>
                          <a:pt x="41880" y="206812"/>
                          <a:pt x="41880" y="191988"/>
                        </a:cubicBezTo>
                        <a:lnTo>
                          <a:pt x="41880" y="70366"/>
                        </a:lnTo>
                        <a:cubicBezTo>
                          <a:pt x="41880" y="59561"/>
                          <a:pt x="41345" y="52774"/>
                          <a:pt x="40273" y="50006"/>
                        </a:cubicBezTo>
                        <a:cubicBezTo>
                          <a:pt x="39201" y="47327"/>
                          <a:pt x="37326" y="45006"/>
                          <a:pt x="34469" y="43041"/>
                        </a:cubicBezTo>
                        <a:cubicBezTo>
                          <a:pt x="31611" y="41166"/>
                          <a:pt x="28397" y="40184"/>
                          <a:pt x="24646" y="40184"/>
                        </a:cubicBezTo>
                        <a:cubicBezTo>
                          <a:pt x="18752" y="40184"/>
                          <a:pt x="11609" y="42059"/>
                          <a:pt x="3125" y="45720"/>
                        </a:cubicBezTo>
                        <a:lnTo>
                          <a:pt x="0" y="39469"/>
                        </a:lnTo>
                        <a:lnTo>
                          <a:pt x="86529" y="0"/>
                        </a:lnTo>
                        <a:lnTo>
                          <a:pt x="92244" y="0"/>
                        </a:lnTo>
                        <a:close/>
                      </a:path>
                    </a:pathLst>
                  </a:custGeom>
                  <a:solidFill>
                    <a:srgbClr val="231F20"/>
                  </a:solidFill>
                  <a:ln w="8914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" name="Freeform: Shape 18">
                    <a:extLst>
                      <a:ext uri="{FF2B5EF4-FFF2-40B4-BE49-F238E27FC236}">
                        <a16:creationId xmlns:a16="http://schemas.microsoft.com/office/drawing/2014/main" id="{AFF6A749-3EDF-93DF-B76C-6FCFB06F31F8}"/>
                      </a:ext>
                    </a:extLst>
                  </p:cNvPr>
                  <p:cNvSpPr/>
                  <p:nvPr/>
                </p:nvSpPr>
                <p:spPr>
                  <a:xfrm>
                    <a:off x="11808172" y="3491239"/>
                    <a:ext cx="151983" cy="244316"/>
                  </a:xfrm>
                  <a:custGeom>
                    <a:avLst/>
                    <a:gdLst>
                      <a:gd name="csX0" fmla="*/ 151983 w 151983"/>
                      <a:gd name="csY0" fmla="*/ 122158 h 244316"/>
                      <a:gd name="csX1" fmla="*/ 142071 w 151983"/>
                      <a:gd name="csY1" fmla="*/ 187702 h 244316"/>
                      <a:gd name="csX2" fmla="*/ 126177 w 151983"/>
                      <a:gd name="csY2" fmla="*/ 218331 h 244316"/>
                      <a:gd name="csX3" fmla="*/ 103495 w 151983"/>
                      <a:gd name="csY3" fmla="*/ 237262 h 244316"/>
                      <a:gd name="csX4" fmla="*/ 75902 w 151983"/>
                      <a:gd name="csY4" fmla="*/ 244316 h 244316"/>
                      <a:gd name="csX5" fmla="*/ 45184 w 151983"/>
                      <a:gd name="csY5" fmla="*/ 235654 h 244316"/>
                      <a:gd name="csX6" fmla="*/ 20895 w 151983"/>
                      <a:gd name="csY6" fmla="*/ 210919 h 244316"/>
                      <a:gd name="csX7" fmla="*/ 7501 w 151983"/>
                      <a:gd name="csY7" fmla="*/ 179576 h 244316"/>
                      <a:gd name="csX8" fmla="*/ 0 w 151983"/>
                      <a:gd name="csY8" fmla="*/ 124926 h 244316"/>
                      <a:gd name="csX9" fmla="*/ 10716 w 151983"/>
                      <a:gd name="csY9" fmla="*/ 54650 h 244316"/>
                      <a:gd name="csX10" fmla="*/ 37594 w 151983"/>
                      <a:gd name="csY10" fmla="*/ 14109 h 244316"/>
                      <a:gd name="csX11" fmla="*/ 75724 w 151983"/>
                      <a:gd name="csY11" fmla="*/ 0 h 244316"/>
                      <a:gd name="csX12" fmla="*/ 113943 w 151983"/>
                      <a:gd name="csY12" fmla="*/ 13930 h 244316"/>
                      <a:gd name="csX13" fmla="*/ 140017 w 151983"/>
                      <a:gd name="csY13" fmla="*/ 51435 h 244316"/>
                      <a:gd name="csX14" fmla="*/ 151626 w 151983"/>
                      <a:gd name="csY14" fmla="*/ 122247 h 244316"/>
                      <a:gd name="csX15" fmla="*/ 98584 w 151983"/>
                      <a:gd name="csY15" fmla="*/ 121801 h 244316"/>
                      <a:gd name="csX16" fmla="*/ 97869 w 151983"/>
                      <a:gd name="csY16" fmla="*/ 50006 h 244316"/>
                      <a:gd name="csX17" fmla="*/ 89565 w 151983"/>
                      <a:gd name="csY17" fmla="*/ 17502 h 244316"/>
                      <a:gd name="csX18" fmla="*/ 75545 w 151983"/>
                      <a:gd name="csY18" fmla="*/ 11966 h 244316"/>
                      <a:gd name="csX19" fmla="*/ 63758 w 151983"/>
                      <a:gd name="csY19" fmla="*/ 16073 h 244316"/>
                      <a:gd name="csX20" fmla="*/ 55096 w 151983"/>
                      <a:gd name="csY20" fmla="*/ 37415 h 244316"/>
                      <a:gd name="csX21" fmla="*/ 52864 w 151983"/>
                      <a:gd name="csY21" fmla="*/ 144304 h 244316"/>
                      <a:gd name="csX22" fmla="*/ 56346 w 151983"/>
                      <a:gd name="csY22" fmla="*/ 211098 h 244316"/>
                      <a:gd name="csX23" fmla="*/ 63847 w 151983"/>
                      <a:gd name="csY23" fmla="*/ 227529 h 244316"/>
                      <a:gd name="csX24" fmla="*/ 76706 w 151983"/>
                      <a:gd name="csY24" fmla="*/ 231636 h 244316"/>
                      <a:gd name="csX25" fmla="*/ 89743 w 151983"/>
                      <a:gd name="csY25" fmla="*/ 226100 h 244316"/>
                      <a:gd name="csX26" fmla="*/ 98048 w 151983"/>
                      <a:gd name="csY26" fmla="*/ 196185 h 244316"/>
                      <a:gd name="csX27" fmla="*/ 98762 w 151983"/>
                      <a:gd name="csY27" fmla="*/ 121801 h 244316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</a:cxnLst>
                    <a:rect l="l" t="t" r="r" b="b"/>
                    <a:pathLst>
                      <a:path w="151983" h="244316">
                        <a:moveTo>
                          <a:pt x="151983" y="122158"/>
                        </a:moveTo>
                        <a:cubicBezTo>
                          <a:pt x="151983" y="145554"/>
                          <a:pt x="148679" y="167432"/>
                          <a:pt x="142071" y="187702"/>
                        </a:cubicBezTo>
                        <a:cubicBezTo>
                          <a:pt x="138142" y="200114"/>
                          <a:pt x="132874" y="210383"/>
                          <a:pt x="126177" y="218331"/>
                        </a:cubicBezTo>
                        <a:cubicBezTo>
                          <a:pt x="119479" y="226278"/>
                          <a:pt x="111978" y="232618"/>
                          <a:pt x="103495" y="237262"/>
                        </a:cubicBezTo>
                        <a:cubicBezTo>
                          <a:pt x="95012" y="241905"/>
                          <a:pt x="85814" y="244316"/>
                          <a:pt x="75902" y="244316"/>
                        </a:cubicBezTo>
                        <a:cubicBezTo>
                          <a:pt x="64562" y="244316"/>
                          <a:pt x="54292" y="241459"/>
                          <a:pt x="45184" y="235654"/>
                        </a:cubicBezTo>
                        <a:cubicBezTo>
                          <a:pt x="36076" y="229850"/>
                          <a:pt x="27950" y="221635"/>
                          <a:pt x="20895" y="210919"/>
                        </a:cubicBezTo>
                        <a:cubicBezTo>
                          <a:pt x="15805" y="203061"/>
                          <a:pt x="11341" y="192613"/>
                          <a:pt x="7501" y="179576"/>
                        </a:cubicBezTo>
                        <a:cubicBezTo>
                          <a:pt x="2500" y="161895"/>
                          <a:pt x="0" y="143679"/>
                          <a:pt x="0" y="124926"/>
                        </a:cubicBezTo>
                        <a:cubicBezTo>
                          <a:pt x="0" y="99477"/>
                          <a:pt x="3572" y="75992"/>
                          <a:pt x="10716" y="54650"/>
                        </a:cubicBezTo>
                        <a:cubicBezTo>
                          <a:pt x="16609" y="36969"/>
                          <a:pt x="25539" y="23485"/>
                          <a:pt x="37594" y="14109"/>
                        </a:cubicBezTo>
                        <a:cubicBezTo>
                          <a:pt x="49649" y="4733"/>
                          <a:pt x="62329" y="0"/>
                          <a:pt x="75724" y="0"/>
                        </a:cubicBezTo>
                        <a:cubicBezTo>
                          <a:pt x="89118" y="0"/>
                          <a:pt x="102156" y="4643"/>
                          <a:pt x="113943" y="13930"/>
                        </a:cubicBezTo>
                        <a:cubicBezTo>
                          <a:pt x="125730" y="23217"/>
                          <a:pt x="134481" y="35719"/>
                          <a:pt x="140017" y="51435"/>
                        </a:cubicBezTo>
                        <a:cubicBezTo>
                          <a:pt x="147786" y="73045"/>
                          <a:pt x="151626" y="96619"/>
                          <a:pt x="151626" y="122247"/>
                        </a:cubicBezTo>
                        <a:close/>
                        <a:moveTo>
                          <a:pt x="98584" y="121801"/>
                        </a:moveTo>
                        <a:cubicBezTo>
                          <a:pt x="98584" y="80724"/>
                          <a:pt x="98316" y="56793"/>
                          <a:pt x="97869" y="50006"/>
                        </a:cubicBezTo>
                        <a:cubicBezTo>
                          <a:pt x="96708" y="33933"/>
                          <a:pt x="93940" y="23128"/>
                          <a:pt x="89565" y="17502"/>
                        </a:cubicBezTo>
                        <a:cubicBezTo>
                          <a:pt x="86707" y="13841"/>
                          <a:pt x="81974" y="11966"/>
                          <a:pt x="75545" y="11966"/>
                        </a:cubicBezTo>
                        <a:cubicBezTo>
                          <a:pt x="70544" y="11966"/>
                          <a:pt x="66615" y="13395"/>
                          <a:pt x="63758" y="16073"/>
                        </a:cubicBezTo>
                        <a:cubicBezTo>
                          <a:pt x="59472" y="20092"/>
                          <a:pt x="56614" y="27235"/>
                          <a:pt x="55096" y="37415"/>
                        </a:cubicBezTo>
                        <a:cubicBezTo>
                          <a:pt x="53578" y="47595"/>
                          <a:pt x="52864" y="83225"/>
                          <a:pt x="52864" y="144304"/>
                        </a:cubicBezTo>
                        <a:cubicBezTo>
                          <a:pt x="52864" y="177522"/>
                          <a:pt x="54025" y="199757"/>
                          <a:pt x="56346" y="211098"/>
                        </a:cubicBezTo>
                        <a:cubicBezTo>
                          <a:pt x="58043" y="219313"/>
                          <a:pt x="60543" y="224760"/>
                          <a:pt x="63847" y="227529"/>
                        </a:cubicBezTo>
                        <a:cubicBezTo>
                          <a:pt x="67062" y="230297"/>
                          <a:pt x="71348" y="231636"/>
                          <a:pt x="76706" y="231636"/>
                        </a:cubicBezTo>
                        <a:cubicBezTo>
                          <a:pt x="82510" y="231636"/>
                          <a:pt x="86797" y="229761"/>
                          <a:pt x="89743" y="226100"/>
                        </a:cubicBezTo>
                        <a:cubicBezTo>
                          <a:pt x="94565" y="219670"/>
                          <a:pt x="97334" y="209669"/>
                          <a:pt x="98048" y="196185"/>
                        </a:cubicBezTo>
                        <a:lnTo>
                          <a:pt x="98762" y="121801"/>
                        </a:lnTo>
                        <a:close/>
                      </a:path>
                    </a:pathLst>
                  </a:custGeom>
                  <a:solidFill>
                    <a:srgbClr val="231F20"/>
                  </a:solidFill>
                  <a:ln w="8914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" name="Freeform: Shape 19">
                    <a:extLst>
                      <a:ext uri="{FF2B5EF4-FFF2-40B4-BE49-F238E27FC236}">
                        <a16:creationId xmlns:a16="http://schemas.microsoft.com/office/drawing/2014/main" id="{2C2C6355-3A36-ED63-929C-AA219ABD6CA9}"/>
                      </a:ext>
                    </a:extLst>
                  </p:cNvPr>
                  <p:cNvSpPr/>
                  <p:nvPr/>
                </p:nvSpPr>
                <p:spPr>
                  <a:xfrm>
                    <a:off x="12227421" y="3491150"/>
                    <a:ext cx="151625" cy="239583"/>
                  </a:xfrm>
                  <a:custGeom>
                    <a:avLst/>
                    <a:gdLst>
                      <a:gd name="csX0" fmla="*/ 138410 w 151625"/>
                      <a:gd name="csY0" fmla="*/ 239494 h 239583"/>
                      <a:gd name="csX1" fmla="*/ 0 w 151625"/>
                      <a:gd name="csY1" fmla="*/ 239494 h 239583"/>
                      <a:gd name="csX2" fmla="*/ 0 w 151625"/>
                      <a:gd name="csY2" fmla="*/ 235655 h 239583"/>
                      <a:gd name="csX3" fmla="*/ 77331 w 151625"/>
                      <a:gd name="csY3" fmla="*/ 133945 h 239583"/>
                      <a:gd name="csX4" fmla="*/ 90994 w 151625"/>
                      <a:gd name="csY4" fmla="*/ 82867 h 239583"/>
                      <a:gd name="csX5" fmla="*/ 79742 w 151625"/>
                      <a:gd name="csY5" fmla="*/ 52685 h 239583"/>
                      <a:gd name="csX6" fmla="*/ 52149 w 151625"/>
                      <a:gd name="csY6" fmla="*/ 40630 h 239583"/>
                      <a:gd name="csX7" fmla="*/ 10715 w 151625"/>
                      <a:gd name="csY7" fmla="*/ 67241 h 239583"/>
                      <a:gd name="csX8" fmla="*/ 4286 w 151625"/>
                      <a:gd name="csY8" fmla="*/ 65008 h 239583"/>
                      <a:gd name="csX9" fmla="*/ 32772 w 151625"/>
                      <a:gd name="csY9" fmla="*/ 15895 h 239583"/>
                      <a:gd name="csX10" fmla="*/ 76795 w 151625"/>
                      <a:gd name="csY10" fmla="*/ 0 h 239583"/>
                      <a:gd name="csX11" fmla="*/ 109389 w 151625"/>
                      <a:gd name="csY11" fmla="*/ 8305 h 239583"/>
                      <a:gd name="csX12" fmla="*/ 132427 w 151625"/>
                      <a:gd name="csY12" fmla="*/ 31075 h 239583"/>
                      <a:gd name="csX13" fmla="*/ 140732 w 151625"/>
                      <a:gd name="csY13" fmla="*/ 58132 h 239583"/>
                      <a:gd name="csX14" fmla="*/ 127873 w 151625"/>
                      <a:gd name="csY14" fmla="*/ 104835 h 239583"/>
                      <a:gd name="csX15" fmla="*/ 51346 w 151625"/>
                      <a:gd name="csY15" fmla="*/ 194132 h 239583"/>
                      <a:gd name="csX16" fmla="*/ 102156 w 151625"/>
                      <a:gd name="csY16" fmla="*/ 194132 h 239583"/>
                      <a:gd name="csX17" fmla="*/ 126534 w 151625"/>
                      <a:gd name="csY17" fmla="*/ 192613 h 239583"/>
                      <a:gd name="csX18" fmla="*/ 135820 w 151625"/>
                      <a:gd name="csY18" fmla="*/ 187345 h 239583"/>
                      <a:gd name="csX19" fmla="*/ 145375 w 151625"/>
                      <a:gd name="csY19" fmla="*/ 171718 h 239583"/>
                      <a:gd name="csX20" fmla="*/ 151626 w 151625"/>
                      <a:gd name="csY20" fmla="*/ 171718 h 239583"/>
                      <a:gd name="csX21" fmla="*/ 138410 w 151625"/>
                      <a:gd name="csY21" fmla="*/ 239584 h 239583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</a:cxnLst>
                    <a:rect l="l" t="t" r="r" b="b"/>
                    <a:pathLst>
                      <a:path w="151625" h="239583">
                        <a:moveTo>
                          <a:pt x="138410" y="239494"/>
                        </a:moveTo>
                        <a:lnTo>
                          <a:pt x="0" y="239494"/>
                        </a:lnTo>
                        <a:lnTo>
                          <a:pt x="0" y="235655"/>
                        </a:lnTo>
                        <a:cubicBezTo>
                          <a:pt x="42416" y="185202"/>
                          <a:pt x="68223" y="151358"/>
                          <a:pt x="77331" y="133945"/>
                        </a:cubicBezTo>
                        <a:cubicBezTo>
                          <a:pt x="86439" y="116533"/>
                          <a:pt x="90994" y="99477"/>
                          <a:pt x="90994" y="82867"/>
                        </a:cubicBezTo>
                        <a:cubicBezTo>
                          <a:pt x="90994" y="70723"/>
                          <a:pt x="87243" y="60722"/>
                          <a:pt x="79742" y="52685"/>
                        </a:cubicBezTo>
                        <a:cubicBezTo>
                          <a:pt x="72241" y="44648"/>
                          <a:pt x="63044" y="40630"/>
                          <a:pt x="52149" y="40630"/>
                        </a:cubicBezTo>
                        <a:cubicBezTo>
                          <a:pt x="34379" y="40630"/>
                          <a:pt x="20538" y="49560"/>
                          <a:pt x="10715" y="67241"/>
                        </a:cubicBezTo>
                        <a:lnTo>
                          <a:pt x="4286" y="65008"/>
                        </a:lnTo>
                        <a:cubicBezTo>
                          <a:pt x="10537" y="42863"/>
                          <a:pt x="20002" y="26521"/>
                          <a:pt x="32772" y="15895"/>
                        </a:cubicBezTo>
                        <a:cubicBezTo>
                          <a:pt x="45452" y="5268"/>
                          <a:pt x="60186" y="0"/>
                          <a:pt x="76795" y="0"/>
                        </a:cubicBezTo>
                        <a:cubicBezTo>
                          <a:pt x="88672" y="0"/>
                          <a:pt x="99566" y="2768"/>
                          <a:pt x="109389" y="8305"/>
                        </a:cubicBezTo>
                        <a:cubicBezTo>
                          <a:pt x="119211" y="13841"/>
                          <a:pt x="126891" y="21431"/>
                          <a:pt x="132427" y="31075"/>
                        </a:cubicBezTo>
                        <a:cubicBezTo>
                          <a:pt x="137964" y="40719"/>
                          <a:pt x="140732" y="49738"/>
                          <a:pt x="140732" y="58132"/>
                        </a:cubicBezTo>
                        <a:cubicBezTo>
                          <a:pt x="140732" y="73491"/>
                          <a:pt x="136446" y="89029"/>
                          <a:pt x="127873" y="104835"/>
                        </a:cubicBezTo>
                        <a:cubicBezTo>
                          <a:pt x="116175" y="126177"/>
                          <a:pt x="90725" y="155913"/>
                          <a:pt x="51346" y="194132"/>
                        </a:cubicBezTo>
                        <a:lnTo>
                          <a:pt x="102156" y="194132"/>
                        </a:lnTo>
                        <a:cubicBezTo>
                          <a:pt x="114657" y="194132"/>
                          <a:pt x="122783" y="193596"/>
                          <a:pt x="126534" y="192613"/>
                        </a:cubicBezTo>
                        <a:cubicBezTo>
                          <a:pt x="130284" y="191631"/>
                          <a:pt x="133410" y="189845"/>
                          <a:pt x="135820" y="187345"/>
                        </a:cubicBezTo>
                        <a:cubicBezTo>
                          <a:pt x="138231" y="184845"/>
                          <a:pt x="141446" y="179665"/>
                          <a:pt x="145375" y="171718"/>
                        </a:cubicBezTo>
                        <a:lnTo>
                          <a:pt x="151626" y="171718"/>
                        </a:lnTo>
                        <a:lnTo>
                          <a:pt x="138410" y="239584"/>
                        </a:lnTo>
                        <a:close/>
                      </a:path>
                    </a:pathLst>
                  </a:custGeom>
                  <a:solidFill>
                    <a:srgbClr val="231F20"/>
                  </a:solidFill>
                  <a:ln w="8914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5878" name="Group 25877">
              <a:extLst>
                <a:ext uri="{FF2B5EF4-FFF2-40B4-BE49-F238E27FC236}">
                  <a16:creationId xmlns:a16="http://schemas.microsoft.com/office/drawing/2014/main" id="{F4302044-BE0D-8DA3-B3C6-32522E022D10}"/>
                </a:ext>
              </a:extLst>
            </p:cNvPr>
            <p:cNvGrpSpPr/>
            <p:nvPr/>
          </p:nvGrpSpPr>
          <p:grpSpPr>
            <a:xfrm>
              <a:off x="4922225" y="2374313"/>
              <a:ext cx="957707" cy="607152"/>
              <a:chOff x="4682037" y="3062123"/>
              <a:chExt cx="957707" cy="607152"/>
            </a:xfrm>
          </p:grpSpPr>
          <p:sp>
            <p:nvSpPr>
              <p:cNvPr id="25875" name="Rectangle 25874">
                <a:extLst>
                  <a:ext uri="{FF2B5EF4-FFF2-40B4-BE49-F238E27FC236}">
                    <a16:creationId xmlns:a16="http://schemas.microsoft.com/office/drawing/2014/main" id="{D52BF62C-2FE1-4036-7B76-0E190E2E3E4B}"/>
                  </a:ext>
                </a:extLst>
              </p:cNvPr>
              <p:cNvSpPr/>
              <p:nvPr/>
            </p:nvSpPr>
            <p:spPr>
              <a:xfrm rot="1200000">
                <a:off x="4682037" y="3062123"/>
                <a:ext cx="957707" cy="607152"/>
              </a:xfrm>
              <a:prstGeom prst="rect">
                <a:avLst/>
              </a:prstGeom>
              <a:solidFill>
                <a:srgbClr val="00F4FF">
                  <a:alpha val="29804"/>
                </a:srgbClr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5632" name="Graphic 8">
                <a:extLst>
                  <a:ext uri="{FF2B5EF4-FFF2-40B4-BE49-F238E27FC236}">
                    <a16:creationId xmlns:a16="http://schemas.microsoft.com/office/drawing/2014/main" id="{C6551326-6D62-06D1-BE31-BF2FE1F5282F}"/>
                  </a:ext>
                </a:extLst>
              </p:cNvPr>
              <p:cNvGrpSpPr/>
              <p:nvPr/>
            </p:nvGrpSpPr>
            <p:grpSpPr>
              <a:xfrm>
                <a:off x="4812668" y="3213740"/>
                <a:ext cx="679727" cy="383312"/>
                <a:chOff x="12537102" y="4544006"/>
                <a:chExt cx="679727" cy="383312"/>
              </a:xfrm>
              <a:solidFill>
                <a:srgbClr val="231F20"/>
              </a:solidFill>
            </p:grpSpPr>
            <p:sp>
              <p:nvSpPr>
                <p:cNvPr id="25633" name="Freeform: Shape 25632">
                  <a:extLst>
                    <a:ext uri="{FF2B5EF4-FFF2-40B4-BE49-F238E27FC236}">
                      <a16:creationId xmlns:a16="http://schemas.microsoft.com/office/drawing/2014/main" id="{FBE47C22-FD9A-6FE1-1D44-4B82714DA555}"/>
                    </a:ext>
                  </a:extLst>
                </p:cNvPr>
                <p:cNvSpPr/>
                <p:nvPr/>
              </p:nvSpPr>
              <p:spPr>
                <a:xfrm>
                  <a:off x="12738110" y="4720322"/>
                  <a:ext cx="41165" cy="6965"/>
                </a:xfrm>
                <a:custGeom>
                  <a:avLst/>
                  <a:gdLst>
                    <a:gd name="csX0" fmla="*/ 0 w 41165"/>
                    <a:gd name="csY0" fmla="*/ 6965 h 6965"/>
                    <a:gd name="csX1" fmla="*/ 41166 w 41165"/>
                    <a:gd name="csY1" fmla="*/ 0 h 69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1165" h="6965">
                      <a:moveTo>
                        <a:pt x="0" y="6965"/>
                      </a:moveTo>
                      <a:lnTo>
                        <a:pt x="41166" y="0"/>
                      </a:lnTo>
                    </a:path>
                  </a:pathLst>
                </a:custGeom>
                <a:ln w="8914" cap="sq">
                  <a:solidFill>
                    <a:srgbClr val="D20E7E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34" name="Freeform: Shape 25633">
                  <a:extLst>
                    <a:ext uri="{FF2B5EF4-FFF2-40B4-BE49-F238E27FC236}">
                      <a16:creationId xmlns:a16="http://schemas.microsoft.com/office/drawing/2014/main" id="{16E71C51-FC55-C9E6-0A9D-5069FCE9CD61}"/>
                    </a:ext>
                  </a:extLst>
                </p:cNvPr>
                <p:cNvSpPr/>
                <p:nvPr/>
              </p:nvSpPr>
              <p:spPr>
                <a:xfrm>
                  <a:off x="12779275" y="4720322"/>
                  <a:ext cx="32414" cy="162877"/>
                </a:xfrm>
                <a:custGeom>
                  <a:avLst/>
                  <a:gdLst>
                    <a:gd name="csX0" fmla="*/ 0 w 32414"/>
                    <a:gd name="csY0" fmla="*/ 0 h 162877"/>
                    <a:gd name="csX1" fmla="*/ 32415 w 32414"/>
                    <a:gd name="csY1" fmla="*/ 162877 h 16287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2414" h="162877">
                      <a:moveTo>
                        <a:pt x="0" y="0"/>
                      </a:moveTo>
                      <a:lnTo>
                        <a:pt x="32415" y="162877"/>
                      </a:lnTo>
                    </a:path>
                  </a:pathLst>
                </a:custGeom>
                <a:ln w="8914" cap="sq">
                  <a:solidFill>
                    <a:srgbClr val="D20E7E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35" name="Freeform: Shape 25634">
                  <a:extLst>
                    <a:ext uri="{FF2B5EF4-FFF2-40B4-BE49-F238E27FC236}">
                      <a16:creationId xmlns:a16="http://schemas.microsoft.com/office/drawing/2014/main" id="{40DCE32D-37B6-B466-3BB0-3EB74400CAA8}"/>
                    </a:ext>
                  </a:extLst>
                </p:cNvPr>
                <p:cNvSpPr/>
                <p:nvPr/>
              </p:nvSpPr>
              <p:spPr>
                <a:xfrm>
                  <a:off x="12811690" y="4563338"/>
                  <a:ext cx="215741" cy="319861"/>
                </a:xfrm>
                <a:custGeom>
                  <a:avLst/>
                  <a:gdLst>
                    <a:gd name="csX0" fmla="*/ 0 w 215741"/>
                    <a:gd name="csY0" fmla="*/ 319861 h 319861"/>
                    <a:gd name="csX1" fmla="*/ 215741 w 215741"/>
                    <a:gd name="csY1" fmla="*/ 0 h 31986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15741" h="319861">
                      <a:moveTo>
                        <a:pt x="0" y="319861"/>
                      </a:moveTo>
                      <a:lnTo>
                        <a:pt x="215741" y="0"/>
                      </a:lnTo>
                    </a:path>
                  </a:pathLst>
                </a:custGeom>
                <a:ln w="8914" cap="sq">
                  <a:solidFill>
                    <a:srgbClr val="D20E7E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36" name="Freeform: Shape 25635">
                  <a:extLst>
                    <a:ext uri="{FF2B5EF4-FFF2-40B4-BE49-F238E27FC236}">
                      <a16:creationId xmlns:a16="http://schemas.microsoft.com/office/drawing/2014/main" id="{F3AA2A3F-C618-B875-2866-14D09A786790}"/>
                    </a:ext>
                  </a:extLst>
                </p:cNvPr>
                <p:cNvSpPr/>
                <p:nvPr/>
              </p:nvSpPr>
              <p:spPr>
                <a:xfrm>
                  <a:off x="13027431" y="4563338"/>
                  <a:ext cx="186451" cy="67865"/>
                </a:xfrm>
                <a:custGeom>
                  <a:avLst/>
                  <a:gdLst>
                    <a:gd name="csX0" fmla="*/ 0 w 186451"/>
                    <a:gd name="csY0" fmla="*/ 0 h 67865"/>
                    <a:gd name="csX1" fmla="*/ 186452 w 186451"/>
                    <a:gd name="csY1" fmla="*/ 67866 h 678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86451" h="67865">
                      <a:moveTo>
                        <a:pt x="0" y="0"/>
                      </a:moveTo>
                      <a:lnTo>
                        <a:pt x="186452" y="67866"/>
                      </a:lnTo>
                    </a:path>
                  </a:pathLst>
                </a:custGeom>
                <a:ln w="8914" cap="sq">
                  <a:solidFill>
                    <a:srgbClr val="D20E7E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37" name="Freeform: Shape 25636">
                  <a:extLst>
                    <a:ext uri="{FF2B5EF4-FFF2-40B4-BE49-F238E27FC236}">
                      <a16:creationId xmlns:a16="http://schemas.microsoft.com/office/drawing/2014/main" id="{781B8F8B-4573-7D8C-9E3A-48BEC042634B}"/>
                    </a:ext>
                  </a:extLst>
                </p:cNvPr>
                <p:cNvSpPr/>
                <p:nvPr/>
              </p:nvSpPr>
              <p:spPr>
                <a:xfrm>
                  <a:off x="12737484" y="4552979"/>
                  <a:ext cx="479345" cy="333166"/>
                </a:xfrm>
                <a:custGeom>
                  <a:avLst/>
                  <a:gdLst>
                    <a:gd name="csX0" fmla="*/ 0 w 479345"/>
                    <a:gd name="csY0" fmla="*/ 168950 h 333166"/>
                    <a:gd name="csX1" fmla="*/ 54560 w 479345"/>
                    <a:gd name="csY1" fmla="*/ 160109 h 333166"/>
                    <a:gd name="csX2" fmla="*/ 86171 w 479345"/>
                    <a:gd name="csY2" fmla="*/ 297448 h 333166"/>
                    <a:gd name="csX3" fmla="*/ 287000 w 479345"/>
                    <a:gd name="csY3" fmla="*/ 0 h 333166"/>
                    <a:gd name="csX4" fmla="*/ 479346 w 479345"/>
                    <a:gd name="csY4" fmla="*/ 70009 h 333166"/>
                    <a:gd name="csX5" fmla="*/ 473363 w 479345"/>
                    <a:gd name="csY5" fmla="*/ 86439 h 333166"/>
                    <a:gd name="csX6" fmla="*/ 292894 w 479345"/>
                    <a:gd name="csY6" fmla="*/ 20717 h 333166"/>
                    <a:gd name="csX7" fmla="*/ 82421 w 479345"/>
                    <a:gd name="csY7" fmla="*/ 333167 h 333166"/>
                    <a:gd name="csX8" fmla="*/ 66080 w 479345"/>
                    <a:gd name="csY8" fmla="*/ 327184 h 333166"/>
                    <a:gd name="csX9" fmla="*/ 29557 w 479345"/>
                    <a:gd name="csY9" fmla="*/ 175558 h 333166"/>
                    <a:gd name="csX10" fmla="*/ 1697 w 479345"/>
                    <a:gd name="csY10" fmla="*/ 180559 h 333166"/>
                    <a:gd name="csX11" fmla="*/ 0 w 479345"/>
                    <a:gd name="csY11" fmla="*/ 168950 h 3331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</a:cxnLst>
                  <a:rect l="l" t="t" r="r" b="b"/>
                  <a:pathLst>
                    <a:path w="479345" h="333166">
                      <a:moveTo>
                        <a:pt x="0" y="168950"/>
                      </a:moveTo>
                      <a:lnTo>
                        <a:pt x="54560" y="160109"/>
                      </a:lnTo>
                      <a:lnTo>
                        <a:pt x="86171" y="297448"/>
                      </a:lnTo>
                      <a:lnTo>
                        <a:pt x="287000" y="0"/>
                      </a:lnTo>
                      <a:lnTo>
                        <a:pt x="479346" y="70009"/>
                      </a:lnTo>
                      <a:lnTo>
                        <a:pt x="473363" y="86439"/>
                      </a:lnTo>
                      <a:lnTo>
                        <a:pt x="292894" y="20717"/>
                      </a:lnTo>
                      <a:lnTo>
                        <a:pt x="82421" y="333167"/>
                      </a:lnTo>
                      <a:lnTo>
                        <a:pt x="66080" y="327184"/>
                      </a:lnTo>
                      <a:lnTo>
                        <a:pt x="29557" y="175558"/>
                      </a:lnTo>
                      <a:lnTo>
                        <a:pt x="1697" y="180559"/>
                      </a:lnTo>
                      <a:lnTo>
                        <a:pt x="0" y="168950"/>
                      </a:lnTo>
                      <a:close/>
                    </a:path>
                  </a:pathLst>
                </a:custGeom>
                <a:solidFill>
                  <a:srgbClr val="231F20"/>
                </a:solidFill>
                <a:ln w="8914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5638" name="Graphic 8">
                  <a:extLst>
                    <a:ext uri="{FF2B5EF4-FFF2-40B4-BE49-F238E27FC236}">
                      <a16:creationId xmlns:a16="http://schemas.microsoft.com/office/drawing/2014/main" id="{7C1331D2-47C7-09F3-5AF3-D205E379BE04}"/>
                    </a:ext>
                  </a:extLst>
                </p:cNvPr>
                <p:cNvGrpSpPr/>
                <p:nvPr/>
              </p:nvGrpSpPr>
              <p:grpSpPr>
                <a:xfrm>
                  <a:off x="12537102" y="4544006"/>
                  <a:ext cx="621238" cy="383312"/>
                  <a:chOff x="12537102" y="4544006"/>
                  <a:chExt cx="621238" cy="383312"/>
                </a:xfrm>
                <a:solidFill>
                  <a:srgbClr val="231F20"/>
                </a:solidFill>
              </p:grpSpPr>
              <p:sp>
                <p:nvSpPr>
                  <p:cNvPr id="25639" name="Freeform: Shape 25638">
                    <a:extLst>
                      <a:ext uri="{FF2B5EF4-FFF2-40B4-BE49-F238E27FC236}">
                        <a16:creationId xmlns:a16="http://schemas.microsoft.com/office/drawing/2014/main" id="{89656B40-5DCD-6013-6400-B815C57CF8D2}"/>
                      </a:ext>
                    </a:extLst>
                  </p:cNvPr>
                  <p:cNvSpPr/>
                  <p:nvPr/>
                </p:nvSpPr>
                <p:spPr>
                  <a:xfrm>
                    <a:off x="12537102" y="4544006"/>
                    <a:ext cx="202693" cy="218675"/>
                  </a:xfrm>
                  <a:custGeom>
                    <a:avLst/>
                    <a:gdLst>
                      <a:gd name="csX0" fmla="*/ 0 w 202693"/>
                      <a:gd name="csY0" fmla="*/ 208820 h 218675"/>
                      <a:gd name="csX1" fmla="*/ 1697 w 202693"/>
                      <a:gd name="csY1" fmla="*/ 204266 h 218675"/>
                      <a:gd name="csX2" fmla="*/ 54114 w 202693"/>
                      <a:gd name="csY2" fmla="*/ 202658 h 218675"/>
                      <a:gd name="csX3" fmla="*/ 94744 w 202693"/>
                      <a:gd name="csY3" fmla="*/ 183638 h 218675"/>
                      <a:gd name="csX4" fmla="*/ 125016 w 202693"/>
                      <a:gd name="csY4" fmla="*/ 148276 h 218675"/>
                      <a:gd name="csX5" fmla="*/ 105192 w 202693"/>
                      <a:gd name="csY5" fmla="*/ 149259 h 218675"/>
                      <a:gd name="csX6" fmla="*/ 89565 w 202693"/>
                      <a:gd name="csY6" fmla="*/ 145866 h 218675"/>
                      <a:gd name="csX7" fmla="*/ 54471 w 202693"/>
                      <a:gd name="csY7" fmla="*/ 112647 h 218675"/>
                      <a:gd name="csX8" fmla="*/ 55900 w 202693"/>
                      <a:gd name="csY8" fmla="*/ 57015 h 218675"/>
                      <a:gd name="csX9" fmla="*/ 79474 w 202693"/>
                      <a:gd name="csY9" fmla="*/ 20314 h 218675"/>
                      <a:gd name="csX10" fmla="*/ 115461 w 202693"/>
                      <a:gd name="csY10" fmla="*/ 1472 h 218675"/>
                      <a:gd name="csX11" fmla="*/ 153858 w 202693"/>
                      <a:gd name="csY11" fmla="*/ 4062 h 218675"/>
                      <a:gd name="csX12" fmla="*/ 186363 w 202693"/>
                      <a:gd name="csY12" fmla="*/ 28440 h 218675"/>
                      <a:gd name="csX13" fmla="*/ 202168 w 202693"/>
                      <a:gd name="csY13" fmla="*/ 70499 h 218675"/>
                      <a:gd name="csX14" fmla="*/ 194935 w 202693"/>
                      <a:gd name="csY14" fmla="*/ 122202 h 218675"/>
                      <a:gd name="csX15" fmla="*/ 153948 w 202693"/>
                      <a:gd name="csY15" fmla="*/ 183013 h 218675"/>
                      <a:gd name="csX16" fmla="*/ 85636 w 202693"/>
                      <a:gd name="csY16" fmla="*/ 216232 h 218675"/>
                      <a:gd name="csX17" fmla="*/ 0 w 202693"/>
                      <a:gd name="csY17" fmla="*/ 208820 h 218675"/>
                      <a:gd name="csX18" fmla="*/ 132338 w 202693"/>
                      <a:gd name="csY18" fmla="*/ 135507 h 218675"/>
                      <a:gd name="csX19" fmla="*/ 145643 w 202693"/>
                      <a:gd name="csY19" fmla="*/ 103985 h 218675"/>
                      <a:gd name="csX20" fmla="*/ 158948 w 202693"/>
                      <a:gd name="csY20" fmla="*/ 46210 h 218675"/>
                      <a:gd name="csX21" fmla="*/ 155019 w 202693"/>
                      <a:gd name="csY21" fmla="*/ 21118 h 218675"/>
                      <a:gd name="csX22" fmla="*/ 145733 w 202693"/>
                      <a:gd name="csY22" fmla="*/ 13706 h 218675"/>
                      <a:gd name="csX23" fmla="*/ 130463 w 202693"/>
                      <a:gd name="csY23" fmla="*/ 16117 h 218675"/>
                      <a:gd name="csX24" fmla="*/ 110817 w 202693"/>
                      <a:gd name="csY24" fmla="*/ 50497 h 218675"/>
                      <a:gd name="csX25" fmla="*/ 98852 w 202693"/>
                      <a:gd name="csY25" fmla="*/ 116665 h 218675"/>
                      <a:gd name="csX26" fmla="*/ 113675 w 202693"/>
                      <a:gd name="csY26" fmla="*/ 134614 h 218675"/>
                      <a:gd name="csX27" fmla="*/ 132338 w 202693"/>
                      <a:gd name="csY27" fmla="*/ 135507 h 21867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</a:cxnLst>
                    <a:rect l="l" t="t" r="r" b="b"/>
                    <a:pathLst>
                      <a:path w="202693" h="218675">
                        <a:moveTo>
                          <a:pt x="0" y="208820"/>
                        </a:moveTo>
                        <a:lnTo>
                          <a:pt x="1697" y="204266"/>
                        </a:lnTo>
                        <a:cubicBezTo>
                          <a:pt x="21163" y="206677"/>
                          <a:pt x="38665" y="206141"/>
                          <a:pt x="54114" y="202658"/>
                        </a:cubicBezTo>
                        <a:cubicBezTo>
                          <a:pt x="69562" y="199176"/>
                          <a:pt x="83046" y="192836"/>
                          <a:pt x="94744" y="183638"/>
                        </a:cubicBezTo>
                        <a:cubicBezTo>
                          <a:pt x="106353" y="174441"/>
                          <a:pt x="116443" y="162654"/>
                          <a:pt x="125016" y="148276"/>
                        </a:cubicBezTo>
                        <a:cubicBezTo>
                          <a:pt x="117068" y="149348"/>
                          <a:pt x="110460" y="149616"/>
                          <a:pt x="105192" y="149259"/>
                        </a:cubicBezTo>
                        <a:cubicBezTo>
                          <a:pt x="100012" y="148901"/>
                          <a:pt x="94744" y="147741"/>
                          <a:pt x="89565" y="145866"/>
                        </a:cubicBezTo>
                        <a:cubicBezTo>
                          <a:pt x="72866" y="139794"/>
                          <a:pt x="61168" y="128721"/>
                          <a:pt x="54471" y="112647"/>
                        </a:cubicBezTo>
                        <a:cubicBezTo>
                          <a:pt x="47774" y="96574"/>
                          <a:pt x="48220" y="78000"/>
                          <a:pt x="55900" y="57015"/>
                        </a:cubicBezTo>
                        <a:cubicBezTo>
                          <a:pt x="61168" y="42460"/>
                          <a:pt x="69026" y="30226"/>
                          <a:pt x="79474" y="20314"/>
                        </a:cubicBezTo>
                        <a:cubicBezTo>
                          <a:pt x="89922" y="10402"/>
                          <a:pt x="101888" y="4151"/>
                          <a:pt x="115461" y="1472"/>
                        </a:cubicBezTo>
                        <a:cubicBezTo>
                          <a:pt x="129034" y="-1117"/>
                          <a:pt x="141893" y="-314"/>
                          <a:pt x="153858" y="4062"/>
                        </a:cubicBezTo>
                        <a:cubicBezTo>
                          <a:pt x="166717" y="8795"/>
                          <a:pt x="177611" y="16921"/>
                          <a:pt x="186363" y="28440"/>
                        </a:cubicBezTo>
                        <a:cubicBezTo>
                          <a:pt x="195203" y="39960"/>
                          <a:pt x="200382" y="54068"/>
                          <a:pt x="202168" y="70499"/>
                        </a:cubicBezTo>
                        <a:cubicBezTo>
                          <a:pt x="203865" y="87019"/>
                          <a:pt x="201454" y="104253"/>
                          <a:pt x="194935" y="122202"/>
                        </a:cubicBezTo>
                        <a:cubicBezTo>
                          <a:pt x="186452" y="145508"/>
                          <a:pt x="172790" y="165689"/>
                          <a:pt x="153948" y="183013"/>
                        </a:cubicBezTo>
                        <a:cubicBezTo>
                          <a:pt x="135106" y="200247"/>
                          <a:pt x="112335" y="211320"/>
                          <a:pt x="85636" y="216232"/>
                        </a:cubicBezTo>
                        <a:cubicBezTo>
                          <a:pt x="58936" y="221143"/>
                          <a:pt x="30450" y="218642"/>
                          <a:pt x="0" y="208820"/>
                        </a:cubicBezTo>
                        <a:close/>
                        <a:moveTo>
                          <a:pt x="132338" y="135507"/>
                        </a:moveTo>
                        <a:cubicBezTo>
                          <a:pt x="137874" y="123720"/>
                          <a:pt x="142250" y="113183"/>
                          <a:pt x="145643" y="103985"/>
                        </a:cubicBezTo>
                        <a:cubicBezTo>
                          <a:pt x="152876" y="84161"/>
                          <a:pt x="157252" y="64963"/>
                          <a:pt x="158948" y="46210"/>
                        </a:cubicBezTo>
                        <a:cubicBezTo>
                          <a:pt x="159752" y="35852"/>
                          <a:pt x="158502" y="27458"/>
                          <a:pt x="155019" y="21118"/>
                        </a:cubicBezTo>
                        <a:cubicBezTo>
                          <a:pt x="153144" y="17725"/>
                          <a:pt x="150108" y="15313"/>
                          <a:pt x="145733" y="13706"/>
                        </a:cubicBezTo>
                        <a:cubicBezTo>
                          <a:pt x="140285" y="11742"/>
                          <a:pt x="135195" y="12545"/>
                          <a:pt x="130463" y="16117"/>
                        </a:cubicBezTo>
                        <a:cubicBezTo>
                          <a:pt x="123944" y="21029"/>
                          <a:pt x="117336" y="32459"/>
                          <a:pt x="110817" y="50497"/>
                        </a:cubicBezTo>
                        <a:cubicBezTo>
                          <a:pt x="99834" y="80590"/>
                          <a:pt x="95905" y="102646"/>
                          <a:pt x="98852" y="116665"/>
                        </a:cubicBezTo>
                        <a:cubicBezTo>
                          <a:pt x="100816" y="125774"/>
                          <a:pt x="105727" y="131757"/>
                          <a:pt x="113675" y="134614"/>
                        </a:cubicBezTo>
                        <a:cubicBezTo>
                          <a:pt x="117872" y="136132"/>
                          <a:pt x="124123" y="136490"/>
                          <a:pt x="132338" y="135507"/>
                        </a:cubicBezTo>
                        <a:close/>
                      </a:path>
                    </a:pathLst>
                  </a:custGeom>
                  <a:solidFill>
                    <a:srgbClr val="231F20"/>
                  </a:solidFill>
                  <a:ln w="8914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640" name="Freeform: Shape 25639">
                    <a:extLst>
                      <a:ext uri="{FF2B5EF4-FFF2-40B4-BE49-F238E27FC236}">
                        <a16:creationId xmlns:a16="http://schemas.microsoft.com/office/drawing/2014/main" id="{5CB12338-E0BC-60B8-7D14-8529D28D7604}"/>
                      </a:ext>
                    </a:extLst>
                  </p:cNvPr>
                  <p:cNvSpPr/>
                  <p:nvPr/>
                </p:nvSpPr>
                <p:spPr>
                  <a:xfrm>
                    <a:off x="12955770" y="4707899"/>
                    <a:ext cx="202570" cy="219418"/>
                  </a:xfrm>
                  <a:custGeom>
                    <a:avLst/>
                    <a:gdLst>
                      <a:gd name="csX0" fmla="*/ 202571 w 202570"/>
                      <a:gd name="csY0" fmla="*/ 10369 h 219418"/>
                      <a:gd name="csX1" fmla="*/ 200874 w 202570"/>
                      <a:gd name="csY1" fmla="*/ 14923 h 219418"/>
                      <a:gd name="csX2" fmla="*/ 146671 w 202570"/>
                      <a:gd name="csY2" fmla="*/ 17066 h 219418"/>
                      <a:gd name="csX3" fmla="*/ 108095 w 202570"/>
                      <a:gd name="csY3" fmla="*/ 35550 h 219418"/>
                      <a:gd name="csX4" fmla="*/ 76841 w 202570"/>
                      <a:gd name="csY4" fmla="*/ 71537 h 219418"/>
                      <a:gd name="csX5" fmla="*/ 91039 w 202570"/>
                      <a:gd name="csY5" fmla="*/ 69483 h 219418"/>
                      <a:gd name="csX6" fmla="*/ 113542 w 202570"/>
                      <a:gd name="csY6" fmla="*/ 73948 h 219418"/>
                      <a:gd name="csX7" fmla="*/ 148189 w 202570"/>
                      <a:gd name="csY7" fmla="*/ 106988 h 219418"/>
                      <a:gd name="csX8" fmla="*/ 146760 w 202570"/>
                      <a:gd name="csY8" fmla="*/ 162173 h 219418"/>
                      <a:gd name="csX9" fmla="*/ 123186 w 202570"/>
                      <a:gd name="csY9" fmla="*/ 199053 h 219418"/>
                      <a:gd name="csX10" fmla="*/ 87557 w 202570"/>
                      <a:gd name="csY10" fmla="*/ 217984 h 219418"/>
                      <a:gd name="csX11" fmla="*/ 48802 w 202570"/>
                      <a:gd name="csY11" fmla="*/ 215126 h 219418"/>
                      <a:gd name="csX12" fmla="*/ 15315 w 202570"/>
                      <a:gd name="csY12" fmla="*/ 190302 h 219418"/>
                      <a:gd name="csX13" fmla="*/ 313 w 202570"/>
                      <a:gd name="csY13" fmla="*/ 147797 h 219418"/>
                      <a:gd name="csX14" fmla="*/ 7636 w 202570"/>
                      <a:gd name="csY14" fmla="*/ 97522 h 219418"/>
                      <a:gd name="csX15" fmla="*/ 50588 w 202570"/>
                      <a:gd name="csY15" fmla="*/ 34836 h 219418"/>
                      <a:gd name="csX16" fmla="*/ 119703 w 202570"/>
                      <a:gd name="csY16" fmla="*/ 2242 h 219418"/>
                      <a:gd name="csX17" fmla="*/ 202392 w 202570"/>
                      <a:gd name="csY17" fmla="*/ 10458 h 219418"/>
                      <a:gd name="csX18" fmla="*/ 69965 w 202570"/>
                      <a:gd name="csY18" fmla="*/ 83949 h 219418"/>
                      <a:gd name="csX19" fmla="*/ 56660 w 202570"/>
                      <a:gd name="csY19" fmla="*/ 116364 h 219418"/>
                      <a:gd name="csX20" fmla="*/ 45141 w 202570"/>
                      <a:gd name="csY20" fmla="*/ 161459 h 219418"/>
                      <a:gd name="csX21" fmla="*/ 46212 w 202570"/>
                      <a:gd name="csY21" fmla="*/ 195303 h 219418"/>
                      <a:gd name="csX22" fmla="*/ 56660 w 202570"/>
                      <a:gd name="csY22" fmla="*/ 205929 h 219418"/>
                      <a:gd name="csX23" fmla="*/ 73180 w 202570"/>
                      <a:gd name="csY23" fmla="*/ 202089 h 219418"/>
                      <a:gd name="csX24" fmla="*/ 91932 w 202570"/>
                      <a:gd name="csY24" fmla="*/ 168781 h 219418"/>
                      <a:gd name="csX25" fmla="*/ 103630 w 202570"/>
                      <a:gd name="csY25" fmla="*/ 102701 h 219418"/>
                      <a:gd name="csX26" fmla="*/ 88807 w 202570"/>
                      <a:gd name="csY26" fmla="*/ 84753 h 219418"/>
                      <a:gd name="csX27" fmla="*/ 69965 w 202570"/>
                      <a:gd name="csY27" fmla="*/ 83949 h 219418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</a:cxnLst>
                    <a:rect l="l" t="t" r="r" b="b"/>
                    <a:pathLst>
                      <a:path w="202570" h="219418">
                        <a:moveTo>
                          <a:pt x="202571" y="10369"/>
                        </a:moveTo>
                        <a:lnTo>
                          <a:pt x="200874" y="14923"/>
                        </a:lnTo>
                        <a:cubicBezTo>
                          <a:pt x="179443" y="12780"/>
                          <a:pt x="161405" y="13494"/>
                          <a:pt x="146671" y="17066"/>
                        </a:cubicBezTo>
                        <a:cubicBezTo>
                          <a:pt x="131937" y="20638"/>
                          <a:pt x="119078" y="26799"/>
                          <a:pt x="108095" y="35550"/>
                        </a:cubicBezTo>
                        <a:cubicBezTo>
                          <a:pt x="97111" y="44301"/>
                          <a:pt x="86753" y="56267"/>
                          <a:pt x="76841" y="71537"/>
                        </a:cubicBezTo>
                        <a:cubicBezTo>
                          <a:pt x="82824" y="70019"/>
                          <a:pt x="87557" y="69304"/>
                          <a:pt x="91039" y="69483"/>
                        </a:cubicBezTo>
                        <a:cubicBezTo>
                          <a:pt x="98897" y="69840"/>
                          <a:pt x="106398" y="71358"/>
                          <a:pt x="113542" y="73948"/>
                        </a:cubicBezTo>
                        <a:cubicBezTo>
                          <a:pt x="129973" y="79931"/>
                          <a:pt x="141581" y="90914"/>
                          <a:pt x="148189" y="106988"/>
                        </a:cubicBezTo>
                        <a:cubicBezTo>
                          <a:pt x="154797" y="123061"/>
                          <a:pt x="154350" y="141367"/>
                          <a:pt x="146760" y="162173"/>
                        </a:cubicBezTo>
                        <a:cubicBezTo>
                          <a:pt x="141492" y="176729"/>
                          <a:pt x="133634" y="189052"/>
                          <a:pt x="123186" y="199053"/>
                        </a:cubicBezTo>
                        <a:cubicBezTo>
                          <a:pt x="112738" y="209054"/>
                          <a:pt x="100951" y="215394"/>
                          <a:pt x="87557" y="217984"/>
                        </a:cubicBezTo>
                        <a:cubicBezTo>
                          <a:pt x="74162" y="220573"/>
                          <a:pt x="61303" y="219680"/>
                          <a:pt x="48802" y="215126"/>
                        </a:cubicBezTo>
                        <a:cubicBezTo>
                          <a:pt x="35228" y="210215"/>
                          <a:pt x="24066" y="201910"/>
                          <a:pt x="15315" y="190302"/>
                        </a:cubicBezTo>
                        <a:cubicBezTo>
                          <a:pt x="6564" y="178693"/>
                          <a:pt x="1564" y="164495"/>
                          <a:pt x="313" y="147797"/>
                        </a:cubicBezTo>
                        <a:cubicBezTo>
                          <a:pt x="-937" y="131098"/>
                          <a:pt x="1564" y="114310"/>
                          <a:pt x="7636" y="97522"/>
                        </a:cubicBezTo>
                        <a:cubicBezTo>
                          <a:pt x="16655" y="72698"/>
                          <a:pt x="30942" y="51802"/>
                          <a:pt x="50588" y="34836"/>
                        </a:cubicBezTo>
                        <a:cubicBezTo>
                          <a:pt x="70233" y="17780"/>
                          <a:pt x="93271" y="6886"/>
                          <a:pt x="119703" y="2242"/>
                        </a:cubicBezTo>
                        <a:cubicBezTo>
                          <a:pt x="146135" y="-2490"/>
                          <a:pt x="173728" y="278"/>
                          <a:pt x="202392" y="10458"/>
                        </a:cubicBezTo>
                        <a:close/>
                        <a:moveTo>
                          <a:pt x="69965" y="83949"/>
                        </a:moveTo>
                        <a:cubicBezTo>
                          <a:pt x="63625" y="98594"/>
                          <a:pt x="59249" y="109488"/>
                          <a:pt x="56660" y="116364"/>
                        </a:cubicBezTo>
                        <a:cubicBezTo>
                          <a:pt x="51213" y="131366"/>
                          <a:pt x="47373" y="146368"/>
                          <a:pt x="45141" y="161459"/>
                        </a:cubicBezTo>
                        <a:cubicBezTo>
                          <a:pt x="42908" y="176550"/>
                          <a:pt x="43265" y="187801"/>
                          <a:pt x="46212" y="195303"/>
                        </a:cubicBezTo>
                        <a:cubicBezTo>
                          <a:pt x="48355" y="200660"/>
                          <a:pt x="51838" y="204143"/>
                          <a:pt x="56660" y="205929"/>
                        </a:cubicBezTo>
                        <a:cubicBezTo>
                          <a:pt x="61660" y="207714"/>
                          <a:pt x="67107" y="206465"/>
                          <a:pt x="73180" y="202089"/>
                        </a:cubicBezTo>
                        <a:cubicBezTo>
                          <a:pt x="79163" y="197713"/>
                          <a:pt x="85413" y="186551"/>
                          <a:pt x="91932" y="168781"/>
                        </a:cubicBezTo>
                        <a:cubicBezTo>
                          <a:pt x="102826" y="138777"/>
                          <a:pt x="106755" y="116721"/>
                          <a:pt x="103630" y="102701"/>
                        </a:cubicBezTo>
                        <a:cubicBezTo>
                          <a:pt x="101665" y="93593"/>
                          <a:pt x="96754" y="87611"/>
                          <a:pt x="88807" y="84753"/>
                        </a:cubicBezTo>
                        <a:cubicBezTo>
                          <a:pt x="84431" y="83146"/>
                          <a:pt x="78180" y="82878"/>
                          <a:pt x="69965" y="83949"/>
                        </a:cubicBezTo>
                        <a:close/>
                      </a:path>
                    </a:pathLst>
                  </a:custGeom>
                  <a:solidFill>
                    <a:srgbClr val="231F20"/>
                  </a:solidFill>
                  <a:ln w="8914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5879" name="Group 25878">
              <a:extLst>
                <a:ext uri="{FF2B5EF4-FFF2-40B4-BE49-F238E27FC236}">
                  <a16:creationId xmlns:a16="http://schemas.microsoft.com/office/drawing/2014/main" id="{72506EC2-ABA6-C6C7-E631-682635D66178}"/>
                </a:ext>
              </a:extLst>
            </p:cNvPr>
            <p:cNvGrpSpPr/>
            <p:nvPr/>
          </p:nvGrpSpPr>
          <p:grpSpPr>
            <a:xfrm>
              <a:off x="6610921" y="2707556"/>
              <a:ext cx="1028559" cy="659083"/>
              <a:chOff x="6396141" y="3655484"/>
              <a:chExt cx="1028559" cy="659083"/>
            </a:xfrm>
          </p:grpSpPr>
          <p:sp>
            <p:nvSpPr>
              <p:cNvPr id="25874" name="Rectangle 25873">
                <a:extLst>
                  <a:ext uri="{FF2B5EF4-FFF2-40B4-BE49-F238E27FC236}">
                    <a16:creationId xmlns:a16="http://schemas.microsoft.com/office/drawing/2014/main" id="{088BE9D6-9F7E-DC59-C552-11C469A6F233}"/>
                  </a:ext>
                </a:extLst>
              </p:cNvPr>
              <p:cNvSpPr/>
              <p:nvPr/>
            </p:nvSpPr>
            <p:spPr>
              <a:xfrm rot="20400000">
                <a:off x="6396141" y="3655484"/>
                <a:ext cx="1028559" cy="659083"/>
              </a:xfrm>
              <a:prstGeom prst="rect">
                <a:avLst/>
              </a:prstGeom>
              <a:solidFill>
                <a:srgbClr val="39B54A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5693" name="Graphic 8">
                <a:extLst>
                  <a:ext uri="{FF2B5EF4-FFF2-40B4-BE49-F238E27FC236}">
                    <a16:creationId xmlns:a16="http://schemas.microsoft.com/office/drawing/2014/main" id="{D51B2EA4-C02C-5B1F-A21B-87CB61C8F740}"/>
                  </a:ext>
                </a:extLst>
              </p:cNvPr>
              <p:cNvGrpSpPr/>
              <p:nvPr/>
            </p:nvGrpSpPr>
            <p:grpSpPr>
              <a:xfrm>
                <a:off x="6576148" y="3659534"/>
                <a:ext cx="691713" cy="558194"/>
                <a:chOff x="11764059" y="948154"/>
                <a:chExt cx="691713" cy="558194"/>
              </a:xfrm>
              <a:solidFill>
                <a:srgbClr val="231F20"/>
              </a:solidFill>
            </p:grpSpPr>
            <p:sp>
              <p:nvSpPr>
                <p:cNvPr id="25694" name="Freeform: Shape 25693">
                  <a:extLst>
                    <a:ext uri="{FF2B5EF4-FFF2-40B4-BE49-F238E27FC236}">
                      <a16:creationId xmlns:a16="http://schemas.microsoft.com/office/drawing/2014/main" id="{220AFA15-803C-2067-BF5F-C68D8F574F59}"/>
                    </a:ext>
                  </a:extLst>
                </p:cNvPr>
                <p:cNvSpPr/>
                <p:nvPr/>
              </p:nvSpPr>
              <p:spPr>
                <a:xfrm>
                  <a:off x="11935331" y="1358830"/>
                  <a:ext cx="27056" cy="31878"/>
                </a:xfrm>
                <a:custGeom>
                  <a:avLst/>
                  <a:gdLst>
                    <a:gd name="csX0" fmla="*/ 0 w 27056"/>
                    <a:gd name="csY0" fmla="*/ 31879 h 31878"/>
                    <a:gd name="csX1" fmla="*/ 27057 w 27056"/>
                    <a:gd name="csY1" fmla="*/ 0 h 3187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7056" h="31878">
                      <a:moveTo>
                        <a:pt x="0" y="31879"/>
                      </a:moveTo>
                      <a:lnTo>
                        <a:pt x="27057" y="0"/>
                      </a:lnTo>
                    </a:path>
                  </a:pathLst>
                </a:custGeom>
                <a:ln w="8914" cap="sq">
                  <a:solidFill>
                    <a:srgbClr val="D20E7E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95" name="Freeform: Shape 25694">
                  <a:extLst>
                    <a:ext uri="{FF2B5EF4-FFF2-40B4-BE49-F238E27FC236}">
                      <a16:creationId xmlns:a16="http://schemas.microsoft.com/office/drawing/2014/main" id="{CC2C8168-7DB1-3393-F070-FF80D431F78E}"/>
                    </a:ext>
                  </a:extLst>
                </p:cNvPr>
                <p:cNvSpPr/>
                <p:nvPr/>
              </p:nvSpPr>
              <p:spPr>
                <a:xfrm>
                  <a:off x="11962388" y="1358830"/>
                  <a:ext cx="129569" cy="103941"/>
                </a:xfrm>
                <a:custGeom>
                  <a:avLst/>
                  <a:gdLst>
                    <a:gd name="csX0" fmla="*/ 0 w 129569"/>
                    <a:gd name="csY0" fmla="*/ 0 h 103941"/>
                    <a:gd name="csX1" fmla="*/ 129570 w 129569"/>
                    <a:gd name="csY1" fmla="*/ 103942 h 10394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29569" h="103941">
                      <a:moveTo>
                        <a:pt x="0" y="0"/>
                      </a:moveTo>
                      <a:lnTo>
                        <a:pt x="129570" y="103942"/>
                      </a:lnTo>
                    </a:path>
                  </a:pathLst>
                </a:custGeom>
                <a:ln w="8914" cap="sq">
                  <a:solidFill>
                    <a:srgbClr val="D20E7E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96" name="Freeform: Shape 25695">
                  <a:extLst>
                    <a:ext uri="{FF2B5EF4-FFF2-40B4-BE49-F238E27FC236}">
                      <a16:creationId xmlns:a16="http://schemas.microsoft.com/office/drawing/2014/main" id="{FEDB4F9F-AA48-A5DD-75F9-8A63985583BC}"/>
                    </a:ext>
                  </a:extLst>
                </p:cNvPr>
                <p:cNvSpPr/>
                <p:nvPr/>
              </p:nvSpPr>
              <p:spPr>
                <a:xfrm>
                  <a:off x="12051595" y="1079152"/>
                  <a:ext cx="40362" cy="383619"/>
                </a:xfrm>
                <a:custGeom>
                  <a:avLst/>
                  <a:gdLst>
                    <a:gd name="csX0" fmla="*/ 40362 w 40362"/>
                    <a:gd name="csY0" fmla="*/ 383619 h 383619"/>
                    <a:gd name="csX1" fmla="*/ 0 w 40362"/>
                    <a:gd name="csY1" fmla="*/ 0 h 38361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0362" h="383619">
                      <a:moveTo>
                        <a:pt x="40362" y="383619"/>
                      </a:moveTo>
                      <a:lnTo>
                        <a:pt x="0" y="0"/>
                      </a:lnTo>
                    </a:path>
                  </a:pathLst>
                </a:custGeom>
                <a:ln w="8914" cap="sq">
                  <a:solidFill>
                    <a:srgbClr val="D20E7E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97" name="Freeform: Shape 25696">
                  <a:extLst>
                    <a:ext uri="{FF2B5EF4-FFF2-40B4-BE49-F238E27FC236}">
                      <a16:creationId xmlns:a16="http://schemas.microsoft.com/office/drawing/2014/main" id="{AA49499B-82FD-AB56-3B7C-4167CEA88340}"/>
                    </a:ext>
                  </a:extLst>
                </p:cNvPr>
                <p:cNvSpPr/>
                <p:nvPr/>
              </p:nvSpPr>
              <p:spPr>
                <a:xfrm>
                  <a:off x="12051595" y="956280"/>
                  <a:ext cx="337363" cy="122872"/>
                </a:xfrm>
                <a:custGeom>
                  <a:avLst/>
                  <a:gdLst>
                    <a:gd name="csX0" fmla="*/ 0 w 337363"/>
                    <a:gd name="csY0" fmla="*/ 122872 h 122872"/>
                    <a:gd name="csX1" fmla="*/ 337364 w 337363"/>
                    <a:gd name="csY1" fmla="*/ 0 h 1228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37363" h="122872">
                      <a:moveTo>
                        <a:pt x="0" y="122872"/>
                      </a:moveTo>
                      <a:lnTo>
                        <a:pt x="337364" y="0"/>
                      </a:lnTo>
                    </a:path>
                  </a:pathLst>
                </a:custGeom>
                <a:ln w="8914" cap="sq">
                  <a:solidFill>
                    <a:srgbClr val="D20E7E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98" name="Freeform: Shape 25697">
                  <a:extLst>
                    <a:ext uri="{FF2B5EF4-FFF2-40B4-BE49-F238E27FC236}">
                      <a16:creationId xmlns:a16="http://schemas.microsoft.com/office/drawing/2014/main" id="{299E4F66-EA86-28CC-C176-533258836461}"/>
                    </a:ext>
                  </a:extLst>
                </p:cNvPr>
                <p:cNvSpPr/>
                <p:nvPr/>
              </p:nvSpPr>
              <p:spPr>
                <a:xfrm>
                  <a:off x="11931401" y="948154"/>
                  <a:ext cx="460593" cy="517564"/>
                </a:xfrm>
                <a:custGeom>
                  <a:avLst/>
                  <a:gdLst>
                    <a:gd name="csX0" fmla="*/ 0 w 460593"/>
                    <a:gd name="csY0" fmla="*/ 438894 h 517564"/>
                    <a:gd name="csX1" fmla="*/ 36165 w 460593"/>
                    <a:gd name="csY1" fmla="*/ 397014 h 517564"/>
                    <a:gd name="csX2" fmla="*/ 148590 w 460593"/>
                    <a:gd name="csY2" fmla="*/ 481846 h 517564"/>
                    <a:gd name="csX3" fmla="*/ 111264 w 460593"/>
                    <a:gd name="csY3" fmla="*/ 124926 h 517564"/>
                    <a:gd name="csX4" fmla="*/ 454610 w 460593"/>
                    <a:gd name="csY4" fmla="*/ 0 h 517564"/>
                    <a:gd name="csX5" fmla="*/ 460593 w 460593"/>
                    <a:gd name="csY5" fmla="*/ 16341 h 517564"/>
                    <a:gd name="csX6" fmla="*/ 129123 w 460593"/>
                    <a:gd name="csY6" fmla="*/ 136981 h 517564"/>
                    <a:gd name="csX7" fmla="*/ 168771 w 460593"/>
                    <a:gd name="csY7" fmla="*/ 511671 h 517564"/>
                    <a:gd name="csX8" fmla="*/ 152430 w 460593"/>
                    <a:gd name="csY8" fmla="*/ 517565 h 517564"/>
                    <a:gd name="csX9" fmla="*/ 26878 w 460593"/>
                    <a:gd name="csY9" fmla="*/ 424874 h 517564"/>
                    <a:gd name="csX10" fmla="*/ 8751 w 460593"/>
                    <a:gd name="csY10" fmla="*/ 446663 h 517564"/>
                    <a:gd name="csX11" fmla="*/ 0 w 460593"/>
                    <a:gd name="csY11" fmla="*/ 438894 h 51756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</a:cxnLst>
                  <a:rect l="l" t="t" r="r" b="b"/>
                  <a:pathLst>
                    <a:path w="460593" h="517564">
                      <a:moveTo>
                        <a:pt x="0" y="438894"/>
                      </a:moveTo>
                      <a:lnTo>
                        <a:pt x="36165" y="397014"/>
                      </a:lnTo>
                      <a:lnTo>
                        <a:pt x="148590" y="481846"/>
                      </a:lnTo>
                      <a:lnTo>
                        <a:pt x="111264" y="124926"/>
                      </a:lnTo>
                      <a:lnTo>
                        <a:pt x="454610" y="0"/>
                      </a:lnTo>
                      <a:lnTo>
                        <a:pt x="460593" y="16341"/>
                      </a:lnTo>
                      <a:lnTo>
                        <a:pt x="129123" y="136981"/>
                      </a:lnTo>
                      <a:lnTo>
                        <a:pt x="168771" y="511671"/>
                      </a:lnTo>
                      <a:lnTo>
                        <a:pt x="152430" y="517565"/>
                      </a:lnTo>
                      <a:lnTo>
                        <a:pt x="26878" y="424874"/>
                      </a:lnTo>
                      <a:lnTo>
                        <a:pt x="8751" y="446663"/>
                      </a:lnTo>
                      <a:lnTo>
                        <a:pt x="0" y="438894"/>
                      </a:lnTo>
                      <a:close/>
                    </a:path>
                  </a:pathLst>
                </a:custGeom>
                <a:solidFill>
                  <a:srgbClr val="231F20"/>
                </a:solidFill>
                <a:ln w="8914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5699" name="Graphic 8">
                  <a:extLst>
                    <a:ext uri="{FF2B5EF4-FFF2-40B4-BE49-F238E27FC236}">
                      <a16:creationId xmlns:a16="http://schemas.microsoft.com/office/drawing/2014/main" id="{57CE0B34-154E-AB16-6F27-374E4B333895}"/>
                    </a:ext>
                  </a:extLst>
                </p:cNvPr>
                <p:cNvGrpSpPr/>
                <p:nvPr/>
              </p:nvGrpSpPr>
              <p:grpSpPr>
                <a:xfrm>
                  <a:off x="11764059" y="1081742"/>
                  <a:ext cx="691713" cy="424606"/>
                  <a:chOff x="11764059" y="1081742"/>
                  <a:chExt cx="691713" cy="424606"/>
                </a:xfrm>
                <a:solidFill>
                  <a:srgbClr val="231F20"/>
                </a:solidFill>
              </p:grpSpPr>
              <p:sp>
                <p:nvSpPr>
                  <p:cNvPr id="25700" name="Freeform: Shape 25699">
                    <a:extLst>
                      <a:ext uri="{FF2B5EF4-FFF2-40B4-BE49-F238E27FC236}">
                        <a16:creationId xmlns:a16="http://schemas.microsoft.com/office/drawing/2014/main" id="{0D9DA875-D888-61D2-FBAE-87FF53E50107}"/>
                      </a:ext>
                    </a:extLst>
                  </p:cNvPr>
                  <p:cNvSpPr/>
                  <p:nvPr/>
                </p:nvSpPr>
                <p:spPr>
                  <a:xfrm>
                    <a:off x="11764059" y="1264443"/>
                    <a:ext cx="157073" cy="241905"/>
                  </a:xfrm>
                  <a:custGeom>
                    <a:avLst/>
                    <a:gdLst>
                      <a:gd name="csX0" fmla="*/ 89 w 157073"/>
                      <a:gd name="csY0" fmla="*/ 187613 h 241905"/>
                      <a:gd name="csX1" fmla="*/ 52953 w 157073"/>
                      <a:gd name="csY1" fmla="*/ 7233 h 241905"/>
                      <a:gd name="csX2" fmla="*/ 72777 w 157073"/>
                      <a:gd name="csY2" fmla="*/ 0 h 241905"/>
                      <a:gd name="csX3" fmla="*/ 124569 w 157073"/>
                      <a:gd name="csY3" fmla="*/ 142339 h 241905"/>
                      <a:gd name="csX4" fmla="*/ 144750 w 157073"/>
                      <a:gd name="csY4" fmla="*/ 135017 h 241905"/>
                      <a:gd name="csX5" fmla="*/ 157073 w 157073"/>
                      <a:gd name="csY5" fmla="*/ 168771 h 241905"/>
                      <a:gd name="csX6" fmla="*/ 136892 w 157073"/>
                      <a:gd name="csY6" fmla="*/ 176093 h 241905"/>
                      <a:gd name="csX7" fmla="*/ 154930 w 157073"/>
                      <a:gd name="csY7" fmla="*/ 225653 h 241905"/>
                      <a:gd name="csX8" fmla="*/ 110192 w 157073"/>
                      <a:gd name="csY8" fmla="*/ 241905 h 241905"/>
                      <a:gd name="csX9" fmla="*/ 92154 w 157073"/>
                      <a:gd name="csY9" fmla="*/ 192345 h 241905"/>
                      <a:gd name="csX10" fmla="*/ 12323 w 157073"/>
                      <a:gd name="csY10" fmla="*/ 221367 h 241905"/>
                      <a:gd name="csX11" fmla="*/ 0 w 157073"/>
                      <a:gd name="csY11" fmla="*/ 187613 h 241905"/>
                      <a:gd name="csX12" fmla="*/ 15805 w 157073"/>
                      <a:gd name="csY12" fmla="*/ 181898 h 241905"/>
                      <a:gd name="csX13" fmla="*/ 79831 w 157073"/>
                      <a:gd name="csY13" fmla="*/ 158591 h 241905"/>
                      <a:gd name="csX14" fmla="*/ 48131 w 157073"/>
                      <a:gd name="csY14" fmla="*/ 71348 h 241905"/>
                      <a:gd name="csX15" fmla="*/ 15805 w 157073"/>
                      <a:gd name="csY15" fmla="*/ 181898 h 24190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</a:cxnLst>
                    <a:rect l="l" t="t" r="r" b="b"/>
                    <a:pathLst>
                      <a:path w="157073" h="241905">
                        <a:moveTo>
                          <a:pt x="89" y="187613"/>
                        </a:moveTo>
                        <a:lnTo>
                          <a:pt x="52953" y="7233"/>
                        </a:lnTo>
                        <a:lnTo>
                          <a:pt x="72777" y="0"/>
                        </a:lnTo>
                        <a:lnTo>
                          <a:pt x="124569" y="142339"/>
                        </a:lnTo>
                        <a:lnTo>
                          <a:pt x="144750" y="135017"/>
                        </a:lnTo>
                        <a:lnTo>
                          <a:pt x="157073" y="168771"/>
                        </a:lnTo>
                        <a:lnTo>
                          <a:pt x="136892" y="176093"/>
                        </a:lnTo>
                        <a:lnTo>
                          <a:pt x="154930" y="225653"/>
                        </a:lnTo>
                        <a:lnTo>
                          <a:pt x="110192" y="241905"/>
                        </a:lnTo>
                        <a:lnTo>
                          <a:pt x="92154" y="192345"/>
                        </a:lnTo>
                        <a:lnTo>
                          <a:pt x="12323" y="221367"/>
                        </a:lnTo>
                        <a:lnTo>
                          <a:pt x="0" y="187613"/>
                        </a:lnTo>
                        <a:close/>
                        <a:moveTo>
                          <a:pt x="15805" y="181898"/>
                        </a:moveTo>
                        <a:lnTo>
                          <a:pt x="79831" y="158591"/>
                        </a:lnTo>
                        <a:lnTo>
                          <a:pt x="48131" y="71348"/>
                        </a:lnTo>
                        <a:lnTo>
                          <a:pt x="15805" y="181898"/>
                        </a:lnTo>
                        <a:close/>
                      </a:path>
                    </a:pathLst>
                  </a:custGeom>
                  <a:solidFill>
                    <a:srgbClr val="231F20"/>
                  </a:solidFill>
                  <a:ln w="8914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701" name="Freeform: Shape 25700">
                    <a:extLst>
                      <a:ext uri="{FF2B5EF4-FFF2-40B4-BE49-F238E27FC236}">
                        <a16:creationId xmlns:a16="http://schemas.microsoft.com/office/drawing/2014/main" id="{565B4CFE-EE8E-8D3B-4383-81E58E201D82}"/>
                      </a:ext>
                    </a:extLst>
                  </p:cNvPr>
                  <p:cNvSpPr/>
                  <p:nvPr/>
                </p:nvSpPr>
                <p:spPr>
                  <a:xfrm>
                    <a:off x="12115264" y="1136481"/>
                    <a:ext cx="187701" cy="256014"/>
                  </a:xfrm>
                  <a:custGeom>
                    <a:avLst/>
                    <a:gdLst>
                      <a:gd name="csX0" fmla="*/ 73045 w 187701"/>
                      <a:gd name="csY0" fmla="*/ 0 h 256014"/>
                      <a:gd name="csX1" fmla="*/ 138857 w 187701"/>
                      <a:gd name="csY1" fmla="*/ 180826 h 256014"/>
                      <a:gd name="csX2" fmla="*/ 150108 w 187701"/>
                      <a:gd name="csY2" fmla="*/ 206187 h 256014"/>
                      <a:gd name="csX3" fmla="*/ 160913 w 187701"/>
                      <a:gd name="csY3" fmla="*/ 212705 h 256014"/>
                      <a:gd name="csX4" fmla="*/ 180469 w 187701"/>
                      <a:gd name="csY4" fmla="*/ 209669 h 256014"/>
                      <a:gd name="csX5" fmla="*/ 185470 w 187701"/>
                      <a:gd name="csY5" fmla="*/ 207794 h 256014"/>
                      <a:gd name="csX6" fmla="*/ 187702 w 187701"/>
                      <a:gd name="csY6" fmla="*/ 213777 h 256014"/>
                      <a:gd name="csX7" fmla="*/ 71616 w 187701"/>
                      <a:gd name="csY7" fmla="*/ 256014 h 256014"/>
                      <a:gd name="csX8" fmla="*/ 69384 w 187701"/>
                      <a:gd name="csY8" fmla="*/ 250031 h 256014"/>
                      <a:gd name="csX9" fmla="*/ 75277 w 187701"/>
                      <a:gd name="csY9" fmla="*/ 247888 h 256014"/>
                      <a:gd name="csX10" fmla="*/ 94208 w 187701"/>
                      <a:gd name="csY10" fmla="*/ 237262 h 256014"/>
                      <a:gd name="csX11" fmla="*/ 99030 w 187701"/>
                      <a:gd name="csY11" fmla="*/ 225385 h 256014"/>
                      <a:gd name="csX12" fmla="*/ 91440 w 187701"/>
                      <a:gd name="csY12" fmla="*/ 198060 h 256014"/>
                      <a:gd name="csX13" fmla="*/ 49738 w 187701"/>
                      <a:gd name="csY13" fmla="*/ 83493 h 256014"/>
                      <a:gd name="csX14" fmla="*/ 41344 w 187701"/>
                      <a:gd name="csY14" fmla="*/ 64830 h 256014"/>
                      <a:gd name="csX15" fmla="*/ 33486 w 187701"/>
                      <a:gd name="csY15" fmla="*/ 60275 h 256014"/>
                      <a:gd name="csX16" fmla="*/ 23306 w 187701"/>
                      <a:gd name="csY16" fmla="*/ 60900 h 256014"/>
                      <a:gd name="csX17" fmla="*/ 5090 w 187701"/>
                      <a:gd name="csY17" fmla="*/ 73491 h 256014"/>
                      <a:gd name="csX18" fmla="*/ 0 w 187701"/>
                      <a:gd name="csY18" fmla="*/ 68669 h 256014"/>
                      <a:gd name="csX19" fmla="*/ 67598 w 187701"/>
                      <a:gd name="csY19" fmla="*/ 1965 h 256014"/>
                      <a:gd name="csX20" fmla="*/ 72955 w 187701"/>
                      <a:gd name="csY20" fmla="*/ 0 h 256014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</a:cxnLst>
                    <a:rect l="l" t="t" r="r" b="b"/>
                    <a:pathLst>
                      <a:path w="187701" h="256014">
                        <a:moveTo>
                          <a:pt x="73045" y="0"/>
                        </a:moveTo>
                        <a:lnTo>
                          <a:pt x="138857" y="180826"/>
                        </a:lnTo>
                        <a:cubicBezTo>
                          <a:pt x="143768" y="194399"/>
                          <a:pt x="147518" y="202883"/>
                          <a:pt x="150108" y="206187"/>
                        </a:cubicBezTo>
                        <a:cubicBezTo>
                          <a:pt x="152697" y="209490"/>
                          <a:pt x="156270" y="211634"/>
                          <a:pt x="160913" y="212705"/>
                        </a:cubicBezTo>
                        <a:cubicBezTo>
                          <a:pt x="165556" y="213687"/>
                          <a:pt x="172075" y="212705"/>
                          <a:pt x="180469" y="209669"/>
                        </a:cubicBezTo>
                        <a:lnTo>
                          <a:pt x="185470" y="207794"/>
                        </a:lnTo>
                        <a:lnTo>
                          <a:pt x="187702" y="213777"/>
                        </a:lnTo>
                        <a:lnTo>
                          <a:pt x="71616" y="256014"/>
                        </a:lnTo>
                        <a:lnTo>
                          <a:pt x="69384" y="250031"/>
                        </a:lnTo>
                        <a:lnTo>
                          <a:pt x="75277" y="247888"/>
                        </a:lnTo>
                        <a:cubicBezTo>
                          <a:pt x="84653" y="244495"/>
                          <a:pt x="90993" y="240923"/>
                          <a:pt x="94208" y="237262"/>
                        </a:cubicBezTo>
                        <a:cubicBezTo>
                          <a:pt x="97423" y="233601"/>
                          <a:pt x="99030" y="229672"/>
                          <a:pt x="99030" y="225385"/>
                        </a:cubicBezTo>
                        <a:cubicBezTo>
                          <a:pt x="99030" y="221099"/>
                          <a:pt x="96530" y="211991"/>
                          <a:pt x="91440" y="198060"/>
                        </a:cubicBezTo>
                        <a:lnTo>
                          <a:pt x="49738" y="83493"/>
                        </a:lnTo>
                        <a:cubicBezTo>
                          <a:pt x="45988" y="73313"/>
                          <a:pt x="43220" y="67062"/>
                          <a:pt x="41344" y="64830"/>
                        </a:cubicBezTo>
                        <a:cubicBezTo>
                          <a:pt x="39469" y="62597"/>
                          <a:pt x="36879" y="61079"/>
                          <a:pt x="33486" y="60275"/>
                        </a:cubicBezTo>
                        <a:cubicBezTo>
                          <a:pt x="30093" y="59472"/>
                          <a:pt x="26789" y="59650"/>
                          <a:pt x="23306" y="60900"/>
                        </a:cubicBezTo>
                        <a:cubicBezTo>
                          <a:pt x="17770" y="62954"/>
                          <a:pt x="11698" y="67151"/>
                          <a:pt x="5090" y="73491"/>
                        </a:cubicBezTo>
                        <a:lnTo>
                          <a:pt x="0" y="68669"/>
                        </a:lnTo>
                        <a:lnTo>
                          <a:pt x="67598" y="1965"/>
                        </a:lnTo>
                        <a:lnTo>
                          <a:pt x="72955" y="0"/>
                        </a:lnTo>
                        <a:close/>
                      </a:path>
                    </a:pathLst>
                  </a:custGeom>
                  <a:solidFill>
                    <a:srgbClr val="231F20"/>
                  </a:solidFill>
                  <a:ln w="8914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702" name="Freeform: Shape 25701">
                    <a:extLst>
                      <a:ext uri="{FF2B5EF4-FFF2-40B4-BE49-F238E27FC236}">
                        <a16:creationId xmlns:a16="http://schemas.microsoft.com/office/drawing/2014/main" id="{4A943779-4012-3C87-23CD-E6CB45FFEE21}"/>
                      </a:ext>
                    </a:extLst>
                  </p:cNvPr>
                  <p:cNvSpPr/>
                  <p:nvPr/>
                </p:nvSpPr>
                <p:spPr>
                  <a:xfrm>
                    <a:off x="12287199" y="1081742"/>
                    <a:ext cx="168573" cy="237220"/>
                  </a:xfrm>
                  <a:custGeom>
                    <a:avLst/>
                    <a:gdLst>
                      <a:gd name="csX0" fmla="*/ 155248 w 168573"/>
                      <a:gd name="csY0" fmla="*/ 92601 h 237220"/>
                      <a:gd name="csX1" fmla="*/ 168464 w 168573"/>
                      <a:gd name="csY1" fmla="*/ 157788 h 237220"/>
                      <a:gd name="csX2" fmla="*/ 164089 w 168573"/>
                      <a:gd name="csY2" fmla="*/ 192078 h 237220"/>
                      <a:gd name="csX3" fmla="*/ 149355 w 168573"/>
                      <a:gd name="csY3" fmla="*/ 217616 h 237220"/>
                      <a:gd name="csX4" fmla="*/ 125959 w 168573"/>
                      <a:gd name="csY4" fmla="*/ 233601 h 237220"/>
                      <a:gd name="csX5" fmla="*/ 94259 w 168573"/>
                      <a:gd name="csY5" fmla="*/ 235922 h 237220"/>
                      <a:gd name="csX6" fmla="*/ 63005 w 168573"/>
                      <a:gd name="csY6" fmla="*/ 220921 h 237220"/>
                      <a:gd name="csX7" fmla="*/ 39787 w 168573"/>
                      <a:gd name="csY7" fmla="*/ 196007 h 237220"/>
                      <a:gd name="csX8" fmla="*/ 14070 w 168573"/>
                      <a:gd name="csY8" fmla="*/ 147072 h 237220"/>
                      <a:gd name="csX9" fmla="*/ 50 w 168573"/>
                      <a:gd name="csY9" fmla="*/ 77242 h 237220"/>
                      <a:gd name="csX10" fmla="*/ 11302 w 168573"/>
                      <a:gd name="csY10" fmla="*/ 29825 h 237220"/>
                      <a:gd name="csX11" fmla="*/ 42198 w 168573"/>
                      <a:gd name="csY11" fmla="*/ 3483 h 237220"/>
                      <a:gd name="csX12" fmla="*/ 82829 w 168573"/>
                      <a:gd name="csY12" fmla="*/ 3483 h 237220"/>
                      <a:gd name="csX13" fmla="*/ 120155 w 168573"/>
                      <a:gd name="csY13" fmla="*/ 29914 h 237220"/>
                      <a:gd name="csX14" fmla="*/ 155338 w 168573"/>
                      <a:gd name="csY14" fmla="*/ 92601 h 237220"/>
                      <a:gd name="csX15" fmla="*/ 105063 w 168573"/>
                      <a:gd name="csY15" fmla="*/ 110460 h 237220"/>
                      <a:gd name="csX16" fmla="*/ 79792 w 168573"/>
                      <a:gd name="csY16" fmla="*/ 43041 h 237220"/>
                      <a:gd name="csX17" fmla="*/ 60861 w 168573"/>
                      <a:gd name="csY17" fmla="*/ 15270 h 237220"/>
                      <a:gd name="csX18" fmla="*/ 45770 w 168573"/>
                      <a:gd name="csY18" fmla="*/ 14823 h 237220"/>
                      <a:gd name="csX19" fmla="*/ 36126 w 168573"/>
                      <a:gd name="csY19" fmla="*/ 22771 h 237220"/>
                      <a:gd name="csX20" fmla="*/ 35323 w 168573"/>
                      <a:gd name="csY20" fmla="*/ 45899 h 237220"/>
                      <a:gd name="csX21" fmla="*/ 69880 w 168573"/>
                      <a:gd name="csY21" fmla="*/ 147340 h 237220"/>
                      <a:gd name="csX22" fmla="*/ 96044 w 168573"/>
                      <a:gd name="csY22" fmla="*/ 209044 h 237220"/>
                      <a:gd name="csX23" fmla="*/ 108635 w 168573"/>
                      <a:gd name="csY23" fmla="*/ 221992 h 237220"/>
                      <a:gd name="csX24" fmla="*/ 122119 w 168573"/>
                      <a:gd name="csY24" fmla="*/ 221546 h 237220"/>
                      <a:gd name="csX25" fmla="*/ 132388 w 168573"/>
                      <a:gd name="csY25" fmla="*/ 211901 h 237220"/>
                      <a:gd name="csX26" fmla="*/ 129888 w 168573"/>
                      <a:gd name="csY26" fmla="*/ 180826 h 237220"/>
                      <a:gd name="csX27" fmla="*/ 104974 w 168573"/>
                      <a:gd name="csY27" fmla="*/ 110460 h 237220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</a:cxnLst>
                    <a:rect l="l" t="t" r="r" b="b"/>
                    <a:pathLst>
                      <a:path w="168573" h="237220">
                        <a:moveTo>
                          <a:pt x="155248" y="92601"/>
                        </a:moveTo>
                        <a:cubicBezTo>
                          <a:pt x="163285" y="114657"/>
                          <a:pt x="167661" y="136356"/>
                          <a:pt x="168464" y="157788"/>
                        </a:cubicBezTo>
                        <a:cubicBezTo>
                          <a:pt x="169000" y="170825"/>
                          <a:pt x="167571" y="182255"/>
                          <a:pt x="164089" y="192078"/>
                        </a:cubicBezTo>
                        <a:cubicBezTo>
                          <a:pt x="160606" y="201811"/>
                          <a:pt x="155695" y="210383"/>
                          <a:pt x="149355" y="217616"/>
                        </a:cubicBezTo>
                        <a:cubicBezTo>
                          <a:pt x="143015" y="224939"/>
                          <a:pt x="135246" y="230207"/>
                          <a:pt x="125959" y="233601"/>
                        </a:cubicBezTo>
                        <a:cubicBezTo>
                          <a:pt x="115333" y="237440"/>
                          <a:pt x="104796" y="238244"/>
                          <a:pt x="94259" y="235922"/>
                        </a:cubicBezTo>
                        <a:cubicBezTo>
                          <a:pt x="83721" y="233601"/>
                          <a:pt x="73274" y="228600"/>
                          <a:pt x="63005" y="220921"/>
                        </a:cubicBezTo>
                        <a:cubicBezTo>
                          <a:pt x="55504" y="215295"/>
                          <a:pt x="47824" y="206901"/>
                          <a:pt x="39787" y="196007"/>
                        </a:cubicBezTo>
                        <a:cubicBezTo>
                          <a:pt x="29072" y="181094"/>
                          <a:pt x="20499" y="164753"/>
                          <a:pt x="14070" y="147072"/>
                        </a:cubicBezTo>
                        <a:cubicBezTo>
                          <a:pt x="5319" y="123051"/>
                          <a:pt x="675" y="99745"/>
                          <a:pt x="50" y="77242"/>
                        </a:cubicBezTo>
                        <a:cubicBezTo>
                          <a:pt x="-486" y="58579"/>
                          <a:pt x="3265" y="42773"/>
                          <a:pt x="11302" y="29825"/>
                        </a:cubicBezTo>
                        <a:cubicBezTo>
                          <a:pt x="19338" y="16877"/>
                          <a:pt x="29697" y="8126"/>
                          <a:pt x="42198" y="3483"/>
                        </a:cubicBezTo>
                        <a:cubicBezTo>
                          <a:pt x="54968" y="-1161"/>
                          <a:pt x="68541" y="-1161"/>
                          <a:pt x="82829" y="3483"/>
                        </a:cubicBezTo>
                        <a:cubicBezTo>
                          <a:pt x="97116" y="8215"/>
                          <a:pt x="109528" y="16966"/>
                          <a:pt x="120155" y="29914"/>
                        </a:cubicBezTo>
                        <a:cubicBezTo>
                          <a:pt x="134799" y="47595"/>
                          <a:pt x="146497" y="68491"/>
                          <a:pt x="155338" y="92601"/>
                        </a:cubicBezTo>
                        <a:close/>
                        <a:moveTo>
                          <a:pt x="105063" y="110460"/>
                        </a:moveTo>
                        <a:cubicBezTo>
                          <a:pt x="90954" y="71795"/>
                          <a:pt x="82561" y="49292"/>
                          <a:pt x="79792" y="43041"/>
                        </a:cubicBezTo>
                        <a:cubicBezTo>
                          <a:pt x="73184" y="28307"/>
                          <a:pt x="66844" y="19020"/>
                          <a:pt x="60861" y="15270"/>
                        </a:cubicBezTo>
                        <a:cubicBezTo>
                          <a:pt x="56843" y="12769"/>
                          <a:pt x="51843" y="12680"/>
                          <a:pt x="45770" y="14823"/>
                        </a:cubicBezTo>
                        <a:cubicBezTo>
                          <a:pt x="41127" y="16520"/>
                          <a:pt x="37912" y="19199"/>
                          <a:pt x="36126" y="22771"/>
                        </a:cubicBezTo>
                        <a:cubicBezTo>
                          <a:pt x="33537" y="28039"/>
                          <a:pt x="33269" y="35719"/>
                          <a:pt x="35323" y="45899"/>
                        </a:cubicBezTo>
                        <a:cubicBezTo>
                          <a:pt x="37376" y="56078"/>
                          <a:pt x="48896" y="89833"/>
                          <a:pt x="69880" y="147340"/>
                        </a:cubicBezTo>
                        <a:cubicBezTo>
                          <a:pt x="81310" y="178683"/>
                          <a:pt x="89972" y="199221"/>
                          <a:pt x="96044" y="209044"/>
                        </a:cubicBezTo>
                        <a:cubicBezTo>
                          <a:pt x="100509" y="216188"/>
                          <a:pt x="104706" y="220474"/>
                          <a:pt x="108635" y="221992"/>
                        </a:cubicBezTo>
                        <a:cubicBezTo>
                          <a:pt x="112654" y="223510"/>
                          <a:pt x="117119" y="223331"/>
                          <a:pt x="122119" y="221546"/>
                        </a:cubicBezTo>
                        <a:cubicBezTo>
                          <a:pt x="127566" y="219581"/>
                          <a:pt x="130959" y="216366"/>
                          <a:pt x="132388" y="211901"/>
                        </a:cubicBezTo>
                        <a:cubicBezTo>
                          <a:pt x="134710" y="204133"/>
                          <a:pt x="133906" y="193774"/>
                          <a:pt x="129888" y="180826"/>
                        </a:cubicBezTo>
                        <a:lnTo>
                          <a:pt x="104974" y="110460"/>
                        </a:lnTo>
                        <a:close/>
                      </a:path>
                    </a:pathLst>
                  </a:custGeom>
                  <a:solidFill>
                    <a:srgbClr val="231F20"/>
                  </a:solidFill>
                  <a:ln w="8914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5876" name="Group 25875">
              <a:extLst>
                <a:ext uri="{FF2B5EF4-FFF2-40B4-BE49-F238E27FC236}">
                  <a16:creationId xmlns:a16="http://schemas.microsoft.com/office/drawing/2014/main" id="{C3654730-011D-F241-E076-642ECAF5F4BA}"/>
                </a:ext>
              </a:extLst>
            </p:cNvPr>
            <p:cNvGrpSpPr/>
            <p:nvPr/>
          </p:nvGrpSpPr>
          <p:grpSpPr>
            <a:xfrm>
              <a:off x="1490117" y="2488252"/>
              <a:ext cx="1070113" cy="649163"/>
              <a:chOff x="1476811" y="3249675"/>
              <a:chExt cx="1070113" cy="649163"/>
            </a:xfrm>
          </p:grpSpPr>
          <p:sp>
            <p:nvSpPr>
              <p:cNvPr id="25872" name="Rectangle 25871">
                <a:extLst>
                  <a:ext uri="{FF2B5EF4-FFF2-40B4-BE49-F238E27FC236}">
                    <a16:creationId xmlns:a16="http://schemas.microsoft.com/office/drawing/2014/main" id="{5160370D-AFA5-96EB-BE2F-F7BDA3E45E12}"/>
                  </a:ext>
                </a:extLst>
              </p:cNvPr>
              <p:cNvSpPr/>
              <p:nvPr/>
            </p:nvSpPr>
            <p:spPr>
              <a:xfrm rot="20880000">
                <a:off x="1476811" y="3249675"/>
                <a:ext cx="1070113" cy="649163"/>
              </a:xfrm>
              <a:prstGeom prst="rect">
                <a:avLst/>
              </a:prstGeom>
              <a:solidFill>
                <a:srgbClr val="FFF200">
                  <a:alpha val="30196"/>
                </a:srgbClr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5773" name="Graphic 8">
                <a:extLst>
                  <a:ext uri="{FF2B5EF4-FFF2-40B4-BE49-F238E27FC236}">
                    <a16:creationId xmlns:a16="http://schemas.microsoft.com/office/drawing/2014/main" id="{A56FECB9-BA1A-FA79-BDDD-A7BCEA679CF0}"/>
                  </a:ext>
                </a:extLst>
              </p:cNvPr>
              <p:cNvGrpSpPr/>
              <p:nvPr/>
            </p:nvGrpSpPr>
            <p:grpSpPr>
              <a:xfrm>
                <a:off x="1631756" y="3287881"/>
                <a:ext cx="722521" cy="488948"/>
                <a:chOff x="9505274" y="2030610"/>
                <a:chExt cx="722521" cy="488948"/>
              </a:xfrm>
              <a:solidFill>
                <a:srgbClr val="231F20"/>
              </a:solidFill>
            </p:grpSpPr>
            <p:sp>
              <p:nvSpPr>
                <p:cNvPr id="25774" name="Freeform: Shape 25773">
                  <a:extLst>
                    <a:ext uri="{FF2B5EF4-FFF2-40B4-BE49-F238E27FC236}">
                      <a16:creationId xmlns:a16="http://schemas.microsoft.com/office/drawing/2014/main" id="{6F18539A-8228-9709-2378-2E7A88D15D4A}"/>
                    </a:ext>
                  </a:extLst>
                </p:cNvPr>
                <p:cNvSpPr/>
                <p:nvPr/>
              </p:nvSpPr>
              <p:spPr>
                <a:xfrm>
                  <a:off x="9682192" y="2375296"/>
                  <a:ext cx="31432" cy="26967"/>
                </a:xfrm>
                <a:custGeom>
                  <a:avLst/>
                  <a:gdLst>
                    <a:gd name="csX0" fmla="*/ 0 w 31432"/>
                    <a:gd name="csY0" fmla="*/ 26968 h 26967"/>
                    <a:gd name="csX1" fmla="*/ 31432 w 31432"/>
                    <a:gd name="csY1" fmla="*/ 0 h 2696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1432" h="26967">
                      <a:moveTo>
                        <a:pt x="0" y="26968"/>
                      </a:moveTo>
                      <a:lnTo>
                        <a:pt x="31432" y="0"/>
                      </a:lnTo>
                    </a:path>
                  </a:pathLst>
                </a:custGeom>
                <a:ln w="8914" cap="sq">
                  <a:solidFill>
                    <a:srgbClr val="D20E7E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775" name="Freeform: Shape 25774">
                  <a:extLst>
                    <a:ext uri="{FF2B5EF4-FFF2-40B4-BE49-F238E27FC236}">
                      <a16:creationId xmlns:a16="http://schemas.microsoft.com/office/drawing/2014/main" id="{C255BD78-3DCF-8715-4F5F-483FF6FED541}"/>
                    </a:ext>
                  </a:extLst>
                </p:cNvPr>
                <p:cNvSpPr/>
                <p:nvPr/>
              </p:nvSpPr>
              <p:spPr>
                <a:xfrm>
                  <a:off x="9713624" y="2375296"/>
                  <a:ext cx="113317" cy="118586"/>
                </a:xfrm>
                <a:custGeom>
                  <a:avLst/>
                  <a:gdLst>
                    <a:gd name="csX0" fmla="*/ 0 w 113317"/>
                    <a:gd name="csY0" fmla="*/ 0 h 118586"/>
                    <a:gd name="csX1" fmla="*/ 113318 w 113317"/>
                    <a:gd name="csY1" fmla="*/ 118586 h 11858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13317" h="118586">
                      <a:moveTo>
                        <a:pt x="0" y="0"/>
                      </a:moveTo>
                      <a:lnTo>
                        <a:pt x="113318" y="118586"/>
                      </a:lnTo>
                    </a:path>
                  </a:pathLst>
                </a:custGeom>
                <a:ln w="8914" cap="sq">
                  <a:solidFill>
                    <a:srgbClr val="D20E7E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776" name="Freeform: Shape 25775">
                  <a:extLst>
                    <a:ext uri="{FF2B5EF4-FFF2-40B4-BE49-F238E27FC236}">
                      <a16:creationId xmlns:a16="http://schemas.microsoft.com/office/drawing/2014/main" id="{3D6E81F2-25A4-739E-A474-F9DCD4D0E49E}"/>
                    </a:ext>
                  </a:extLst>
                </p:cNvPr>
                <p:cNvSpPr/>
                <p:nvPr/>
              </p:nvSpPr>
              <p:spPr>
                <a:xfrm>
                  <a:off x="9826942" y="2113746"/>
                  <a:ext cx="14644" cy="380136"/>
                </a:xfrm>
                <a:custGeom>
                  <a:avLst/>
                  <a:gdLst>
                    <a:gd name="csX0" fmla="*/ 0 w 14644"/>
                    <a:gd name="csY0" fmla="*/ 380137 h 380136"/>
                    <a:gd name="csX1" fmla="*/ 14645 w 14644"/>
                    <a:gd name="csY1" fmla="*/ 0 h 38013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4644" h="380136">
                      <a:moveTo>
                        <a:pt x="0" y="380137"/>
                      </a:moveTo>
                      <a:lnTo>
                        <a:pt x="14645" y="0"/>
                      </a:lnTo>
                    </a:path>
                  </a:pathLst>
                </a:custGeom>
                <a:ln w="8914" cap="sq">
                  <a:solidFill>
                    <a:srgbClr val="D20E7E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777" name="Freeform: Shape 25776">
                  <a:extLst>
                    <a:ext uri="{FF2B5EF4-FFF2-40B4-BE49-F238E27FC236}">
                      <a16:creationId xmlns:a16="http://schemas.microsoft.com/office/drawing/2014/main" id="{5FC8644E-1C60-A4AA-AF42-B708E0BF01B6}"/>
                    </a:ext>
                  </a:extLst>
                </p:cNvPr>
                <p:cNvSpPr/>
                <p:nvPr/>
              </p:nvSpPr>
              <p:spPr>
                <a:xfrm>
                  <a:off x="9841587" y="2039094"/>
                  <a:ext cx="351204" cy="74652"/>
                </a:xfrm>
                <a:custGeom>
                  <a:avLst/>
                  <a:gdLst>
                    <a:gd name="csX0" fmla="*/ 0 w 351204"/>
                    <a:gd name="csY0" fmla="*/ 74652 h 74652"/>
                    <a:gd name="csX1" fmla="*/ 351205 w 351204"/>
                    <a:gd name="csY1" fmla="*/ 0 h 7465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51204" h="74652">
                      <a:moveTo>
                        <a:pt x="0" y="74652"/>
                      </a:moveTo>
                      <a:lnTo>
                        <a:pt x="351205" y="0"/>
                      </a:lnTo>
                    </a:path>
                  </a:pathLst>
                </a:custGeom>
                <a:ln w="8914" cap="sq">
                  <a:solidFill>
                    <a:srgbClr val="D20E7E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778" name="Freeform: Shape 25777">
                  <a:extLst>
                    <a:ext uri="{FF2B5EF4-FFF2-40B4-BE49-F238E27FC236}">
                      <a16:creationId xmlns:a16="http://schemas.microsoft.com/office/drawing/2014/main" id="{025B16F1-C930-A9E4-22CC-512D1F7F7A61}"/>
                    </a:ext>
                  </a:extLst>
                </p:cNvPr>
                <p:cNvSpPr/>
                <p:nvPr/>
              </p:nvSpPr>
              <p:spPr>
                <a:xfrm>
                  <a:off x="9678888" y="2030610"/>
                  <a:ext cx="515689" cy="465058"/>
                </a:xfrm>
                <a:custGeom>
                  <a:avLst/>
                  <a:gdLst>
                    <a:gd name="csX0" fmla="*/ 0 w 515689"/>
                    <a:gd name="csY0" fmla="*/ 367457 h 465058"/>
                    <a:gd name="csX1" fmla="*/ 41702 w 515689"/>
                    <a:gd name="csY1" fmla="*/ 331827 h 465058"/>
                    <a:gd name="csX2" fmla="*/ 140821 w 515689"/>
                    <a:gd name="csY2" fmla="*/ 429161 h 465058"/>
                    <a:gd name="csX3" fmla="*/ 154662 w 515689"/>
                    <a:gd name="csY3" fmla="*/ 75902 h 465058"/>
                    <a:gd name="csX4" fmla="*/ 512028 w 515689"/>
                    <a:gd name="csY4" fmla="*/ 0 h 465058"/>
                    <a:gd name="csX5" fmla="*/ 515690 w 515689"/>
                    <a:gd name="csY5" fmla="*/ 17056 h 465058"/>
                    <a:gd name="csX6" fmla="*/ 170736 w 515689"/>
                    <a:gd name="csY6" fmla="*/ 90369 h 465058"/>
                    <a:gd name="csX7" fmla="*/ 156627 w 515689"/>
                    <a:gd name="csY7" fmla="*/ 461486 h 465058"/>
                    <a:gd name="csX8" fmla="*/ 139571 w 515689"/>
                    <a:gd name="csY8" fmla="*/ 465058 h 465058"/>
                    <a:gd name="csX9" fmla="*/ 28754 w 515689"/>
                    <a:gd name="csY9" fmla="*/ 358081 h 465058"/>
                    <a:gd name="csX10" fmla="*/ 7590 w 515689"/>
                    <a:gd name="csY10" fmla="*/ 376386 h 465058"/>
                    <a:gd name="csX11" fmla="*/ 0 w 515689"/>
                    <a:gd name="csY11" fmla="*/ 367457 h 46505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</a:cxnLst>
                  <a:rect l="l" t="t" r="r" b="b"/>
                  <a:pathLst>
                    <a:path w="515689" h="465058">
                      <a:moveTo>
                        <a:pt x="0" y="367457"/>
                      </a:moveTo>
                      <a:lnTo>
                        <a:pt x="41702" y="331827"/>
                      </a:lnTo>
                      <a:lnTo>
                        <a:pt x="140821" y="429161"/>
                      </a:lnTo>
                      <a:lnTo>
                        <a:pt x="154662" y="75902"/>
                      </a:lnTo>
                      <a:lnTo>
                        <a:pt x="512028" y="0"/>
                      </a:lnTo>
                      <a:lnTo>
                        <a:pt x="515690" y="17056"/>
                      </a:lnTo>
                      <a:lnTo>
                        <a:pt x="170736" y="90369"/>
                      </a:lnTo>
                      <a:lnTo>
                        <a:pt x="156627" y="461486"/>
                      </a:lnTo>
                      <a:lnTo>
                        <a:pt x="139571" y="465058"/>
                      </a:lnTo>
                      <a:lnTo>
                        <a:pt x="28754" y="358081"/>
                      </a:lnTo>
                      <a:lnTo>
                        <a:pt x="7590" y="376386"/>
                      </a:lnTo>
                      <a:lnTo>
                        <a:pt x="0" y="367457"/>
                      </a:lnTo>
                      <a:close/>
                    </a:path>
                  </a:pathLst>
                </a:custGeom>
                <a:solidFill>
                  <a:srgbClr val="231F20"/>
                </a:solidFill>
                <a:ln w="8914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5779" name="Graphic 8">
                  <a:extLst>
                    <a:ext uri="{FF2B5EF4-FFF2-40B4-BE49-F238E27FC236}">
                      <a16:creationId xmlns:a16="http://schemas.microsoft.com/office/drawing/2014/main" id="{CD180A27-AB88-1856-669D-B87C9A77F1B9}"/>
                    </a:ext>
                  </a:extLst>
                </p:cNvPr>
                <p:cNvGrpSpPr/>
                <p:nvPr/>
              </p:nvGrpSpPr>
              <p:grpSpPr>
                <a:xfrm>
                  <a:off x="9505274" y="2148125"/>
                  <a:ext cx="722521" cy="371434"/>
                  <a:chOff x="9505274" y="2148125"/>
                  <a:chExt cx="722521" cy="371434"/>
                </a:xfrm>
                <a:solidFill>
                  <a:srgbClr val="231F20"/>
                </a:solidFill>
              </p:grpSpPr>
              <p:sp>
                <p:nvSpPr>
                  <p:cNvPr id="25780" name="Freeform: Shape 25779">
                    <a:extLst>
                      <a:ext uri="{FF2B5EF4-FFF2-40B4-BE49-F238E27FC236}">
                        <a16:creationId xmlns:a16="http://schemas.microsoft.com/office/drawing/2014/main" id="{6A62D0AD-00E6-C1C6-668B-E265F4DC3D50}"/>
                      </a:ext>
                    </a:extLst>
                  </p:cNvPr>
                  <p:cNvSpPr/>
                  <p:nvPr/>
                </p:nvSpPr>
                <p:spPr>
                  <a:xfrm>
                    <a:off x="9505274" y="2262872"/>
                    <a:ext cx="157958" cy="256687"/>
                  </a:xfrm>
                  <a:custGeom>
                    <a:avLst/>
                    <a:gdLst>
                      <a:gd name="csX0" fmla="*/ 122625 w 157958"/>
                      <a:gd name="csY0" fmla="*/ 0 h 256687"/>
                      <a:gd name="csX1" fmla="*/ 123607 w 157958"/>
                      <a:gd name="csY1" fmla="*/ 4733 h 256687"/>
                      <a:gd name="csX2" fmla="*/ 78691 w 157958"/>
                      <a:gd name="csY2" fmla="*/ 35272 h 256687"/>
                      <a:gd name="csX3" fmla="*/ 55742 w 157958"/>
                      <a:gd name="csY3" fmla="*/ 71348 h 256687"/>
                      <a:gd name="csX4" fmla="*/ 48330 w 157958"/>
                      <a:gd name="csY4" fmla="*/ 118408 h 256687"/>
                      <a:gd name="csX5" fmla="*/ 59314 w 157958"/>
                      <a:gd name="csY5" fmla="*/ 109121 h 256687"/>
                      <a:gd name="csX6" fmla="*/ 80745 w 157958"/>
                      <a:gd name="csY6" fmla="*/ 100995 h 256687"/>
                      <a:gd name="csX7" fmla="*/ 127626 w 157958"/>
                      <a:gd name="csY7" fmla="*/ 110639 h 256687"/>
                      <a:gd name="csX8" fmla="*/ 155665 w 157958"/>
                      <a:gd name="csY8" fmla="*/ 158145 h 256687"/>
                      <a:gd name="csX9" fmla="*/ 155218 w 157958"/>
                      <a:gd name="csY9" fmla="*/ 201900 h 256687"/>
                      <a:gd name="csX10" fmla="*/ 135037 w 157958"/>
                      <a:gd name="csY10" fmla="*/ 236905 h 256687"/>
                      <a:gd name="csX11" fmla="*/ 100658 w 157958"/>
                      <a:gd name="csY11" fmla="*/ 255032 h 256687"/>
                      <a:gd name="csX12" fmla="*/ 59135 w 157958"/>
                      <a:gd name="csY12" fmla="*/ 251728 h 256687"/>
                      <a:gd name="csX13" fmla="*/ 23863 w 157958"/>
                      <a:gd name="csY13" fmla="*/ 223689 h 256687"/>
                      <a:gd name="csX14" fmla="*/ 3414 w 157958"/>
                      <a:gd name="csY14" fmla="*/ 177165 h 256687"/>
                      <a:gd name="csX15" fmla="*/ 6628 w 157958"/>
                      <a:gd name="csY15" fmla="*/ 101173 h 256687"/>
                      <a:gd name="csX16" fmla="*/ 47973 w 157958"/>
                      <a:gd name="csY16" fmla="*/ 36880 h 256687"/>
                      <a:gd name="csX17" fmla="*/ 122447 w 157958"/>
                      <a:gd name="csY17" fmla="*/ 0 h 256687"/>
                      <a:gd name="csX18" fmla="*/ 49134 w 157958"/>
                      <a:gd name="csY18" fmla="*/ 132606 h 256687"/>
                      <a:gd name="csX19" fmla="*/ 55027 w 157958"/>
                      <a:gd name="csY19" fmla="*/ 167164 h 256687"/>
                      <a:gd name="csX20" fmla="*/ 69136 w 157958"/>
                      <a:gd name="csY20" fmla="*/ 211544 h 256687"/>
                      <a:gd name="csX21" fmla="*/ 87978 w 157958"/>
                      <a:gd name="csY21" fmla="*/ 239673 h 256687"/>
                      <a:gd name="csX22" fmla="*/ 102533 w 157958"/>
                      <a:gd name="csY22" fmla="*/ 243155 h 256687"/>
                      <a:gd name="csX23" fmla="*/ 114499 w 157958"/>
                      <a:gd name="csY23" fmla="*/ 231100 h 256687"/>
                      <a:gd name="csX24" fmla="*/ 112713 w 157958"/>
                      <a:gd name="csY24" fmla="*/ 192881 h 256687"/>
                      <a:gd name="csX25" fmla="*/ 87621 w 157958"/>
                      <a:gd name="csY25" fmla="*/ 130641 h 256687"/>
                      <a:gd name="csX26" fmla="*/ 65564 w 157958"/>
                      <a:gd name="csY26" fmla="*/ 123230 h 256687"/>
                      <a:gd name="csX27" fmla="*/ 49134 w 157958"/>
                      <a:gd name="csY27" fmla="*/ 132606 h 25668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</a:cxnLst>
                    <a:rect l="l" t="t" r="r" b="b"/>
                    <a:pathLst>
                      <a:path w="157958" h="256687">
                        <a:moveTo>
                          <a:pt x="122625" y="0"/>
                        </a:moveTo>
                        <a:lnTo>
                          <a:pt x="123607" y="4733"/>
                        </a:lnTo>
                        <a:cubicBezTo>
                          <a:pt x="104319" y="14287"/>
                          <a:pt x="89317" y="24467"/>
                          <a:pt x="78691" y="35272"/>
                        </a:cubicBezTo>
                        <a:cubicBezTo>
                          <a:pt x="68065" y="46077"/>
                          <a:pt x="60474" y="58132"/>
                          <a:pt x="55742" y="71348"/>
                        </a:cubicBezTo>
                        <a:cubicBezTo>
                          <a:pt x="51009" y="84564"/>
                          <a:pt x="48598" y="100280"/>
                          <a:pt x="48330" y="118408"/>
                        </a:cubicBezTo>
                        <a:cubicBezTo>
                          <a:pt x="52616" y="113943"/>
                          <a:pt x="56188" y="110907"/>
                          <a:pt x="59314" y="109121"/>
                        </a:cubicBezTo>
                        <a:cubicBezTo>
                          <a:pt x="66189" y="105281"/>
                          <a:pt x="73333" y="102602"/>
                          <a:pt x="80745" y="100995"/>
                        </a:cubicBezTo>
                        <a:cubicBezTo>
                          <a:pt x="97890" y="97334"/>
                          <a:pt x="113517" y="100548"/>
                          <a:pt x="127626" y="110639"/>
                        </a:cubicBezTo>
                        <a:cubicBezTo>
                          <a:pt x="141735" y="120729"/>
                          <a:pt x="151111" y="136535"/>
                          <a:pt x="155665" y="158145"/>
                        </a:cubicBezTo>
                        <a:cubicBezTo>
                          <a:pt x="158880" y="173325"/>
                          <a:pt x="158701" y="187881"/>
                          <a:pt x="155218" y="201900"/>
                        </a:cubicBezTo>
                        <a:cubicBezTo>
                          <a:pt x="151736" y="215920"/>
                          <a:pt x="144949" y="227529"/>
                          <a:pt x="135037" y="236905"/>
                        </a:cubicBezTo>
                        <a:cubicBezTo>
                          <a:pt x="125125" y="246192"/>
                          <a:pt x="113695" y="252264"/>
                          <a:pt x="100658" y="255032"/>
                        </a:cubicBezTo>
                        <a:cubicBezTo>
                          <a:pt x="86549" y="258068"/>
                          <a:pt x="72708" y="256907"/>
                          <a:pt x="59135" y="251728"/>
                        </a:cubicBezTo>
                        <a:cubicBezTo>
                          <a:pt x="45562" y="246549"/>
                          <a:pt x="33775" y="237172"/>
                          <a:pt x="23863" y="223689"/>
                        </a:cubicBezTo>
                        <a:cubicBezTo>
                          <a:pt x="13951" y="210205"/>
                          <a:pt x="7164" y="194667"/>
                          <a:pt x="3414" y="177165"/>
                        </a:cubicBezTo>
                        <a:cubicBezTo>
                          <a:pt x="-2033" y="151358"/>
                          <a:pt x="-962" y="125998"/>
                          <a:pt x="6628" y="101173"/>
                        </a:cubicBezTo>
                        <a:cubicBezTo>
                          <a:pt x="14219" y="76349"/>
                          <a:pt x="28060" y="54918"/>
                          <a:pt x="47973" y="36880"/>
                        </a:cubicBezTo>
                        <a:cubicBezTo>
                          <a:pt x="67886" y="18842"/>
                          <a:pt x="92711" y="6608"/>
                          <a:pt x="122447" y="0"/>
                        </a:cubicBezTo>
                        <a:close/>
                        <a:moveTo>
                          <a:pt x="49134" y="132606"/>
                        </a:moveTo>
                        <a:cubicBezTo>
                          <a:pt x="51545" y="148411"/>
                          <a:pt x="53509" y="159931"/>
                          <a:pt x="55027" y="167164"/>
                        </a:cubicBezTo>
                        <a:cubicBezTo>
                          <a:pt x="58331" y="182791"/>
                          <a:pt x="63064" y="197525"/>
                          <a:pt x="69136" y="211544"/>
                        </a:cubicBezTo>
                        <a:cubicBezTo>
                          <a:pt x="75208" y="225475"/>
                          <a:pt x="81459" y="234851"/>
                          <a:pt x="87978" y="239673"/>
                        </a:cubicBezTo>
                        <a:cubicBezTo>
                          <a:pt x="92621" y="243066"/>
                          <a:pt x="97443" y="244227"/>
                          <a:pt x="102533" y="243155"/>
                        </a:cubicBezTo>
                        <a:cubicBezTo>
                          <a:pt x="107713" y="242084"/>
                          <a:pt x="111731" y="238066"/>
                          <a:pt x="114499" y="231100"/>
                        </a:cubicBezTo>
                        <a:cubicBezTo>
                          <a:pt x="117267" y="224135"/>
                          <a:pt x="116642" y="211455"/>
                          <a:pt x="112713" y="192881"/>
                        </a:cubicBezTo>
                        <a:cubicBezTo>
                          <a:pt x="106105" y="161627"/>
                          <a:pt x="97711" y="140910"/>
                          <a:pt x="87621" y="130641"/>
                        </a:cubicBezTo>
                        <a:cubicBezTo>
                          <a:pt x="81102" y="123944"/>
                          <a:pt x="73780" y="121533"/>
                          <a:pt x="65564" y="123230"/>
                        </a:cubicBezTo>
                        <a:cubicBezTo>
                          <a:pt x="61010" y="124212"/>
                          <a:pt x="55563" y="127337"/>
                          <a:pt x="49134" y="132606"/>
                        </a:cubicBezTo>
                        <a:close/>
                      </a:path>
                    </a:pathLst>
                  </a:custGeom>
                  <a:solidFill>
                    <a:srgbClr val="231F20"/>
                  </a:solidFill>
                  <a:ln w="8914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781" name="Freeform: Shape 25780">
                    <a:extLst>
                      <a:ext uri="{FF2B5EF4-FFF2-40B4-BE49-F238E27FC236}">
                        <a16:creationId xmlns:a16="http://schemas.microsoft.com/office/drawing/2014/main" id="{C66AB319-931F-0EAD-E708-EE934EFBF862}"/>
                      </a:ext>
                    </a:extLst>
                  </p:cNvPr>
                  <p:cNvSpPr/>
                  <p:nvPr/>
                </p:nvSpPr>
                <p:spPr>
                  <a:xfrm>
                    <a:off x="9887307" y="2190273"/>
                    <a:ext cx="165645" cy="253424"/>
                  </a:xfrm>
                  <a:custGeom>
                    <a:avLst/>
                    <a:gdLst>
                      <a:gd name="csX0" fmla="*/ 81885 w 165645"/>
                      <a:gd name="csY0" fmla="*/ 0 h 253424"/>
                      <a:gd name="csX1" fmla="*/ 121890 w 165645"/>
                      <a:gd name="csY1" fmla="*/ 188149 h 253424"/>
                      <a:gd name="csX2" fmla="*/ 129480 w 165645"/>
                      <a:gd name="csY2" fmla="*/ 214848 h 253424"/>
                      <a:gd name="csX3" fmla="*/ 139303 w 165645"/>
                      <a:gd name="csY3" fmla="*/ 222796 h 253424"/>
                      <a:gd name="csX4" fmla="*/ 159038 w 165645"/>
                      <a:gd name="csY4" fmla="*/ 222528 h 253424"/>
                      <a:gd name="csX5" fmla="*/ 164306 w 165645"/>
                      <a:gd name="csY5" fmla="*/ 221456 h 253424"/>
                      <a:gd name="csX6" fmla="*/ 165646 w 165645"/>
                      <a:gd name="csY6" fmla="*/ 227707 h 253424"/>
                      <a:gd name="csX7" fmla="*/ 44827 w 165645"/>
                      <a:gd name="csY7" fmla="*/ 253425 h 253424"/>
                      <a:gd name="csX8" fmla="*/ 43488 w 165645"/>
                      <a:gd name="csY8" fmla="*/ 247174 h 253424"/>
                      <a:gd name="csX9" fmla="*/ 49560 w 165645"/>
                      <a:gd name="csY9" fmla="*/ 245924 h 253424"/>
                      <a:gd name="csX10" fmla="*/ 69830 w 165645"/>
                      <a:gd name="csY10" fmla="*/ 238066 h 253424"/>
                      <a:gd name="csX11" fmla="*/ 76260 w 165645"/>
                      <a:gd name="csY11" fmla="*/ 226903 h 253424"/>
                      <a:gd name="csX12" fmla="*/ 72598 w 165645"/>
                      <a:gd name="csY12" fmla="*/ 198775 h 253424"/>
                      <a:gd name="csX13" fmla="*/ 47238 w 165645"/>
                      <a:gd name="csY13" fmla="*/ 79474 h 253424"/>
                      <a:gd name="csX14" fmla="*/ 41523 w 165645"/>
                      <a:gd name="csY14" fmla="*/ 59829 h 253424"/>
                      <a:gd name="csX15" fmla="*/ 34379 w 165645"/>
                      <a:gd name="csY15" fmla="*/ 54293 h 253424"/>
                      <a:gd name="csX16" fmla="*/ 24199 w 165645"/>
                      <a:gd name="csY16" fmla="*/ 53489 h 253424"/>
                      <a:gd name="csX17" fmla="*/ 4376 w 165645"/>
                      <a:gd name="csY17" fmla="*/ 63401 h 253424"/>
                      <a:gd name="csX18" fmla="*/ 0 w 165645"/>
                      <a:gd name="csY18" fmla="*/ 57954 h 253424"/>
                      <a:gd name="csX19" fmla="*/ 76170 w 165645"/>
                      <a:gd name="csY19" fmla="*/ 1339 h 253424"/>
                      <a:gd name="csX20" fmla="*/ 81707 w 165645"/>
                      <a:gd name="csY20" fmla="*/ 179 h 253424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</a:cxnLst>
                    <a:rect l="l" t="t" r="r" b="b"/>
                    <a:pathLst>
                      <a:path w="165645" h="253424">
                        <a:moveTo>
                          <a:pt x="81885" y="0"/>
                        </a:moveTo>
                        <a:lnTo>
                          <a:pt x="121890" y="188149"/>
                        </a:lnTo>
                        <a:cubicBezTo>
                          <a:pt x="124926" y="202257"/>
                          <a:pt x="127427" y="211187"/>
                          <a:pt x="129480" y="214848"/>
                        </a:cubicBezTo>
                        <a:cubicBezTo>
                          <a:pt x="131534" y="218509"/>
                          <a:pt x="134838" y="221188"/>
                          <a:pt x="139303" y="222796"/>
                        </a:cubicBezTo>
                        <a:cubicBezTo>
                          <a:pt x="143768" y="224492"/>
                          <a:pt x="150376" y="224314"/>
                          <a:pt x="159038" y="222528"/>
                        </a:cubicBezTo>
                        <a:lnTo>
                          <a:pt x="164306" y="221456"/>
                        </a:lnTo>
                        <a:lnTo>
                          <a:pt x="165646" y="227707"/>
                        </a:lnTo>
                        <a:lnTo>
                          <a:pt x="44827" y="253425"/>
                        </a:lnTo>
                        <a:lnTo>
                          <a:pt x="43488" y="247174"/>
                        </a:lnTo>
                        <a:lnTo>
                          <a:pt x="49560" y="245924"/>
                        </a:lnTo>
                        <a:cubicBezTo>
                          <a:pt x="59382" y="243870"/>
                          <a:pt x="66169" y="241191"/>
                          <a:pt x="69830" y="238066"/>
                        </a:cubicBezTo>
                        <a:cubicBezTo>
                          <a:pt x="73491" y="234940"/>
                          <a:pt x="75634" y="231190"/>
                          <a:pt x="76260" y="226903"/>
                        </a:cubicBezTo>
                        <a:cubicBezTo>
                          <a:pt x="76885" y="222617"/>
                          <a:pt x="75634" y="213241"/>
                          <a:pt x="72598" y="198775"/>
                        </a:cubicBezTo>
                        <a:lnTo>
                          <a:pt x="47238" y="79474"/>
                        </a:lnTo>
                        <a:cubicBezTo>
                          <a:pt x="45006" y="68848"/>
                          <a:pt x="43041" y="62329"/>
                          <a:pt x="41523" y="59829"/>
                        </a:cubicBezTo>
                        <a:cubicBezTo>
                          <a:pt x="39916" y="57418"/>
                          <a:pt x="37594" y="55543"/>
                          <a:pt x="34379" y="54293"/>
                        </a:cubicBezTo>
                        <a:cubicBezTo>
                          <a:pt x="31254" y="53042"/>
                          <a:pt x="27861" y="52774"/>
                          <a:pt x="24199" y="53489"/>
                        </a:cubicBezTo>
                        <a:cubicBezTo>
                          <a:pt x="18484" y="54739"/>
                          <a:pt x="11877" y="58043"/>
                          <a:pt x="4376" y="63401"/>
                        </a:cubicBezTo>
                        <a:lnTo>
                          <a:pt x="0" y="57954"/>
                        </a:lnTo>
                        <a:lnTo>
                          <a:pt x="76170" y="1339"/>
                        </a:lnTo>
                        <a:lnTo>
                          <a:pt x="81707" y="179"/>
                        </a:lnTo>
                        <a:close/>
                      </a:path>
                    </a:pathLst>
                  </a:custGeom>
                  <a:solidFill>
                    <a:srgbClr val="231F20"/>
                  </a:solidFill>
                  <a:ln w="8914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782" name="Freeform: Shape 25781">
                    <a:extLst>
                      <a:ext uri="{FF2B5EF4-FFF2-40B4-BE49-F238E27FC236}">
                        <a16:creationId xmlns:a16="http://schemas.microsoft.com/office/drawing/2014/main" id="{9ACF4B8C-B92D-24C6-D3C2-C4D6469E0C20}"/>
                      </a:ext>
                    </a:extLst>
                  </p:cNvPr>
                  <p:cNvSpPr/>
                  <p:nvPr/>
                </p:nvSpPr>
                <p:spPr>
                  <a:xfrm>
                    <a:off x="10069651" y="2148125"/>
                    <a:ext cx="158144" cy="244762"/>
                  </a:xfrm>
                  <a:custGeom>
                    <a:avLst/>
                    <a:gdLst>
                      <a:gd name="csX0" fmla="*/ 0 w 158144"/>
                      <a:gd name="csY0" fmla="*/ 175647 h 244762"/>
                      <a:gd name="csX1" fmla="*/ 77510 w 158144"/>
                      <a:gd name="csY1" fmla="*/ 4376 h 244762"/>
                      <a:gd name="csX2" fmla="*/ 98137 w 158144"/>
                      <a:gd name="csY2" fmla="*/ 0 h 244762"/>
                      <a:gd name="csX3" fmla="*/ 129659 w 158144"/>
                      <a:gd name="csY3" fmla="*/ 148143 h 244762"/>
                      <a:gd name="csX4" fmla="*/ 150644 w 158144"/>
                      <a:gd name="csY4" fmla="*/ 143679 h 244762"/>
                      <a:gd name="csX5" fmla="*/ 158145 w 158144"/>
                      <a:gd name="csY5" fmla="*/ 178772 h 244762"/>
                      <a:gd name="csX6" fmla="*/ 137160 w 158144"/>
                      <a:gd name="csY6" fmla="*/ 183237 h 244762"/>
                      <a:gd name="csX7" fmla="*/ 148144 w 158144"/>
                      <a:gd name="csY7" fmla="*/ 234851 h 244762"/>
                      <a:gd name="csX8" fmla="*/ 101620 w 158144"/>
                      <a:gd name="csY8" fmla="*/ 244763 h 244762"/>
                      <a:gd name="csX9" fmla="*/ 90636 w 158144"/>
                      <a:gd name="csY9" fmla="*/ 193149 h 244762"/>
                      <a:gd name="csX10" fmla="*/ 7590 w 158144"/>
                      <a:gd name="csY10" fmla="*/ 210830 h 244762"/>
                      <a:gd name="csX11" fmla="*/ 89 w 158144"/>
                      <a:gd name="csY11" fmla="*/ 175736 h 244762"/>
                      <a:gd name="csX12" fmla="*/ 16431 w 158144"/>
                      <a:gd name="csY12" fmla="*/ 172164 h 244762"/>
                      <a:gd name="csX13" fmla="*/ 83135 w 158144"/>
                      <a:gd name="csY13" fmla="*/ 157966 h 244762"/>
                      <a:gd name="csX14" fmla="*/ 63847 w 158144"/>
                      <a:gd name="csY14" fmla="*/ 67151 h 244762"/>
                      <a:gd name="csX15" fmla="*/ 16520 w 158144"/>
                      <a:gd name="csY15" fmla="*/ 172075 h 244762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</a:cxnLst>
                    <a:rect l="l" t="t" r="r" b="b"/>
                    <a:pathLst>
                      <a:path w="158144" h="244762">
                        <a:moveTo>
                          <a:pt x="0" y="175647"/>
                        </a:moveTo>
                        <a:lnTo>
                          <a:pt x="77510" y="4376"/>
                        </a:lnTo>
                        <a:lnTo>
                          <a:pt x="98137" y="0"/>
                        </a:lnTo>
                        <a:lnTo>
                          <a:pt x="129659" y="148143"/>
                        </a:lnTo>
                        <a:lnTo>
                          <a:pt x="150644" y="143679"/>
                        </a:lnTo>
                        <a:lnTo>
                          <a:pt x="158145" y="178772"/>
                        </a:lnTo>
                        <a:lnTo>
                          <a:pt x="137160" y="183237"/>
                        </a:lnTo>
                        <a:lnTo>
                          <a:pt x="148144" y="234851"/>
                        </a:lnTo>
                        <a:lnTo>
                          <a:pt x="101620" y="244763"/>
                        </a:lnTo>
                        <a:lnTo>
                          <a:pt x="90636" y="193149"/>
                        </a:lnTo>
                        <a:lnTo>
                          <a:pt x="7590" y="210830"/>
                        </a:lnTo>
                        <a:lnTo>
                          <a:pt x="89" y="175736"/>
                        </a:lnTo>
                        <a:close/>
                        <a:moveTo>
                          <a:pt x="16431" y="172164"/>
                        </a:moveTo>
                        <a:lnTo>
                          <a:pt x="83135" y="157966"/>
                        </a:lnTo>
                        <a:lnTo>
                          <a:pt x="63847" y="67151"/>
                        </a:lnTo>
                        <a:lnTo>
                          <a:pt x="16520" y="172075"/>
                        </a:lnTo>
                        <a:close/>
                      </a:path>
                    </a:pathLst>
                  </a:custGeom>
                  <a:solidFill>
                    <a:srgbClr val="231F20"/>
                  </a:solidFill>
                  <a:ln w="8914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2373789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0FBBC-B4C3-9B44-6079-3034969F9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1AF61-9182-A1A0-A0DC-4F7980A92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I Notice, I Wonder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2C6EBAA-5616-C25E-1225-0E743CA6DA6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Review what you wrote in the table.</a:t>
            </a:r>
          </a:p>
          <a:p>
            <a:r>
              <a:rPr lang="en-US" altLang="en-US" dirty="0"/>
              <a:t>What do you notice?</a:t>
            </a:r>
          </a:p>
          <a:p>
            <a:r>
              <a:rPr lang="en-US" altLang="en-US" dirty="0"/>
              <a:t>What do you wonder?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C8366E-7FFF-9D53-C0B5-8B3317EA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6630" y="511176"/>
            <a:ext cx="1768719" cy="183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15993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Slides (25)—Template</Template>
  <TotalTime>6068</TotalTime>
  <Words>894</Words>
  <Application>Microsoft Office PowerPoint</Application>
  <PresentationFormat>On-screen Show (16:9)</PresentationFormat>
  <Paragraphs>81</Paragraphs>
  <Slides>18</Slides>
  <Notes>12</Notes>
  <HiddenSlides>0</HiddenSlides>
  <MMClips>6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Equation</vt:lpstr>
      <vt:lpstr>PowerPoint Presentation</vt:lpstr>
      <vt:lpstr>Simply Radical, Part 2</vt:lpstr>
      <vt:lpstr>Essential Question</vt:lpstr>
      <vt:lpstr>Learning Objectives</vt:lpstr>
      <vt:lpstr>Question Formulation Technique</vt:lpstr>
      <vt:lpstr>Question Formulation Technique</vt:lpstr>
      <vt:lpstr>Question Formulation Technique</vt:lpstr>
      <vt:lpstr>Radical Connections</vt:lpstr>
      <vt:lpstr>I Notice, I Wonder</vt:lpstr>
      <vt:lpstr>I Notice, I Wonder</vt:lpstr>
      <vt:lpstr>Operations with Square Roots</vt:lpstr>
      <vt:lpstr>Operations on Radicals: Summarize</vt:lpstr>
      <vt:lpstr>Electronics Engineer</vt:lpstr>
      <vt:lpstr>Electronics Engineering</vt:lpstr>
      <vt:lpstr>You’re the Engineer</vt:lpstr>
      <vt:lpstr>You’re the Engineer</vt:lpstr>
      <vt:lpstr>Reflection</vt:lpstr>
      <vt:lpstr>Quick Write</vt:lpstr>
    </vt:vector>
  </TitlesOfParts>
  <Manager/>
  <Company>University of Oklahoma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K20 Center</dc:creator>
  <cp:keywords/>
  <dc:description/>
  <cp:lastModifiedBy>Eike, Michell L.</cp:lastModifiedBy>
  <cp:revision>5</cp:revision>
  <dcterms:created xsi:type="dcterms:W3CDTF">2026-05-11T13:39:28Z</dcterms:created>
  <dcterms:modified xsi:type="dcterms:W3CDTF">2026-07-20T14:13:13Z</dcterms:modified>
  <cp:category/>
</cp:coreProperties>
</file>