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Lst>
  <p:notesMasterIdLst>
    <p:notesMasterId r:id="rId19"/>
  </p:notesMasterIdLst>
  <p:sldIdLst>
    <p:sldId id="256" r:id="rId3"/>
    <p:sldId id="280" r:id="rId4"/>
    <p:sldId id="258" r:id="rId5"/>
    <p:sldId id="290" r:id="rId6"/>
    <p:sldId id="264" r:id="rId7"/>
    <p:sldId id="281" r:id="rId8"/>
    <p:sldId id="282" r:id="rId9"/>
    <p:sldId id="283" r:id="rId10"/>
    <p:sldId id="284" r:id="rId11"/>
    <p:sldId id="285" r:id="rId12"/>
    <p:sldId id="287" r:id="rId13"/>
    <p:sldId id="286" r:id="rId14"/>
    <p:sldId id="288" r:id="rId15"/>
    <p:sldId id="272" r:id="rId16"/>
    <p:sldId id="273" r:id="rId17"/>
    <p:sldId id="274"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onstantia" panose="02030602050306030303" pitchFamily="18" charset="0"/>
      <p:regular r:id="rId24"/>
      <p:bold r:id="rId25"/>
      <p:italic r:id="rId26"/>
      <p:boldItalic r:id="rId27"/>
    </p:embeddedFont>
    <p:embeddedFont>
      <p:font typeface="Georgia" panose="02040502050405020303" pitchFamily="18" charset="0"/>
      <p:regular r:id="rId28"/>
      <p:bold r:id="rId29"/>
      <p:italic r:id="rId30"/>
      <p:boldItalic r:id="rId31"/>
    </p:embeddedFont>
    <p:embeddedFont>
      <p:font typeface="Wingdings 2" pitchFamily="2" charset="2"/>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BB8F02-4644-4ECC-B1EF-971E35C9A5C5}" v="95" dt="2020-04-16T18:40:14.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4974" autoAdjust="0"/>
  </p:normalViewPr>
  <p:slideViewPr>
    <p:cSldViewPr snapToGrid="0" snapToObjects="1">
      <p:cViewPr varScale="1">
        <p:scale>
          <a:sx n="109" d="100"/>
          <a:sy n="109" d="100"/>
        </p:scale>
        <p:origin x="10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D7BB8F02-4644-4ECC-B1EF-971E35C9A5C5}"/>
    <pc:docChg chg="undo custSel addSld delSld modSld sldOrd">
      <pc:chgData name="Taylor Thurston" userId="10285e41d43c4120" providerId="LiveId" clId="{D7BB8F02-4644-4ECC-B1EF-971E35C9A5C5}" dt="2020-04-16T18:50:05.358" v="2851" actId="478"/>
      <pc:docMkLst>
        <pc:docMk/>
      </pc:docMkLst>
      <pc:sldChg chg="del">
        <pc:chgData name="Taylor Thurston" userId="10285e41d43c4120" providerId="LiveId" clId="{D7BB8F02-4644-4ECC-B1EF-971E35C9A5C5}" dt="2020-04-14T18:29:46.108" v="132" actId="2696"/>
        <pc:sldMkLst>
          <pc:docMk/>
          <pc:sldMk cId="0" sldId="257"/>
        </pc:sldMkLst>
      </pc:sldChg>
      <pc:sldChg chg="modSp">
        <pc:chgData name="Taylor Thurston" userId="10285e41d43c4120" providerId="LiveId" clId="{D7BB8F02-4644-4ECC-B1EF-971E35C9A5C5}" dt="2020-04-15T20:07:27.887" v="2825" actId="20577"/>
        <pc:sldMkLst>
          <pc:docMk/>
          <pc:sldMk cId="0" sldId="258"/>
        </pc:sldMkLst>
        <pc:spChg chg="mod">
          <ac:chgData name="Taylor Thurston" userId="10285e41d43c4120" providerId="LiveId" clId="{D7BB8F02-4644-4ECC-B1EF-971E35C9A5C5}" dt="2020-04-15T17:52:11.283" v="2618" actId="20577"/>
          <ac:spMkLst>
            <pc:docMk/>
            <pc:sldMk cId="0" sldId="258"/>
            <ac:spMk id="78" creationId="{00000000-0000-0000-0000-000000000000}"/>
          </ac:spMkLst>
        </pc:spChg>
        <pc:spChg chg="mod">
          <ac:chgData name="Taylor Thurston" userId="10285e41d43c4120" providerId="LiveId" clId="{D7BB8F02-4644-4ECC-B1EF-971E35C9A5C5}" dt="2020-04-15T20:07:27.887" v="2825" actId="20577"/>
          <ac:spMkLst>
            <pc:docMk/>
            <pc:sldMk cId="0" sldId="258"/>
            <ac:spMk id="79" creationId="{00000000-0000-0000-0000-000000000000}"/>
          </ac:spMkLst>
        </pc:spChg>
      </pc:sldChg>
      <pc:sldChg chg="del">
        <pc:chgData name="Taylor Thurston" userId="10285e41d43c4120" providerId="LiveId" clId="{D7BB8F02-4644-4ECC-B1EF-971E35C9A5C5}" dt="2020-04-14T18:29:51.532" v="133" actId="2696"/>
        <pc:sldMkLst>
          <pc:docMk/>
          <pc:sldMk cId="3412152249" sldId="263"/>
        </pc:sldMkLst>
      </pc:sldChg>
      <pc:sldChg chg="addSp delSp modSp">
        <pc:chgData name="Taylor Thurston" userId="10285e41d43c4120" providerId="LiveId" clId="{D7BB8F02-4644-4ECC-B1EF-971E35C9A5C5}" dt="2020-04-15T20:08:54.886" v="2830" actId="1076"/>
        <pc:sldMkLst>
          <pc:docMk/>
          <pc:sldMk cId="2547126755" sldId="264"/>
        </pc:sldMkLst>
        <pc:spChg chg="add del mod">
          <ac:chgData name="Taylor Thurston" userId="10285e41d43c4120" providerId="LiveId" clId="{D7BB8F02-4644-4ECC-B1EF-971E35C9A5C5}" dt="2020-04-14T18:50:51.567" v="374" actId="478"/>
          <ac:spMkLst>
            <pc:docMk/>
            <pc:sldMk cId="2547126755" sldId="264"/>
            <ac:spMk id="2" creationId="{E0BED163-204B-47B5-AA9C-4D9E0676C65C}"/>
          </ac:spMkLst>
        </pc:spChg>
        <pc:spChg chg="mod">
          <ac:chgData name="Taylor Thurston" userId="10285e41d43c4120" providerId="LiveId" clId="{D7BB8F02-4644-4ECC-B1EF-971E35C9A5C5}" dt="2020-04-14T18:51:21.547" v="384" actId="20577"/>
          <ac:spMkLst>
            <pc:docMk/>
            <pc:sldMk cId="2547126755" sldId="264"/>
            <ac:spMk id="155" creationId="{00000000-0000-0000-0000-000000000000}"/>
          </ac:spMkLst>
        </pc:spChg>
        <pc:spChg chg="mod">
          <ac:chgData name="Taylor Thurston" userId="10285e41d43c4120" providerId="LiveId" clId="{D7BB8F02-4644-4ECC-B1EF-971E35C9A5C5}" dt="2020-04-14T18:55:56.973" v="514" actId="108"/>
          <ac:spMkLst>
            <pc:docMk/>
            <pc:sldMk cId="2547126755" sldId="264"/>
            <ac:spMk id="156" creationId="{00000000-0000-0000-0000-000000000000}"/>
          </ac:spMkLst>
        </pc:spChg>
        <pc:picChg chg="mod">
          <ac:chgData name="Taylor Thurston" userId="10285e41d43c4120" providerId="LiveId" clId="{D7BB8F02-4644-4ECC-B1EF-971E35C9A5C5}" dt="2020-04-15T20:08:54.886" v="2830" actId="1076"/>
          <ac:picMkLst>
            <pc:docMk/>
            <pc:sldMk cId="2547126755" sldId="264"/>
            <ac:picMk id="3" creationId="{8E8E3BF7-D833-0840-980F-50D4964AB1CF}"/>
          </ac:picMkLst>
        </pc:picChg>
      </pc:sldChg>
      <pc:sldChg chg="del">
        <pc:chgData name="Taylor Thurston" userId="10285e41d43c4120" providerId="LiveId" clId="{D7BB8F02-4644-4ECC-B1EF-971E35C9A5C5}" dt="2020-04-14T18:29:53.431" v="134" actId="2696"/>
        <pc:sldMkLst>
          <pc:docMk/>
          <pc:sldMk cId="2531140993" sldId="265"/>
        </pc:sldMkLst>
      </pc:sldChg>
      <pc:sldChg chg="del">
        <pc:chgData name="Taylor Thurston" userId="10285e41d43c4120" providerId="LiveId" clId="{D7BB8F02-4644-4ECC-B1EF-971E35C9A5C5}" dt="2020-04-14T18:29:56.388" v="135" actId="2696"/>
        <pc:sldMkLst>
          <pc:docMk/>
          <pc:sldMk cId="625161207" sldId="266"/>
        </pc:sldMkLst>
      </pc:sldChg>
      <pc:sldChg chg="del">
        <pc:chgData name="Taylor Thurston" userId="10285e41d43c4120" providerId="LiveId" clId="{D7BB8F02-4644-4ECC-B1EF-971E35C9A5C5}" dt="2020-04-14T18:29:58.724" v="136" actId="2696"/>
        <pc:sldMkLst>
          <pc:docMk/>
          <pc:sldMk cId="3014364946" sldId="268"/>
        </pc:sldMkLst>
      </pc:sldChg>
      <pc:sldChg chg="del">
        <pc:chgData name="Taylor Thurston" userId="10285e41d43c4120" providerId="LiveId" clId="{D7BB8F02-4644-4ECC-B1EF-971E35C9A5C5}" dt="2020-04-14T18:30:00.878" v="137" actId="2696"/>
        <pc:sldMkLst>
          <pc:docMk/>
          <pc:sldMk cId="3385303694" sldId="270"/>
        </pc:sldMkLst>
      </pc:sldChg>
      <pc:sldChg chg="modSp">
        <pc:chgData name="Taylor Thurston" userId="10285e41d43c4120" providerId="LiveId" clId="{D7BB8F02-4644-4ECC-B1EF-971E35C9A5C5}" dt="2020-04-14T19:58:34.982" v="1835" actId="20577"/>
        <pc:sldMkLst>
          <pc:docMk/>
          <pc:sldMk cId="1699738436" sldId="272"/>
        </pc:sldMkLst>
        <pc:spChg chg="mod">
          <ac:chgData name="Taylor Thurston" userId="10285e41d43c4120" providerId="LiveId" clId="{D7BB8F02-4644-4ECC-B1EF-971E35C9A5C5}" dt="2020-04-14T19:58:34.982" v="1835" actId="20577"/>
          <ac:spMkLst>
            <pc:docMk/>
            <pc:sldMk cId="1699738436" sldId="272"/>
            <ac:spMk id="3" creationId="{A0335C64-D555-4445-854D-067014E9BBF4}"/>
          </ac:spMkLst>
        </pc:spChg>
      </pc:sldChg>
      <pc:sldChg chg="modSp">
        <pc:chgData name="Taylor Thurston" userId="10285e41d43c4120" providerId="LiveId" clId="{D7BB8F02-4644-4ECC-B1EF-971E35C9A5C5}" dt="2020-04-14T19:59:53.450" v="2063" actId="6549"/>
        <pc:sldMkLst>
          <pc:docMk/>
          <pc:sldMk cId="2332821256" sldId="273"/>
        </pc:sldMkLst>
        <pc:spChg chg="mod">
          <ac:chgData name="Taylor Thurston" userId="10285e41d43c4120" providerId="LiveId" clId="{D7BB8F02-4644-4ECC-B1EF-971E35C9A5C5}" dt="2020-04-14T19:59:53.450" v="2063" actId="6549"/>
          <ac:spMkLst>
            <pc:docMk/>
            <pc:sldMk cId="2332821256" sldId="273"/>
            <ac:spMk id="3" creationId="{B6819562-F3AF-4E42-8D5A-F749DBB6C38E}"/>
          </ac:spMkLst>
        </pc:spChg>
      </pc:sldChg>
      <pc:sldChg chg="modSp">
        <pc:chgData name="Taylor Thurston" userId="10285e41d43c4120" providerId="LiveId" clId="{D7BB8F02-4644-4ECC-B1EF-971E35C9A5C5}" dt="2020-04-16T15:43:49.321" v="2845" actId="20577"/>
        <pc:sldMkLst>
          <pc:docMk/>
          <pc:sldMk cId="3111964054" sldId="274"/>
        </pc:sldMkLst>
        <pc:spChg chg="mod">
          <ac:chgData name="Taylor Thurston" userId="10285e41d43c4120" providerId="LiveId" clId="{D7BB8F02-4644-4ECC-B1EF-971E35C9A5C5}" dt="2020-04-16T15:43:49.321" v="2845" actId="20577"/>
          <ac:spMkLst>
            <pc:docMk/>
            <pc:sldMk cId="3111964054" sldId="274"/>
            <ac:spMk id="3" creationId="{5A97D816-22E7-0D4B-944A-2C001BA5FD84}"/>
          </ac:spMkLst>
        </pc:spChg>
      </pc:sldChg>
      <pc:sldChg chg="del">
        <pc:chgData name="Taylor Thurston" userId="10285e41d43c4120" providerId="LiveId" clId="{D7BB8F02-4644-4ECC-B1EF-971E35C9A5C5}" dt="2020-04-14T19:10:38.222" v="842" actId="2696"/>
        <pc:sldMkLst>
          <pc:docMk/>
          <pc:sldMk cId="1564634952" sldId="275"/>
        </pc:sldMkLst>
      </pc:sldChg>
      <pc:sldChg chg="del">
        <pc:chgData name="Taylor Thurston" userId="10285e41d43c4120" providerId="LiveId" clId="{D7BB8F02-4644-4ECC-B1EF-971E35C9A5C5}" dt="2020-04-14T19:26:34.149" v="1118" actId="2696"/>
        <pc:sldMkLst>
          <pc:docMk/>
          <pc:sldMk cId="772288144" sldId="276"/>
        </pc:sldMkLst>
      </pc:sldChg>
      <pc:sldChg chg="del">
        <pc:chgData name="Taylor Thurston" userId="10285e41d43c4120" providerId="LiveId" clId="{D7BB8F02-4644-4ECC-B1EF-971E35C9A5C5}" dt="2020-04-14T19:38:19.548" v="1444" actId="2696"/>
        <pc:sldMkLst>
          <pc:docMk/>
          <pc:sldMk cId="3786520472" sldId="277"/>
        </pc:sldMkLst>
      </pc:sldChg>
      <pc:sldChg chg="del">
        <pc:chgData name="Taylor Thurston" userId="10285e41d43c4120" providerId="LiveId" clId="{D7BB8F02-4644-4ECC-B1EF-971E35C9A5C5}" dt="2020-04-14T19:48:37.445" v="1624" actId="2696"/>
        <pc:sldMkLst>
          <pc:docMk/>
          <pc:sldMk cId="2871467146" sldId="278"/>
        </pc:sldMkLst>
      </pc:sldChg>
      <pc:sldChg chg="add del">
        <pc:chgData name="Taylor Thurston" userId="10285e41d43c4120" providerId="LiveId" clId="{D7BB8F02-4644-4ECC-B1EF-971E35C9A5C5}" dt="2020-04-15T17:55:33.786" v="2646" actId="2696"/>
        <pc:sldMkLst>
          <pc:docMk/>
          <pc:sldMk cId="30826046" sldId="279"/>
        </pc:sldMkLst>
      </pc:sldChg>
      <pc:sldChg chg="modSp">
        <pc:chgData name="Taylor Thurston" userId="10285e41d43c4120" providerId="LiveId" clId="{D7BB8F02-4644-4ECC-B1EF-971E35C9A5C5}" dt="2020-04-15T17:55:43.440" v="2648" actId="20577"/>
        <pc:sldMkLst>
          <pc:docMk/>
          <pc:sldMk cId="0" sldId="280"/>
        </pc:sldMkLst>
        <pc:spChg chg="mod">
          <ac:chgData name="Taylor Thurston" userId="10285e41d43c4120" providerId="LiveId" clId="{D7BB8F02-4644-4ECC-B1EF-971E35C9A5C5}" dt="2020-04-15T17:55:43.440" v="2648" actId="20577"/>
          <ac:spMkLst>
            <pc:docMk/>
            <pc:sldMk cId="0" sldId="280"/>
            <ac:spMk id="3" creationId="{C1FBCA28-140F-8A42-9364-1ED04BA0B6E2}"/>
          </ac:spMkLst>
        </pc:spChg>
        <pc:spChg chg="mod">
          <ac:chgData name="Taylor Thurston" userId="10285e41d43c4120" providerId="LiveId" clId="{D7BB8F02-4644-4ECC-B1EF-971E35C9A5C5}" dt="2020-04-14T18:29:24.149" v="130" actId="20577"/>
          <ac:spMkLst>
            <pc:docMk/>
            <pc:sldMk cId="0" sldId="280"/>
            <ac:spMk id="4" creationId="{AD9A7854-D128-194F-AB89-C5ADDB206B0D}"/>
          </ac:spMkLst>
        </pc:spChg>
      </pc:sldChg>
      <pc:sldChg chg="addSp delSp modSp add">
        <pc:chgData name="Taylor Thurston" userId="10285e41d43c4120" providerId="LiveId" clId="{D7BB8F02-4644-4ECC-B1EF-971E35C9A5C5}" dt="2020-04-15T18:35:34.063" v="2715" actId="20577"/>
        <pc:sldMkLst>
          <pc:docMk/>
          <pc:sldMk cId="3153172712" sldId="281"/>
        </pc:sldMkLst>
        <pc:spChg chg="del">
          <ac:chgData name="Taylor Thurston" userId="10285e41d43c4120" providerId="LiveId" clId="{D7BB8F02-4644-4ECC-B1EF-971E35C9A5C5}" dt="2020-04-14T18:32:26.901" v="145"/>
          <ac:spMkLst>
            <pc:docMk/>
            <pc:sldMk cId="3153172712" sldId="281"/>
            <ac:spMk id="2" creationId="{CBC284BD-65FD-43AB-9453-5A41E5144198}"/>
          </ac:spMkLst>
        </pc:spChg>
        <pc:spChg chg="del">
          <ac:chgData name="Taylor Thurston" userId="10285e41d43c4120" providerId="LiveId" clId="{D7BB8F02-4644-4ECC-B1EF-971E35C9A5C5}" dt="2020-04-14T18:32:26.901" v="145"/>
          <ac:spMkLst>
            <pc:docMk/>
            <pc:sldMk cId="3153172712" sldId="281"/>
            <ac:spMk id="3" creationId="{21A91E13-A6CB-4E8D-BDD4-4DD8FB278E25}"/>
          </ac:spMkLst>
        </pc:spChg>
        <pc:spChg chg="del">
          <ac:chgData name="Taylor Thurston" userId="10285e41d43c4120" providerId="LiveId" clId="{D7BB8F02-4644-4ECC-B1EF-971E35C9A5C5}" dt="2020-04-14T18:32:26.901" v="145"/>
          <ac:spMkLst>
            <pc:docMk/>
            <pc:sldMk cId="3153172712" sldId="281"/>
            <ac:spMk id="4" creationId="{84C39C94-C8AB-4497-BF93-AAC5D449173E}"/>
          </ac:spMkLst>
        </pc:spChg>
        <pc:spChg chg="add mod">
          <ac:chgData name="Taylor Thurston" userId="10285e41d43c4120" providerId="LiveId" clId="{D7BB8F02-4644-4ECC-B1EF-971E35C9A5C5}" dt="2020-04-15T18:35:34.063" v="2715" actId="20577"/>
          <ac:spMkLst>
            <pc:docMk/>
            <pc:sldMk cId="3153172712" sldId="281"/>
            <ac:spMk id="5" creationId="{D519AAE0-1EC9-4196-BBFA-60E3EEA5CFF6}"/>
          </ac:spMkLst>
        </pc:spChg>
        <pc:spChg chg="add del mod">
          <ac:chgData name="Taylor Thurston" userId="10285e41d43c4120" providerId="LiveId" clId="{D7BB8F02-4644-4ECC-B1EF-971E35C9A5C5}" dt="2020-04-14T18:46:14.548" v="263" actId="478"/>
          <ac:spMkLst>
            <pc:docMk/>
            <pc:sldMk cId="3153172712" sldId="281"/>
            <ac:spMk id="6" creationId="{1A600ADA-FA26-4C57-AAFB-D3FA486BD353}"/>
          </ac:spMkLst>
        </pc:spChg>
        <pc:spChg chg="add del mod">
          <ac:chgData name="Taylor Thurston" userId="10285e41d43c4120" providerId="LiveId" clId="{D7BB8F02-4644-4ECC-B1EF-971E35C9A5C5}" dt="2020-04-14T18:46:17.319" v="264" actId="478"/>
          <ac:spMkLst>
            <pc:docMk/>
            <pc:sldMk cId="3153172712" sldId="281"/>
            <ac:spMk id="10" creationId="{2C7DB2FF-713A-41FA-BD5A-78E2E292C387}"/>
          </ac:spMkLst>
        </pc:spChg>
        <pc:picChg chg="add del mod">
          <ac:chgData name="Taylor Thurston" userId="10285e41d43c4120" providerId="LiveId" clId="{D7BB8F02-4644-4ECC-B1EF-971E35C9A5C5}" dt="2020-04-14T18:43:25.132" v="208" actId="478"/>
          <ac:picMkLst>
            <pc:docMk/>
            <pc:sldMk cId="3153172712" sldId="281"/>
            <ac:picMk id="7" creationId="{8C5CA089-EF89-4DF7-8BD9-02A796F80793}"/>
          </ac:picMkLst>
        </pc:picChg>
        <pc:picChg chg="add del mod">
          <ac:chgData name="Taylor Thurston" userId="10285e41d43c4120" providerId="LiveId" clId="{D7BB8F02-4644-4ECC-B1EF-971E35C9A5C5}" dt="2020-04-14T19:07:55.950" v="787" actId="478"/>
          <ac:picMkLst>
            <pc:docMk/>
            <pc:sldMk cId="3153172712" sldId="281"/>
            <ac:picMk id="8" creationId="{5E94C0E2-2D85-449A-9741-C708A17F8242}"/>
          </ac:picMkLst>
        </pc:picChg>
        <pc:picChg chg="add del mod ord">
          <ac:chgData name="Taylor Thurston" userId="10285e41d43c4120" providerId="LiveId" clId="{D7BB8F02-4644-4ECC-B1EF-971E35C9A5C5}" dt="2020-04-14T19:08:29.222" v="791" actId="478"/>
          <ac:picMkLst>
            <pc:docMk/>
            <pc:sldMk cId="3153172712" sldId="281"/>
            <ac:picMk id="11" creationId="{B37C269F-7C74-41D4-BA47-2E836A705ADD}"/>
          </ac:picMkLst>
        </pc:picChg>
        <pc:picChg chg="add mod">
          <ac:chgData name="Taylor Thurston" userId="10285e41d43c4120" providerId="LiveId" clId="{D7BB8F02-4644-4ECC-B1EF-971E35C9A5C5}" dt="2020-04-14T19:08:47.854" v="793"/>
          <ac:picMkLst>
            <pc:docMk/>
            <pc:sldMk cId="3153172712" sldId="281"/>
            <ac:picMk id="12" creationId="{3EA1A5E4-0CBD-4389-A3BC-175780521D11}"/>
          </ac:picMkLst>
        </pc:picChg>
      </pc:sldChg>
      <pc:sldChg chg="addSp delSp modSp add">
        <pc:chgData name="Taylor Thurston" userId="10285e41d43c4120" providerId="LiveId" clId="{D7BB8F02-4644-4ECC-B1EF-971E35C9A5C5}" dt="2020-04-16T18:50:05.358" v="2851" actId="478"/>
        <pc:sldMkLst>
          <pc:docMk/>
          <pc:sldMk cId="2850247083" sldId="282"/>
        </pc:sldMkLst>
        <pc:spChg chg="mod">
          <ac:chgData name="Taylor Thurston" userId="10285e41d43c4120" providerId="LiveId" clId="{D7BB8F02-4644-4ECC-B1EF-971E35C9A5C5}" dt="2020-04-15T18:35:18.227" v="2693" actId="20577"/>
          <ac:spMkLst>
            <pc:docMk/>
            <pc:sldMk cId="2850247083" sldId="282"/>
            <ac:spMk id="5" creationId="{D519AAE0-1EC9-4196-BBFA-60E3EEA5CFF6}"/>
          </ac:spMkLst>
        </pc:spChg>
        <pc:picChg chg="add del mod ord modCrop">
          <ac:chgData name="Taylor Thurston" userId="10285e41d43c4120" providerId="LiveId" clId="{D7BB8F02-4644-4ECC-B1EF-971E35C9A5C5}" dt="2020-04-14T19:09:16.582" v="797" actId="478"/>
          <ac:picMkLst>
            <pc:docMk/>
            <pc:sldMk cId="2850247083" sldId="282"/>
            <ac:picMk id="2" creationId="{B6DD0156-EA1B-4967-9E0D-A5615F6EB471}"/>
          </ac:picMkLst>
        </pc:picChg>
        <pc:picChg chg="add del mod">
          <ac:chgData name="Taylor Thurston" userId="10285e41d43c4120" providerId="LiveId" clId="{D7BB8F02-4644-4ECC-B1EF-971E35C9A5C5}" dt="2020-04-16T18:50:05.358" v="2851" actId="478"/>
          <ac:picMkLst>
            <pc:docMk/>
            <pc:sldMk cId="2850247083" sldId="282"/>
            <ac:picMk id="2" creationId="{C29CBFE3-CB44-4CE4-BDFF-6EA9914F266A}"/>
          </ac:picMkLst>
        </pc:picChg>
        <pc:picChg chg="add mod">
          <ac:chgData name="Taylor Thurston" userId="10285e41d43c4120" providerId="LiveId" clId="{D7BB8F02-4644-4ECC-B1EF-971E35C9A5C5}" dt="2020-04-14T19:09:48.172" v="798"/>
          <ac:picMkLst>
            <pc:docMk/>
            <pc:sldMk cId="2850247083" sldId="282"/>
            <ac:picMk id="3" creationId="{0B54ABA4-7F0B-4153-874A-E7FD96321D71}"/>
          </ac:picMkLst>
        </pc:picChg>
        <pc:picChg chg="del">
          <ac:chgData name="Taylor Thurston" userId="10285e41d43c4120" providerId="LiveId" clId="{D7BB8F02-4644-4ECC-B1EF-971E35C9A5C5}" dt="2020-04-14T19:05:49.923" v="779" actId="478"/>
          <ac:picMkLst>
            <pc:docMk/>
            <pc:sldMk cId="2850247083" sldId="282"/>
            <ac:picMk id="8" creationId="{5E94C0E2-2D85-449A-9741-C708A17F8242}"/>
          </ac:picMkLst>
        </pc:picChg>
      </pc:sldChg>
      <pc:sldChg chg="addSp delSp modSp add">
        <pc:chgData name="Taylor Thurston" userId="10285e41d43c4120" providerId="LiveId" clId="{D7BB8F02-4644-4ECC-B1EF-971E35C9A5C5}" dt="2020-04-15T18:35:56.413" v="2726" actId="6549"/>
        <pc:sldMkLst>
          <pc:docMk/>
          <pc:sldMk cId="1373961263" sldId="283"/>
        </pc:sldMkLst>
        <pc:spChg chg="mod">
          <ac:chgData name="Taylor Thurston" userId="10285e41d43c4120" providerId="LiveId" clId="{D7BB8F02-4644-4ECC-B1EF-971E35C9A5C5}" dt="2020-04-15T18:35:56.413" v="2726" actId="6549"/>
          <ac:spMkLst>
            <pc:docMk/>
            <pc:sldMk cId="1373961263" sldId="283"/>
            <ac:spMk id="5" creationId="{D519AAE0-1EC9-4196-BBFA-60E3EEA5CFF6}"/>
          </ac:spMkLst>
        </pc:spChg>
        <pc:picChg chg="add mod ord">
          <ac:chgData name="Taylor Thurston" userId="10285e41d43c4120" providerId="LiveId" clId="{D7BB8F02-4644-4ECC-B1EF-971E35C9A5C5}" dt="2020-04-14T19:17:48.356" v="977"/>
          <ac:picMkLst>
            <pc:docMk/>
            <pc:sldMk cId="1373961263" sldId="283"/>
            <ac:picMk id="2" creationId="{E29D7560-4EC8-4EA1-8EC4-07ECD605C20F}"/>
          </ac:picMkLst>
        </pc:picChg>
        <pc:picChg chg="del">
          <ac:chgData name="Taylor Thurston" userId="10285e41d43c4120" providerId="LiveId" clId="{D7BB8F02-4644-4ECC-B1EF-971E35C9A5C5}" dt="2020-04-14T19:16:17.827" v="975" actId="478"/>
          <ac:picMkLst>
            <pc:docMk/>
            <pc:sldMk cId="1373961263" sldId="283"/>
            <ac:picMk id="3" creationId="{0B54ABA4-7F0B-4153-874A-E7FD96321D71}"/>
          </ac:picMkLst>
        </pc:picChg>
      </pc:sldChg>
      <pc:sldChg chg="addSp delSp modSp add">
        <pc:chgData name="Taylor Thurston" userId="10285e41d43c4120" providerId="LiveId" clId="{D7BB8F02-4644-4ECC-B1EF-971E35C9A5C5}" dt="2020-04-15T18:36:38.817" v="2745" actId="20577"/>
        <pc:sldMkLst>
          <pc:docMk/>
          <pc:sldMk cId="2432295717" sldId="284"/>
        </pc:sldMkLst>
        <pc:spChg chg="mod">
          <ac:chgData name="Taylor Thurston" userId="10285e41d43c4120" providerId="LiveId" clId="{D7BB8F02-4644-4ECC-B1EF-971E35C9A5C5}" dt="2020-04-15T18:36:38.817" v="2745" actId="20577"/>
          <ac:spMkLst>
            <pc:docMk/>
            <pc:sldMk cId="2432295717" sldId="284"/>
            <ac:spMk id="5" creationId="{D519AAE0-1EC9-4196-BBFA-60E3EEA5CFF6}"/>
          </ac:spMkLst>
        </pc:spChg>
        <pc:picChg chg="add mod ord">
          <ac:chgData name="Taylor Thurston" userId="10285e41d43c4120" providerId="LiveId" clId="{D7BB8F02-4644-4ECC-B1EF-971E35C9A5C5}" dt="2020-04-14T19:19:03.368" v="1041"/>
          <ac:picMkLst>
            <pc:docMk/>
            <pc:sldMk cId="2432295717" sldId="284"/>
            <ac:picMk id="2" creationId="{4063C24C-9443-47C7-8AAC-EDB67746B887}"/>
          </ac:picMkLst>
        </pc:picChg>
        <pc:picChg chg="del">
          <ac:chgData name="Taylor Thurston" userId="10285e41d43c4120" providerId="LiveId" clId="{D7BB8F02-4644-4ECC-B1EF-971E35C9A5C5}" dt="2020-04-14T19:15:07.894" v="968" actId="478"/>
          <ac:picMkLst>
            <pc:docMk/>
            <pc:sldMk cId="2432295717" sldId="284"/>
            <ac:picMk id="3" creationId="{0B54ABA4-7F0B-4153-874A-E7FD96321D71}"/>
          </ac:picMkLst>
        </pc:picChg>
      </pc:sldChg>
      <pc:sldChg chg="addSp delSp modSp add">
        <pc:chgData name="Taylor Thurston" userId="10285e41d43c4120" providerId="LiveId" clId="{D7BB8F02-4644-4ECC-B1EF-971E35C9A5C5}" dt="2020-04-15T18:37:07.315" v="2766" actId="6549"/>
        <pc:sldMkLst>
          <pc:docMk/>
          <pc:sldMk cId="635172231" sldId="285"/>
        </pc:sldMkLst>
        <pc:spChg chg="mod">
          <ac:chgData name="Taylor Thurston" userId="10285e41d43c4120" providerId="LiveId" clId="{D7BB8F02-4644-4ECC-B1EF-971E35C9A5C5}" dt="2020-04-15T18:37:07.315" v="2766" actId="6549"/>
          <ac:spMkLst>
            <pc:docMk/>
            <pc:sldMk cId="635172231" sldId="285"/>
            <ac:spMk id="5" creationId="{D519AAE0-1EC9-4196-BBFA-60E3EEA5CFF6}"/>
          </ac:spMkLst>
        </pc:spChg>
        <pc:picChg chg="del">
          <ac:chgData name="Taylor Thurston" userId="10285e41d43c4120" providerId="LiveId" clId="{D7BB8F02-4644-4ECC-B1EF-971E35C9A5C5}" dt="2020-04-14T19:29:45.987" v="1190" actId="478"/>
          <ac:picMkLst>
            <pc:docMk/>
            <pc:sldMk cId="635172231" sldId="285"/>
            <ac:picMk id="2" creationId="{4063C24C-9443-47C7-8AAC-EDB67746B887}"/>
          </ac:picMkLst>
        </pc:picChg>
        <pc:picChg chg="add mod ord">
          <ac:chgData name="Taylor Thurston" userId="10285e41d43c4120" providerId="LiveId" clId="{D7BB8F02-4644-4ECC-B1EF-971E35C9A5C5}" dt="2020-04-14T19:36:43.962" v="1433"/>
          <ac:picMkLst>
            <pc:docMk/>
            <pc:sldMk cId="635172231" sldId="285"/>
            <ac:picMk id="3" creationId="{D43194E9-A27C-43E8-935F-3C98CDF2891D}"/>
          </ac:picMkLst>
        </pc:picChg>
      </pc:sldChg>
      <pc:sldChg chg="addSp delSp modSp add ord">
        <pc:chgData name="Taylor Thurston" userId="10285e41d43c4120" providerId="LiveId" clId="{D7BB8F02-4644-4ECC-B1EF-971E35C9A5C5}" dt="2020-04-15T18:38:05.419" v="2789" actId="6549"/>
        <pc:sldMkLst>
          <pc:docMk/>
          <pc:sldMk cId="601377091" sldId="286"/>
        </pc:sldMkLst>
        <pc:spChg chg="mod">
          <ac:chgData name="Taylor Thurston" userId="10285e41d43c4120" providerId="LiveId" clId="{D7BB8F02-4644-4ECC-B1EF-971E35C9A5C5}" dt="2020-04-15T18:38:05.419" v="2789" actId="6549"/>
          <ac:spMkLst>
            <pc:docMk/>
            <pc:sldMk cId="601377091" sldId="286"/>
            <ac:spMk id="5" creationId="{D519AAE0-1EC9-4196-BBFA-60E3EEA5CFF6}"/>
          </ac:spMkLst>
        </pc:spChg>
        <pc:picChg chg="del">
          <ac:chgData name="Taylor Thurston" userId="10285e41d43c4120" providerId="LiveId" clId="{D7BB8F02-4644-4ECC-B1EF-971E35C9A5C5}" dt="2020-04-14T19:40:26.451" v="1450" actId="478"/>
          <ac:picMkLst>
            <pc:docMk/>
            <pc:sldMk cId="601377091" sldId="286"/>
            <ac:picMk id="2" creationId="{4063C24C-9443-47C7-8AAC-EDB67746B887}"/>
          </ac:picMkLst>
        </pc:picChg>
        <pc:picChg chg="add mod ord">
          <ac:chgData name="Taylor Thurston" userId="10285e41d43c4120" providerId="LiveId" clId="{D7BB8F02-4644-4ECC-B1EF-971E35C9A5C5}" dt="2020-04-14T19:47:39.938" v="1623"/>
          <ac:picMkLst>
            <pc:docMk/>
            <pc:sldMk cId="601377091" sldId="286"/>
            <ac:picMk id="3" creationId="{51E93294-B230-4194-96C4-627E44A2D630}"/>
          </ac:picMkLst>
        </pc:picChg>
      </pc:sldChg>
      <pc:sldChg chg="add del">
        <pc:chgData name="Taylor Thurston" userId="10285e41d43c4120" providerId="LiveId" clId="{D7BB8F02-4644-4ECC-B1EF-971E35C9A5C5}" dt="2020-04-14T19:26:40.121" v="1119" actId="2696"/>
        <pc:sldMkLst>
          <pc:docMk/>
          <pc:sldMk cId="2383085958" sldId="286"/>
        </pc:sldMkLst>
      </pc:sldChg>
      <pc:sldChg chg="addSp delSp modSp add modNotesTx">
        <pc:chgData name="Taylor Thurston" userId="10285e41d43c4120" providerId="LiveId" clId="{D7BB8F02-4644-4ECC-B1EF-971E35C9A5C5}" dt="2020-04-15T19:38:26.160" v="2823" actId="20577"/>
        <pc:sldMkLst>
          <pc:docMk/>
          <pc:sldMk cId="2872380243" sldId="287"/>
        </pc:sldMkLst>
        <pc:spChg chg="mod">
          <ac:chgData name="Taylor Thurston" userId="10285e41d43c4120" providerId="LiveId" clId="{D7BB8F02-4644-4ECC-B1EF-971E35C9A5C5}" dt="2020-04-15T18:37:43.627" v="2779" actId="6549"/>
          <ac:spMkLst>
            <pc:docMk/>
            <pc:sldMk cId="2872380243" sldId="287"/>
            <ac:spMk id="5" creationId="{D519AAE0-1EC9-4196-BBFA-60E3EEA5CFF6}"/>
          </ac:spMkLst>
        </pc:spChg>
        <pc:picChg chg="add mod ord">
          <ac:chgData name="Taylor Thurston" userId="10285e41d43c4120" providerId="LiveId" clId="{D7BB8F02-4644-4ECC-B1EF-971E35C9A5C5}" dt="2020-04-14T19:33:59.302" v="1430"/>
          <ac:picMkLst>
            <pc:docMk/>
            <pc:sldMk cId="2872380243" sldId="287"/>
            <ac:picMk id="2" creationId="{E01A0713-A18F-4737-B7F3-3E2D3F5D9C9A}"/>
          </ac:picMkLst>
        </pc:picChg>
        <pc:picChg chg="del">
          <ac:chgData name="Taylor Thurston" userId="10285e41d43c4120" providerId="LiveId" clId="{D7BB8F02-4644-4ECC-B1EF-971E35C9A5C5}" dt="2020-04-14T19:31:49.290" v="1283" actId="478"/>
          <ac:picMkLst>
            <pc:docMk/>
            <pc:sldMk cId="2872380243" sldId="287"/>
            <ac:picMk id="3" creationId="{D43194E9-A27C-43E8-935F-3C98CDF2891D}"/>
          </ac:picMkLst>
        </pc:picChg>
      </pc:sldChg>
      <pc:sldChg chg="addSp delSp modSp add">
        <pc:chgData name="Taylor Thurston" userId="10285e41d43c4120" providerId="LiveId" clId="{D7BB8F02-4644-4ECC-B1EF-971E35C9A5C5}" dt="2020-04-15T18:39:01.019" v="2813" actId="6549"/>
        <pc:sldMkLst>
          <pc:docMk/>
          <pc:sldMk cId="3990851752" sldId="288"/>
        </pc:sldMkLst>
        <pc:spChg chg="mod">
          <ac:chgData name="Taylor Thurston" userId="10285e41d43c4120" providerId="LiveId" clId="{D7BB8F02-4644-4ECC-B1EF-971E35C9A5C5}" dt="2020-04-15T18:39:01.019" v="2813" actId="6549"/>
          <ac:spMkLst>
            <pc:docMk/>
            <pc:sldMk cId="3990851752" sldId="288"/>
            <ac:spMk id="5" creationId="{D519AAE0-1EC9-4196-BBFA-60E3EEA5CFF6}"/>
          </ac:spMkLst>
        </pc:spChg>
        <pc:picChg chg="del">
          <ac:chgData name="Taylor Thurston" userId="10285e41d43c4120" providerId="LiveId" clId="{D7BB8F02-4644-4ECC-B1EF-971E35C9A5C5}" dt="2020-04-14T19:44:53.453" v="1515" actId="478"/>
          <ac:picMkLst>
            <pc:docMk/>
            <pc:sldMk cId="3990851752" sldId="288"/>
            <ac:picMk id="2" creationId="{4063C24C-9443-47C7-8AAC-EDB67746B887}"/>
          </ac:picMkLst>
        </pc:picChg>
        <pc:picChg chg="add mod ord">
          <ac:chgData name="Taylor Thurston" userId="10285e41d43c4120" providerId="LiveId" clId="{D7BB8F02-4644-4ECC-B1EF-971E35C9A5C5}" dt="2020-04-14T19:47:11.763" v="1621"/>
          <ac:picMkLst>
            <pc:docMk/>
            <pc:sldMk cId="3990851752" sldId="288"/>
            <ac:picMk id="3" creationId="{C0577511-7BF6-4D37-8C61-C2F8524A69A3}"/>
          </ac:picMkLst>
        </pc:picChg>
      </pc:sldChg>
      <pc:sldChg chg="add del">
        <pc:chgData name="Taylor Thurston" userId="10285e41d43c4120" providerId="LiveId" clId="{D7BB8F02-4644-4ECC-B1EF-971E35C9A5C5}" dt="2020-04-15T18:06:07.449" v="2649" actId="2696"/>
        <pc:sldMkLst>
          <pc:docMk/>
          <pc:sldMk cId="1307971370" sldId="289"/>
        </pc:sldMkLst>
      </pc:sldChg>
      <pc:sldChg chg="modSp add">
        <pc:chgData name="Taylor Thurston" userId="10285e41d43c4120" providerId="LiveId" clId="{D7BB8F02-4644-4ECC-B1EF-971E35C9A5C5}" dt="2020-04-15T20:08:36.991" v="2828" actId="20577"/>
        <pc:sldMkLst>
          <pc:docMk/>
          <pc:sldMk cId="1761760174" sldId="290"/>
        </pc:sldMkLst>
        <pc:spChg chg="mod">
          <ac:chgData name="Taylor Thurston" userId="10285e41d43c4120" providerId="LiveId" clId="{D7BB8F02-4644-4ECC-B1EF-971E35C9A5C5}" dt="2020-04-15T20:08:36.991" v="2828" actId="20577"/>
          <ac:spMkLst>
            <pc:docMk/>
            <pc:sldMk cId="1761760174" sldId="290"/>
            <ac:spMk id="79" creationId="{00000000-0000-0000-0000-000000000000}"/>
          </ac:spMkLst>
        </pc:spChg>
      </pc:sldChg>
      <pc:sldMasterChg chg="delSldLayout">
        <pc:chgData name="Taylor Thurston" userId="10285e41d43c4120" providerId="LiveId" clId="{D7BB8F02-4644-4ECC-B1EF-971E35C9A5C5}" dt="2020-04-15T17:55:33.786" v="2646" actId="2696"/>
        <pc:sldMasterMkLst>
          <pc:docMk/>
          <pc:sldMasterMk cId="0" sldId="2147483663"/>
        </pc:sldMasterMkLst>
        <pc:sldLayoutChg chg="del">
          <pc:chgData name="Taylor Thurston" userId="10285e41d43c4120" providerId="LiveId" clId="{D7BB8F02-4644-4ECC-B1EF-971E35C9A5C5}" dt="2020-04-15T17:55:33.786" v="2646" actId="2696"/>
          <pc:sldLayoutMkLst>
            <pc:docMk/>
            <pc:sldMasterMk cId="0" sldId="2147483663"/>
            <pc:sldLayoutMk cId="0" sldId="2147483651"/>
          </pc:sldLayoutMkLst>
        </pc:sldLayoutChg>
        <pc:sldLayoutChg chg="del">
          <pc:chgData name="Taylor Thurston" userId="10285e41d43c4120" providerId="LiveId" clId="{D7BB8F02-4644-4ECC-B1EF-971E35C9A5C5}" dt="2020-04-14T18:30:00.878" v="137" actId="2696"/>
          <pc:sldLayoutMkLst>
            <pc:docMk/>
            <pc:sldMasterMk cId="0" sldId="2147483663"/>
            <pc:sldLayoutMk cId="0" sldId="214748365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0057f1949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0057f194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dk1"/>
                </a:solidFill>
                <a:effectLst/>
                <a:latin typeface="Arial"/>
                <a:ea typeface="Arial"/>
                <a:cs typeface="Arial"/>
                <a:sym typeface="Arial"/>
              </a:rPr>
              <a:t>In this type of speech, the speaker advocates for a given cause or action. Their job is to persuade the audience to agree with them and possibly to take action.</a:t>
            </a:r>
            <a:endParaRPr lang="en-US" dirty="0"/>
          </a:p>
        </p:txBody>
      </p:sp>
    </p:spTree>
    <p:extLst>
      <p:ext uri="{BB962C8B-B14F-4D97-AF65-F5344CB8AC3E}">
        <p14:creationId xmlns:p14="http://schemas.microsoft.com/office/powerpoint/2010/main" val="626651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dk1"/>
                </a:solidFill>
                <a:effectLst/>
                <a:latin typeface="Arial"/>
                <a:ea typeface="Arial"/>
                <a:cs typeface="Arial"/>
                <a:sym typeface="Arial"/>
              </a:rPr>
              <a:t>In this type of speech, the speaker advocates for a given cause or action. Their job is to persuade the audience to agree with them and possibly to take action.</a:t>
            </a:r>
            <a:endParaRPr lang="en-US" dirty="0"/>
          </a:p>
        </p:txBody>
      </p:sp>
    </p:spTree>
    <p:extLst>
      <p:ext uri="{BB962C8B-B14F-4D97-AF65-F5344CB8AC3E}">
        <p14:creationId xmlns:p14="http://schemas.microsoft.com/office/powerpoint/2010/main" val="2023744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dk1"/>
                </a:solidFill>
                <a:effectLst/>
                <a:latin typeface="Arial"/>
                <a:ea typeface="Arial"/>
                <a:cs typeface="Arial"/>
                <a:sym typeface="Arial"/>
              </a:rPr>
              <a:t>This type of speech, students may note, is intended to entertain, to inspire a sense of community, or to celebrate a common bond among the audience members and speaker.</a:t>
            </a:r>
            <a:endParaRPr lang="en-US" dirty="0"/>
          </a:p>
        </p:txBody>
      </p:sp>
    </p:spTree>
    <p:extLst>
      <p:ext uri="{BB962C8B-B14F-4D97-AF65-F5344CB8AC3E}">
        <p14:creationId xmlns:p14="http://schemas.microsoft.com/office/powerpoint/2010/main" val="2189366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a:solidFill>
                  <a:schemeClr val="dk1"/>
                </a:solidFill>
                <a:effectLst/>
                <a:latin typeface="Arial"/>
                <a:ea typeface="Arial"/>
                <a:cs typeface="Arial"/>
                <a:sym typeface="Arial"/>
              </a:rPr>
              <a:t>This type of speech, students may note, is intended to entertain, to inspire a sense of community, or to celebrate a common bond among the audience members and speaker.</a:t>
            </a:r>
            <a:endParaRPr lang="en-US" dirty="0"/>
          </a:p>
        </p:txBody>
      </p:sp>
    </p:spTree>
    <p:extLst>
      <p:ext uri="{BB962C8B-B14F-4D97-AF65-F5344CB8AC3E}">
        <p14:creationId xmlns:p14="http://schemas.microsoft.com/office/powerpoint/2010/main" val="2359194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0057f1949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0057f194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9611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0057f1949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0057f194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032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0057f1949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0057f194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386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254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0057f194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0057f194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0057f194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0057f194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383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2800"/>
              </a:spcBef>
              <a:spcAft>
                <a:spcPts val="0"/>
              </a:spcAft>
              <a:buSzPts val="1400"/>
              <a:buNone/>
            </a:pPr>
            <a:endParaRPr dirty="0"/>
          </a:p>
        </p:txBody>
      </p:sp>
      <p:sp>
        <p:nvSpPr>
          <p:cNvPr id="153" name="Google Shape;1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2910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type of speech, students may note, is intended to inform, and provides the audience with interesting or useful information.</a:t>
            </a:r>
          </a:p>
        </p:txBody>
      </p:sp>
    </p:spTree>
    <p:extLst>
      <p:ext uri="{BB962C8B-B14F-4D97-AF65-F5344CB8AC3E}">
        <p14:creationId xmlns:p14="http://schemas.microsoft.com/office/powerpoint/2010/main" val="385784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type of speech, students may note, is intended to inform, and provides the audience with interesting or useful information.</a:t>
            </a:r>
          </a:p>
          <a:p>
            <a:endParaRPr lang="en-US" dirty="0"/>
          </a:p>
        </p:txBody>
      </p:sp>
    </p:spTree>
    <p:extLst>
      <p:ext uri="{BB962C8B-B14F-4D97-AF65-F5344CB8AC3E}">
        <p14:creationId xmlns:p14="http://schemas.microsoft.com/office/powerpoint/2010/main" val="986374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dk1"/>
                </a:solidFill>
                <a:effectLst/>
                <a:latin typeface="Arial"/>
                <a:ea typeface="Arial"/>
                <a:cs typeface="Arial"/>
                <a:sym typeface="Arial"/>
              </a:rPr>
              <a:t>This type of speech is similar to an informative speech, but more specifically demonstrates or instructs the audience on how to perform a specific task. This typically includes a step-by-step demonstration with props.</a:t>
            </a:r>
            <a:endParaRPr lang="en-US" dirty="0"/>
          </a:p>
        </p:txBody>
      </p:sp>
    </p:spTree>
    <p:extLst>
      <p:ext uri="{BB962C8B-B14F-4D97-AF65-F5344CB8AC3E}">
        <p14:creationId xmlns:p14="http://schemas.microsoft.com/office/powerpoint/2010/main" val="651298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dk1"/>
                </a:solidFill>
                <a:effectLst/>
                <a:latin typeface="Arial"/>
                <a:ea typeface="Arial"/>
                <a:cs typeface="Arial"/>
                <a:sym typeface="Arial"/>
              </a:rPr>
              <a:t>This type of speech is similar to an informative speech, but more specifically demonstrates or instructs the audience on how to perform a specific task. This typically includes a step-by-step demonstration with props.</a:t>
            </a:r>
            <a:endParaRPr lang="en-US" dirty="0"/>
          </a:p>
        </p:txBody>
      </p:sp>
    </p:spTree>
    <p:extLst>
      <p:ext uri="{BB962C8B-B14F-4D97-AF65-F5344CB8AC3E}">
        <p14:creationId xmlns:p14="http://schemas.microsoft.com/office/powerpoint/2010/main" val="471779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17376991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533400" y="1028700"/>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2421402"/>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dirty="0"/>
              <a:t>Click to edit Master subtitle style</a:t>
            </a:r>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7369519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kumimoji="0" lang="en-US" dirty="0"/>
              <a:t>CLICK TO EDIT MASTER TITLE STYLE</a:t>
            </a:r>
          </a:p>
        </p:txBody>
      </p:sp>
      <p:sp>
        <p:nvSpPr>
          <p:cNvPr id="3" name="Content Placeholder 2"/>
          <p:cNvSpPr>
            <a:spLocks noGrp="1"/>
          </p:cNvSpPr>
          <p:nvPr>
            <p:ph idx="1"/>
          </p:nvPr>
        </p:nvSpPr>
        <p:spPr/>
        <p:txBody>
          <a:bodyPr/>
          <a:lstStyle>
            <a:lvl1pPr marL="205730" indent="-205730">
              <a:buClr>
                <a:schemeClr val="accent4"/>
              </a:buClr>
              <a:buSzPct val="100000"/>
              <a:buFont typeface="Arial" panose="020B0604020202020204" pitchFamily="34" charset="0"/>
              <a:buChar char="•"/>
              <a:defRPr sz="2600"/>
            </a:lvl1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5871786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028498"/>
            <a:ext cx="7772400" cy="1132284"/>
          </a:xfrm>
        </p:spPr>
        <p:txBody>
          <a:bodyPr lIns="45718" rIns="45718" anchor="t">
            <a:normAutofit/>
          </a:bodyPr>
          <a:lstStyle>
            <a:lvl1pPr marL="0" indent="0">
              <a:buNone/>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Edit Master text styles</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7361558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a:lstStyle/>
          <a:p>
            <a:r>
              <a:rPr kumimoji="0" lang="en-US" dirty="0"/>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3759196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Edit Master text styles</a:t>
            </a:r>
          </a:p>
        </p:txBody>
      </p:sp>
      <p:sp>
        <p:nvSpPr>
          <p:cNvPr id="4" name="Text Placeholder 3"/>
          <p:cNvSpPr>
            <a:spLocks noGrp="1"/>
          </p:cNvSpPr>
          <p:nvPr>
            <p:ph type="body" sz="half" idx="3"/>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7" y="1885950"/>
            <a:ext cx="4041775"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5613409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305800" cy="85725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0">
                <a:ln>
                  <a:noFill/>
                </a:ln>
                <a:solidFill>
                  <a:schemeClr val="accent4"/>
                </a:solidFill>
                <a:effectLst/>
                <a:latin typeface="+mj-lt"/>
                <a:ea typeface="+mj-ea"/>
                <a:cs typeface="+mj-cs"/>
              </a:defRPr>
            </a:lvl1pPr>
          </a:lstStyle>
          <a:p>
            <a:r>
              <a:rPr kumimoji="0" lang="en-US" dirty="0"/>
              <a:t>CLICK TO EDIT MASTER TITLE STYLE</a:t>
            </a:r>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5629583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7536860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6236153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75050" y="1428750"/>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457200" y="1428750"/>
            <a:ext cx="3124200" cy="3257550"/>
          </a:xfrm>
        </p:spPr>
        <p:txBody>
          <a:bodyPr tIns="0"/>
          <a:lstStyle>
            <a:lvl1pPr>
              <a:buSzPct val="100000"/>
              <a:defRPr sz="1800"/>
            </a:lvl1pPr>
            <a:lvl2pPr>
              <a:defRPr sz="1500"/>
            </a:lvl2pPr>
            <a:lvl3pPr>
              <a:defRPr sz="1350"/>
            </a:lvl3pPr>
            <a:lvl4pPr>
              <a:defRPr sz="1200"/>
            </a:lvl4pPr>
            <a:lvl5pPr>
              <a:defRPr sz="12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8824716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a:noFill/>
          <a:ln>
            <a:noFill/>
          </a:ln>
        </p:spPr>
        <p:txBody>
          <a:bodyPr lIns="91421" tIns="91421" rIns="91421" bIns="91421" anchor="ctr" anchorCtr="0"/>
          <a:lstStyle>
            <a:lvl1pPr algn="l" rtl="0">
              <a:spcBef>
                <a:spcPts val="0"/>
              </a:spcBef>
              <a:buSzPct val="100000"/>
              <a:buFont typeface="Georgia"/>
              <a:buNone/>
              <a:defRPr sz="3600" b="0">
                <a:solidFill>
                  <a:srgbClr val="991B1E"/>
                </a:solidFill>
                <a:latin typeface="Calibri"/>
                <a:ea typeface="Georgia"/>
                <a:cs typeface="Calibri"/>
                <a:sym typeface="Georgia"/>
              </a:defRPr>
            </a:lvl1pPr>
            <a:lvl2pPr algn="l" rtl="0">
              <a:spcBef>
                <a:spcPts val="0"/>
              </a:spcBef>
              <a:buSzPct val="100000"/>
              <a:buFont typeface="Georgia"/>
              <a:buNone/>
              <a:defRPr sz="3600" b="0">
                <a:solidFill>
                  <a:schemeClr val="lt1"/>
                </a:solidFill>
                <a:latin typeface="Georgia"/>
                <a:ea typeface="Georgia"/>
                <a:cs typeface="Georgia"/>
                <a:sym typeface="Georgia"/>
              </a:defRPr>
            </a:lvl2pPr>
            <a:lvl3pPr algn="l" rtl="0">
              <a:spcBef>
                <a:spcPts val="0"/>
              </a:spcBef>
              <a:buSzPct val="100000"/>
              <a:buFont typeface="Georgia"/>
              <a:buNone/>
              <a:defRPr sz="3600" b="0">
                <a:solidFill>
                  <a:schemeClr val="lt1"/>
                </a:solidFill>
                <a:latin typeface="Georgia"/>
                <a:ea typeface="Georgia"/>
                <a:cs typeface="Georgia"/>
                <a:sym typeface="Georgia"/>
              </a:defRPr>
            </a:lvl3pPr>
            <a:lvl4pPr algn="l" rtl="0">
              <a:spcBef>
                <a:spcPts val="0"/>
              </a:spcBef>
              <a:buSzPct val="100000"/>
              <a:buFont typeface="Georgia"/>
              <a:buNone/>
              <a:defRPr sz="3600" b="0">
                <a:solidFill>
                  <a:schemeClr val="lt1"/>
                </a:solidFill>
                <a:latin typeface="Georgia"/>
                <a:ea typeface="Georgia"/>
                <a:cs typeface="Georgia"/>
                <a:sym typeface="Georgia"/>
              </a:defRPr>
            </a:lvl4pPr>
            <a:lvl5pPr algn="l" rtl="0">
              <a:spcBef>
                <a:spcPts val="0"/>
              </a:spcBef>
              <a:buSzPct val="100000"/>
              <a:buFont typeface="Georgia"/>
              <a:buNone/>
              <a:defRPr sz="3600" b="0">
                <a:solidFill>
                  <a:schemeClr val="lt1"/>
                </a:solidFill>
                <a:latin typeface="Georgia"/>
                <a:ea typeface="Georgia"/>
                <a:cs typeface="Georgia"/>
                <a:sym typeface="Georgia"/>
              </a:defRPr>
            </a:lvl5pPr>
            <a:lvl6pPr algn="l" rtl="0">
              <a:spcBef>
                <a:spcPts val="0"/>
              </a:spcBef>
              <a:buSzPct val="100000"/>
              <a:buFont typeface="Georgia"/>
              <a:buNone/>
              <a:defRPr sz="3600" b="0">
                <a:solidFill>
                  <a:schemeClr val="lt1"/>
                </a:solidFill>
                <a:latin typeface="Georgia"/>
                <a:ea typeface="Georgia"/>
                <a:cs typeface="Georgia"/>
                <a:sym typeface="Georgia"/>
              </a:defRPr>
            </a:lvl6pPr>
            <a:lvl7pPr algn="l" rtl="0">
              <a:spcBef>
                <a:spcPts val="0"/>
              </a:spcBef>
              <a:buSzPct val="100000"/>
              <a:buFont typeface="Georgia"/>
              <a:buNone/>
              <a:defRPr sz="3600" b="0">
                <a:solidFill>
                  <a:schemeClr val="lt1"/>
                </a:solidFill>
                <a:latin typeface="Georgia"/>
                <a:ea typeface="Georgia"/>
                <a:cs typeface="Georgia"/>
                <a:sym typeface="Georgia"/>
              </a:defRPr>
            </a:lvl7pPr>
            <a:lvl8pPr algn="l" rtl="0">
              <a:spcBef>
                <a:spcPts val="0"/>
              </a:spcBef>
              <a:buSzPct val="100000"/>
              <a:buFont typeface="Georgia"/>
              <a:buNone/>
              <a:defRPr sz="3600" b="0">
                <a:solidFill>
                  <a:schemeClr val="lt1"/>
                </a:solidFill>
                <a:latin typeface="Georgia"/>
                <a:ea typeface="Georgia"/>
                <a:cs typeface="Georgia"/>
                <a:sym typeface="Georgia"/>
              </a:defRPr>
            </a:lvl8pPr>
            <a:lvl9pPr algn="l" rtl="0">
              <a:spcBef>
                <a:spcPts val="0"/>
              </a:spcBef>
              <a:buSzPct val="100000"/>
              <a:buFont typeface="Georgia"/>
              <a:buNone/>
              <a:defRPr sz="3600" b="0">
                <a:solidFill>
                  <a:schemeClr val="lt1"/>
                </a:solidFill>
                <a:latin typeface="Georgia"/>
                <a:ea typeface="Georgia"/>
                <a:cs typeface="Georgia"/>
                <a:sym typeface="Georgia"/>
              </a:defRPr>
            </a:lvl9pPr>
          </a:lstStyle>
          <a:p>
            <a:r>
              <a:rPr lang="en-US" dirty="0"/>
              <a:t>Click to edit Master title style</a:t>
            </a:r>
          </a:p>
        </p:txBody>
      </p:sp>
      <p:sp>
        <p:nvSpPr>
          <p:cNvPr id="23" name="Shape 23"/>
          <p:cNvSpPr txBox="1">
            <a:spLocks noGrp="1"/>
          </p:cNvSpPr>
          <p:nvPr>
            <p:ph type="body" idx="1"/>
          </p:nvPr>
        </p:nvSpPr>
        <p:spPr>
          <a:xfrm>
            <a:off x="457200"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Edit Master text styles</a:t>
            </a:r>
          </a:p>
        </p:txBody>
      </p:sp>
      <p:sp>
        <p:nvSpPr>
          <p:cNvPr id="25" name="Shape 25"/>
          <p:cNvSpPr txBox="1">
            <a:spLocks noGrp="1"/>
          </p:cNvSpPr>
          <p:nvPr>
            <p:ph type="body" idx="2"/>
          </p:nvPr>
        </p:nvSpPr>
        <p:spPr>
          <a:xfrm>
            <a:off x="4692274"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Edit Master text styles</a:t>
            </a:r>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4209571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Logo slide">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844518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body blue">
    <p:spTree>
      <p:nvGrpSpPr>
        <p:cNvPr id="1" name="Shape 213"/>
        <p:cNvGrpSpPr/>
        <p:nvPr/>
      </p:nvGrpSpPr>
      <p:grpSpPr>
        <a:xfrm>
          <a:off x="0" y="0"/>
          <a:ext cx="0" cy="0"/>
          <a:chOff x="0" y="0"/>
          <a:chExt cx="0" cy="0"/>
        </a:xfrm>
      </p:grpSpPr>
      <p:sp>
        <p:nvSpPr>
          <p:cNvPr id="230" name="Shape 2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1A2836"/>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31" name="Shape 23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572655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body red">
    <p:bg>
      <p:bgPr>
        <a:solidFill>
          <a:schemeClr val="bg1"/>
        </a:solidFill>
        <a:effectLst/>
      </p:bgPr>
    </p:bg>
    <p:spTree>
      <p:nvGrpSpPr>
        <p:cNvPr id="1" name="Shape 193"/>
        <p:cNvGrpSpPr/>
        <p:nvPr/>
      </p:nvGrpSpPr>
      <p:grpSpPr>
        <a:xfrm>
          <a:off x="0" y="0"/>
          <a:ext cx="0" cy="0"/>
          <a:chOff x="0" y="0"/>
          <a:chExt cx="0" cy="0"/>
        </a:xfrm>
      </p:grpSpPr>
      <p:sp>
        <p:nvSpPr>
          <p:cNvPr id="210" name="Shape 21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71D20"/>
              </a:buClr>
              <a:defRPr>
                <a:solidFill>
                  <a:srgbClr val="971D2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11" name="Shape 21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pic>
        <p:nvPicPr>
          <p:cNvPr id="21" name="Picture 20">
            <a:extLst>
              <a:ext uri="{FF2B5EF4-FFF2-40B4-BE49-F238E27FC236}">
                <a16:creationId xmlns:a16="http://schemas.microsoft.com/office/drawing/2014/main" id="{6FC4E35A-9159-9949-BC55-44AB60AEC9F4}"/>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16688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and body yellow">
    <p:spTree>
      <p:nvGrpSpPr>
        <p:cNvPr id="1" name="Shape 233"/>
        <p:cNvGrpSpPr/>
        <p:nvPr/>
      </p:nvGrpSpPr>
      <p:grpSpPr>
        <a:xfrm>
          <a:off x="0" y="0"/>
          <a:ext cx="0" cy="0"/>
          <a:chOff x="0" y="0"/>
          <a:chExt cx="0" cy="0"/>
        </a:xfrm>
      </p:grpSpPr>
      <p:sp>
        <p:nvSpPr>
          <p:cNvPr id="250" name="Shape 25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A8219"/>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51" name="Shape 25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72128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2" name="Google Shape;32;p7"/>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3" name="Google Shape;33;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6" name="Google Shape;36;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5" name="Google Shape;45;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9" name="Google Shape;59;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6" r:id="rId5"/>
    <p:sldLayoutId id="2147483657" r:id="rId6"/>
    <p:sldLayoutId id="2147483659" r:id="rId7"/>
    <p:sldLayoutId id="2147483660" r:id="rId8"/>
    <p:sldLayoutId id="2147483661" r:id="rId9"/>
    <p:sldLayoutId id="2147483662" r:id="rId10"/>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extLst>
      <p:ext uri="{BB962C8B-B14F-4D97-AF65-F5344CB8AC3E}">
        <p14:creationId xmlns:p14="http://schemas.microsoft.com/office/powerpoint/2010/main" val="310279382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Gxl72FQNQt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youtu.be/lE1HXJgDBYg"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youtu.be/D9v-Q1sRQG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youtu.be/lE1HXJgDBYg"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hKyFNe0wsS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youtu.be/lE1HXJgDBYg"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av-aIV8leKQ"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youtu.be/lE1HXJgDBYg"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GSIppEr0Nw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youtu.be/lE1HXJgDBY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youtu.be/8wyzrkmbhLQ"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youtu.be/lE1HXJgDBYg"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youtu.be/UF_P514soa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youtu.be/lE1HXJgDBYg"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D43194E9-A27C-43E8-935F-3C98CDF2891D}"/>
              </a:ext>
            </a:extLst>
          </p:cNvPr>
          <p:cNvPicPr>
            <a:picLocks noChangeAspect="1"/>
          </p:cNvPicPr>
          <p:nvPr/>
        </p:nvPicPr>
        <p:blipFill>
          <a:blip r:embed="rId4"/>
          <a:stretch>
            <a:fillRect/>
          </a:stretch>
        </p:blipFill>
        <p:spPr>
          <a:xfrm>
            <a:off x="1353670" y="618270"/>
            <a:ext cx="6443286" cy="3275131"/>
          </a:xfrm>
          <a:prstGeom prst="rect">
            <a:avLst/>
          </a:prstGeom>
        </p:spPr>
      </p:pic>
      <p:sp>
        <p:nvSpPr>
          <p:cNvPr id="5" name="Title 4">
            <a:extLst>
              <a:ext uri="{FF2B5EF4-FFF2-40B4-BE49-F238E27FC236}">
                <a16:creationId xmlns:a16="http://schemas.microsoft.com/office/drawing/2014/main" id="{D519AAE0-1EC9-4196-BBFA-60E3EEA5CFF6}"/>
              </a:ext>
            </a:extLst>
          </p:cNvPr>
          <p:cNvSpPr>
            <a:spLocks noGrp="1"/>
          </p:cNvSpPr>
          <p:nvPr>
            <p:ph type="title"/>
          </p:nvPr>
        </p:nvSpPr>
        <p:spPr>
          <a:xfrm>
            <a:off x="1353670" y="3893402"/>
            <a:ext cx="6436659" cy="1250098"/>
          </a:xfrm>
        </p:spPr>
        <p:txBody>
          <a:bodyPr anchor="t"/>
          <a:lstStyle/>
          <a:p>
            <a:pPr marL="63500" lvl="0" algn="ctr">
              <a:spcBef>
                <a:spcPts val="520"/>
              </a:spcBef>
              <a:buClr>
                <a:srgbClr val="991B1E"/>
              </a:buClr>
              <a:buSzPts val="2600"/>
            </a:pPr>
            <a:r>
              <a:rPr lang="en-US" sz="2000" dirty="0">
                <a:hlinkClick r:id="rId3"/>
              </a:rPr>
              <a:t>Persuasive Speech: Procrastination (7 min)</a:t>
            </a:r>
            <a:r>
              <a:rPr lang="en-US" sz="2000" dirty="0"/>
              <a:t> </a:t>
            </a:r>
            <a:br>
              <a:rPr lang="en-US" dirty="0">
                <a:hlinkClick r:id="rId5"/>
              </a:rPr>
            </a:br>
            <a:r>
              <a:rPr lang="en-US" sz="2000" dirty="0"/>
              <a:t>On your note catcher, record what you notice about persuasive speeches.</a:t>
            </a:r>
            <a:br>
              <a:rPr lang="en-US" dirty="0"/>
            </a:br>
            <a:r>
              <a:rPr lang="en-US" sz="800" dirty="0">
                <a:solidFill>
                  <a:schemeClr val="bg1">
                    <a:lumMod val="65000"/>
                  </a:schemeClr>
                </a:solidFill>
              </a:rPr>
              <a:t>Ricciardi, M. (2017, November 3). Persuasive speech on procrastination. </a:t>
            </a:r>
            <a:r>
              <a:rPr lang="en-US" sz="800" i="1" dirty="0">
                <a:solidFill>
                  <a:schemeClr val="bg1">
                    <a:lumMod val="65000"/>
                  </a:schemeClr>
                </a:solidFill>
              </a:rPr>
              <a:t>YouTube</a:t>
            </a:r>
            <a:r>
              <a:rPr lang="en-US" sz="800" dirty="0">
                <a:solidFill>
                  <a:schemeClr val="bg1">
                    <a:lumMod val="65000"/>
                  </a:schemeClr>
                </a:solidFill>
              </a:rPr>
              <a:t>. Retrieved from https://youtu.be/Gxl72FQNQtk</a:t>
            </a:r>
            <a:endParaRPr lang="en-US" dirty="0">
              <a:solidFill>
                <a:schemeClr val="bg1">
                  <a:lumMod val="65000"/>
                </a:schemeClr>
              </a:solidFill>
            </a:endParaRPr>
          </a:p>
        </p:txBody>
      </p:sp>
    </p:spTree>
    <p:extLst>
      <p:ext uri="{BB962C8B-B14F-4D97-AF65-F5344CB8AC3E}">
        <p14:creationId xmlns:p14="http://schemas.microsoft.com/office/powerpoint/2010/main" val="6351722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E01A0713-A18F-4737-B7F3-3E2D3F5D9C9A}"/>
              </a:ext>
            </a:extLst>
          </p:cNvPr>
          <p:cNvPicPr>
            <a:picLocks noChangeAspect="1"/>
          </p:cNvPicPr>
          <p:nvPr/>
        </p:nvPicPr>
        <p:blipFill>
          <a:blip r:embed="rId4"/>
          <a:stretch>
            <a:fillRect/>
          </a:stretch>
        </p:blipFill>
        <p:spPr>
          <a:xfrm>
            <a:off x="1353670" y="638080"/>
            <a:ext cx="6436659" cy="3255322"/>
          </a:xfrm>
          <a:prstGeom prst="rect">
            <a:avLst/>
          </a:prstGeom>
        </p:spPr>
      </p:pic>
      <p:sp>
        <p:nvSpPr>
          <p:cNvPr id="5" name="Title 4">
            <a:extLst>
              <a:ext uri="{FF2B5EF4-FFF2-40B4-BE49-F238E27FC236}">
                <a16:creationId xmlns:a16="http://schemas.microsoft.com/office/drawing/2014/main" id="{D519AAE0-1EC9-4196-BBFA-60E3EEA5CFF6}"/>
              </a:ext>
            </a:extLst>
          </p:cNvPr>
          <p:cNvSpPr>
            <a:spLocks noGrp="1"/>
          </p:cNvSpPr>
          <p:nvPr>
            <p:ph type="title"/>
          </p:nvPr>
        </p:nvSpPr>
        <p:spPr>
          <a:xfrm>
            <a:off x="1353670" y="3893402"/>
            <a:ext cx="6436659" cy="1250098"/>
          </a:xfrm>
        </p:spPr>
        <p:txBody>
          <a:bodyPr anchor="t"/>
          <a:lstStyle/>
          <a:p>
            <a:pPr marL="63500" lvl="0" algn="ctr">
              <a:spcBef>
                <a:spcPts val="520"/>
              </a:spcBef>
              <a:buClr>
                <a:srgbClr val="991B1E"/>
              </a:buClr>
              <a:buSzPts val="2600"/>
            </a:pPr>
            <a:r>
              <a:rPr lang="en-US" sz="2000" dirty="0">
                <a:hlinkClick r:id="rId3"/>
              </a:rPr>
              <a:t>Persuasive Speeches: Supporting Charities (30 min)</a:t>
            </a:r>
            <a:br>
              <a:rPr lang="en-US" dirty="0">
                <a:hlinkClick r:id="rId5"/>
              </a:rPr>
            </a:br>
            <a:r>
              <a:rPr lang="en-US" sz="2000" dirty="0"/>
              <a:t>On your note catcher, record what you notice about persuasive speeches.</a:t>
            </a:r>
            <a:br>
              <a:rPr lang="en-US" dirty="0"/>
            </a:br>
            <a:r>
              <a:rPr lang="en-US" sz="800" dirty="0">
                <a:solidFill>
                  <a:schemeClr val="bg1">
                    <a:lumMod val="65000"/>
                  </a:schemeClr>
                </a:solidFill>
              </a:rPr>
              <a:t>Parkland College. (2019, May 8). 2019 David Jones Persuasive Speech Contest. </a:t>
            </a:r>
            <a:r>
              <a:rPr lang="en-US" sz="800" i="1" dirty="0">
                <a:solidFill>
                  <a:schemeClr val="bg1">
                    <a:lumMod val="65000"/>
                  </a:schemeClr>
                </a:solidFill>
              </a:rPr>
              <a:t>YouTube</a:t>
            </a:r>
            <a:r>
              <a:rPr lang="en-US" sz="800" dirty="0">
                <a:solidFill>
                  <a:schemeClr val="bg1">
                    <a:lumMod val="65000"/>
                  </a:schemeClr>
                </a:solidFill>
              </a:rPr>
              <a:t>. Retrieved from https://youtu.be/D9v-Q1sRQGs</a:t>
            </a:r>
            <a:endParaRPr lang="en-US" dirty="0">
              <a:solidFill>
                <a:schemeClr val="bg1">
                  <a:lumMod val="65000"/>
                </a:schemeClr>
              </a:solidFill>
            </a:endParaRPr>
          </a:p>
        </p:txBody>
      </p:sp>
    </p:spTree>
    <p:extLst>
      <p:ext uri="{BB962C8B-B14F-4D97-AF65-F5344CB8AC3E}">
        <p14:creationId xmlns:p14="http://schemas.microsoft.com/office/powerpoint/2010/main" val="2872380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51E93294-B230-4194-96C4-627E44A2D630}"/>
              </a:ext>
            </a:extLst>
          </p:cNvPr>
          <p:cNvPicPr>
            <a:picLocks noChangeAspect="1"/>
          </p:cNvPicPr>
          <p:nvPr/>
        </p:nvPicPr>
        <p:blipFill>
          <a:blip r:embed="rId4"/>
          <a:stretch>
            <a:fillRect/>
          </a:stretch>
        </p:blipFill>
        <p:spPr>
          <a:xfrm>
            <a:off x="1368506" y="609392"/>
            <a:ext cx="6428450" cy="3284010"/>
          </a:xfrm>
          <a:prstGeom prst="rect">
            <a:avLst/>
          </a:prstGeom>
        </p:spPr>
      </p:pic>
      <p:sp>
        <p:nvSpPr>
          <p:cNvPr id="5" name="Title 4">
            <a:extLst>
              <a:ext uri="{FF2B5EF4-FFF2-40B4-BE49-F238E27FC236}">
                <a16:creationId xmlns:a16="http://schemas.microsoft.com/office/drawing/2014/main" id="{D519AAE0-1EC9-4196-BBFA-60E3EEA5CFF6}"/>
              </a:ext>
            </a:extLst>
          </p:cNvPr>
          <p:cNvSpPr>
            <a:spLocks noGrp="1"/>
          </p:cNvSpPr>
          <p:nvPr>
            <p:ph type="title"/>
          </p:nvPr>
        </p:nvSpPr>
        <p:spPr>
          <a:xfrm>
            <a:off x="1353670" y="3893402"/>
            <a:ext cx="6436659" cy="1250098"/>
          </a:xfrm>
        </p:spPr>
        <p:txBody>
          <a:bodyPr anchor="t"/>
          <a:lstStyle/>
          <a:p>
            <a:pPr marL="63500" lvl="0" algn="ctr">
              <a:spcBef>
                <a:spcPts val="520"/>
              </a:spcBef>
              <a:buClr>
                <a:srgbClr val="991B1E"/>
              </a:buClr>
              <a:buSzPts val="2600"/>
            </a:pPr>
            <a:r>
              <a:rPr lang="en-US" sz="2000" dirty="0">
                <a:hlinkClick r:id="rId3"/>
              </a:rPr>
              <a:t>Special Occasion Speech: Oscar Award Acceptance (3 min)</a:t>
            </a:r>
            <a:br>
              <a:rPr lang="en-US" dirty="0">
                <a:hlinkClick r:id="rId5"/>
              </a:rPr>
            </a:br>
            <a:r>
              <a:rPr lang="en-US" sz="2000" dirty="0"/>
              <a:t>On your note catcher, record what you notice about </a:t>
            </a:r>
            <a:br>
              <a:rPr lang="en-US" sz="2000" dirty="0"/>
            </a:br>
            <a:r>
              <a:rPr lang="en-US" sz="2000" dirty="0"/>
              <a:t>special occasion (or extemporaneous) speeches.</a:t>
            </a:r>
            <a:br>
              <a:rPr lang="en-US" dirty="0"/>
            </a:br>
            <a:r>
              <a:rPr lang="en-US" sz="800" dirty="0">
                <a:solidFill>
                  <a:schemeClr val="bg1">
                    <a:lumMod val="65000"/>
                  </a:schemeClr>
                </a:solidFill>
              </a:rPr>
              <a:t>Sebastian, M. (2018, March 23). Hilarious Sample Special Occasion Speech!. </a:t>
            </a:r>
            <a:r>
              <a:rPr lang="en-US" sz="800" i="1" dirty="0">
                <a:solidFill>
                  <a:schemeClr val="bg1">
                    <a:lumMod val="65000"/>
                  </a:schemeClr>
                </a:solidFill>
              </a:rPr>
              <a:t>YouTube</a:t>
            </a:r>
            <a:r>
              <a:rPr lang="en-US" sz="800" dirty="0">
                <a:solidFill>
                  <a:schemeClr val="bg1">
                    <a:lumMod val="65000"/>
                  </a:schemeClr>
                </a:solidFill>
              </a:rPr>
              <a:t>. Retrieved from https://youtu.be/hKyFNe0wsSE</a:t>
            </a:r>
            <a:endParaRPr lang="en-US" dirty="0">
              <a:solidFill>
                <a:schemeClr val="bg1">
                  <a:lumMod val="65000"/>
                </a:schemeClr>
              </a:solidFill>
            </a:endParaRPr>
          </a:p>
        </p:txBody>
      </p:sp>
    </p:spTree>
    <p:extLst>
      <p:ext uri="{BB962C8B-B14F-4D97-AF65-F5344CB8AC3E}">
        <p14:creationId xmlns:p14="http://schemas.microsoft.com/office/powerpoint/2010/main" val="6013770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C0577511-7BF6-4D37-8C61-C2F8524A69A3}"/>
              </a:ext>
            </a:extLst>
          </p:cNvPr>
          <p:cNvPicPr>
            <a:picLocks noChangeAspect="1"/>
          </p:cNvPicPr>
          <p:nvPr/>
        </p:nvPicPr>
        <p:blipFill>
          <a:blip r:embed="rId4"/>
          <a:stretch>
            <a:fillRect/>
          </a:stretch>
        </p:blipFill>
        <p:spPr>
          <a:xfrm>
            <a:off x="1356983" y="609392"/>
            <a:ext cx="6436660" cy="3284010"/>
          </a:xfrm>
          <a:prstGeom prst="rect">
            <a:avLst/>
          </a:prstGeom>
        </p:spPr>
      </p:pic>
      <p:sp>
        <p:nvSpPr>
          <p:cNvPr id="5" name="Title 4">
            <a:extLst>
              <a:ext uri="{FF2B5EF4-FFF2-40B4-BE49-F238E27FC236}">
                <a16:creationId xmlns:a16="http://schemas.microsoft.com/office/drawing/2014/main" id="{D519AAE0-1EC9-4196-BBFA-60E3EEA5CFF6}"/>
              </a:ext>
            </a:extLst>
          </p:cNvPr>
          <p:cNvSpPr>
            <a:spLocks noGrp="1"/>
          </p:cNvSpPr>
          <p:nvPr>
            <p:ph type="title"/>
          </p:nvPr>
        </p:nvSpPr>
        <p:spPr>
          <a:xfrm>
            <a:off x="1353670" y="3893402"/>
            <a:ext cx="6436659" cy="1250098"/>
          </a:xfrm>
        </p:spPr>
        <p:txBody>
          <a:bodyPr anchor="t"/>
          <a:lstStyle/>
          <a:p>
            <a:pPr marL="63500" lvl="0" algn="ctr">
              <a:spcBef>
                <a:spcPts val="520"/>
              </a:spcBef>
              <a:buClr>
                <a:srgbClr val="991B1E"/>
              </a:buClr>
              <a:buSzPts val="2600"/>
            </a:pPr>
            <a:r>
              <a:rPr lang="en-US" sz="2000" dirty="0">
                <a:hlinkClick r:id="rId3"/>
              </a:rPr>
              <a:t>Special Occasion Speech: Maid of Honor Speech (6 min)</a:t>
            </a:r>
            <a:br>
              <a:rPr lang="en-US" dirty="0">
                <a:hlinkClick r:id="rId5"/>
              </a:rPr>
            </a:br>
            <a:r>
              <a:rPr lang="en-US" sz="2000" dirty="0"/>
              <a:t>On your note catcher, record what you notice about </a:t>
            </a:r>
            <a:br>
              <a:rPr lang="en-US" sz="2000" dirty="0"/>
            </a:br>
            <a:r>
              <a:rPr lang="en-US" sz="2000" dirty="0"/>
              <a:t>special occasion (or extemporaneous) speeches.</a:t>
            </a:r>
            <a:br>
              <a:rPr lang="en-US" dirty="0"/>
            </a:br>
            <a:r>
              <a:rPr lang="en-US" sz="800" dirty="0" err="1">
                <a:solidFill>
                  <a:schemeClr val="bg1">
                    <a:lumMod val="65000"/>
                  </a:schemeClr>
                </a:solidFill>
              </a:rPr>
              <a:t>HappilyEverHermano</a:t>
            </a:r>
            <a:r>
              <a:rPr lang="en-US" sz="800" dirty="0">
                <a:solidFill>
                  <a:schemeClr val="bg1">
                    <a:lumMod val="65000"/>
                  </a:schemeClr>
                </a:solidFill>
              </a:rPr>
              <a:t>. (2016, October 10). Perfect Maid of Honor Speech. </a:t>
            </a:r>
            <a:r>
              <a:rPr lang="en-US" sz="800" i="1" dirty="0">
                <a:solidFill>
                  <a:schemeClr val="bg1">
                    <a:lumMod val="65000"/>
                  </a:schemeClr>
                </a:solidFill>
              </a:rPr>
              <a:t>YouTube</a:t>
            </a:r>
            <a:r>
              <a:rPr lang="en-US" sz="800" dirty="0">
                <a:solidFill>
                  <a:schemeClr val="bg1">
                    <a:lumMod val="65000"/>
                  </a:schemeClr>
                </a:solidFill>
              </a:rPr>
              <a:t>. Retrieved from https://youtu.be/av-aIV8leKQ</a:t>
            </a:r>
            <a:endParaRPr lang="en-US" dirty="0">
              <a:solidFill>
                <a:schemeClr val="bg1">
                  <a:lumMod val="65000"/>
                </a:schemeClr>
              </a:solidFill>
            </a:endParaRPr>
          </a:p>
        </p:txBody>
      </p:sp>
    </p:spTree>
    <p:extLst>
      <p:ext uri="{BB962C8B-B14F-4D97-AF65-F5344CB8AC3E}">
        <p14:creationId xmlns:p14="http://schemas.microsoft.com/office/powerpoint/2010/main" val="39908517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1">
            <a:extLst>
              <a:ext uri="{FF2B5EF4-FFF2-40B4-BE49-F238E27FC236}">
                <a16:creationId xmlns:a16="http://schemas.microsoft.com/office/drawing/2014/main" id="{30B44199-689B-F341-9031-E7B4826474F3}"/>
              </a:ext>
            </a:extLst>
          </p:cNvPr>
          <p:cNvSpPr>
            <a:spLocks noGrp="1"/>
          </p:cNvSpPr>
          <p:nvPr>
            <p:ph type="title"/>
          </p:nvPr>
        </p:nvSpPr>
        <p:spPr/>
        <p:txBody>
          <a:bodyPr/>
          <a:lstStyle/>
          <a:p>
            <a:r>
              <a:rPr lang="en-US" dirty="0"/>
              <a:t>Poster Presentation</a:t>
            </a:r>
          </a:p>
        </p:txBody>
      </p:sp>
      <p:sp>
        <p:nvSpPr>
          <p:cNvPr id="3" name="Text Placeholder 2">
            <a:extLst>
              <a:ext uri="{FF2B5EF4-FFF2-40B4-BE49-F238E27FC236}">
                <a16:creationId xmlns:a16="http://schemas.microsoft.com/office/drawing/2014/main" id="{A0335C64-D555-4445-854D-067014E9BBF4}"/>
              </a:ext>
            </a:extLst>
          </p:cNvPr>
          <p:cNvSpPr>
            <a:spLocks noGrp="1"/>
          </p:cNvSpPr>
          <p:nvPr>
            <p:ph type="body" idx="1"/>
          </p:nvPr>
        </p:nvSpPr>
        <p:spPr/>
        <p:txBody>
          <a:bodyPr/>
          <a:lstStyle/>
          <a:p>
            <a:r>
              <a:rPr lang="en-US" dirty="0"/>
              <a:t>Decide which type of speech most interests you.</a:t>
            </a:r>
          </a:p>
          <a:p>
            <a:r>
              <a:rPr lang="en-US" dirty="0"/>
              <a:t>Move to the large poster with your chosen type of speech.</a:t>
            </a:r>
          </a:p>
          <a:p>
            <a:r>
              <a:rPr lang="en-US" dirty="0"/>
              <a:t>Collaborate with your group to create a brief presentation that includes:</a:t>
            </a:r>
          </a:p>
          <a:p>
            <a:pPr lvl="1"/>
            <a:r>
              <a:rPr lang="en-US" dirty="0"/>
              <a:t>the purpose of your chosen type of speech.</a:t>
            </a:r>
          </a:p>
          <a:p>
            <a:pPr lvl="1"/>
            <a:r>
              <a:rPr lang="en-US" dirty="0"/>
              <a:t>major characteristics of your chosen type of speech.</a:t>
            </a:r>
          </a:p>
        </p:txBody>
      </p:sp>
    </p:spTree>
    <p:extLst>
      <p:ext uri="{BB962C8B-B14F-4D97-AF65-F5344CB8AC3E}">
        <p14:creationId xmlns:p14="http://schemas.microsoft.com/office/powerpoint/2010/main" val="1699738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1">
            <a:extLst>
              <a:ext uri="{FF2B5EF4-FFF2-40B4-BE49-F238E27FC236}">
                <a16:creationId xmlns:a16="http://schemas.microsoft.com/office/drawing/2014/main" id="{0D6DE233-E9E3-3143-91EB-8F8210553326}"/>
              </a:ext>
            </a:extLst>
          </p:cNvPr>
          <p:cNvSpPr>
            <a:spLocks noGrp="1"/>
          </p:cNvSpPr>
          <p:nvPr>
            <p:ph type="title"/>
          </p:nvPr>
        </p:nvSpPr>
        <p:spPr/>
        <p:txBody>
          <a:bodyPr/>
          <a:lstStyle/>
          <a:p>
            <a:r>
              <a:rPr lang="en-US" dirty="0"/>
              <a:t>Poster Presentation</a:t>
            </a:r>
          </a:p>
        </p:txBody>
      </p:sp>
      <p:sp>
        <p:nvSpPr>
          <p:cNvPr id="3" name="Text Placeholder 2">
            <a:extLst>
              <a:ext uri="{FF2B5EF4-FFF2-40B4-BE49-F238E27FC236}">
                <a16:creationId xmlns:a16="http://schemas.microsoft.com/office/drawing/2014/main" id="{B6819562-F3AF-4E42-8D5A-F749DBB6C38E}"/>
              </a:ext>
            </a:extLst>
          </p:cNvPr>
          <p:cNvSpPr>
            <a:spLocks noGrp="1"/>
          </p:cNvSpPr>
          <p:nvPr>
            <p:ph type="body" idx="1"/>
          </p:nvPr>
        </p:nvSpPr>
        <p:spPr/>
        <p:txBody>
          <a:bodyPr/>
          <a:lstStyle/>
          <a:p>
            <a:r>
              <a:rPr lang="en-US" dirty="0"/>
              <a:t>Nominate a representative to share a few characteristics of your type of speech.</a:t>
            </a:r>
          </a:p>
          <a:p>
            <a:r>
              <a:rPr lang="en-US" dirty="0"/>
              <a:t>Ask the class for examples of situations or topics where this type of speech would be appropriate. Add these examples to the poster.</a:t>
            </a:r>
          </a:p>
        </p:txBody>
      </p:sp>
    </p:spTree>
    <p:extLst>
      <p:ext uri="{BB962C8B-B14F-4D97-AF65-F5344CB8AC3E}">
        <p14:creationId xmlns:p14="http://schemas.microsoft.com/office/powerpoint/2010/main" val="2332821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1">
            <a:extLst>
              <a:ext uri="{FF2B5EF4-FFF2-40B4-BE49-F238E27FC236}">
                <a16:creationId xmlns:a16="http://schemas.microsoft.com/office/drawing/2014/main" id="{8B70C30B-AC31-B34A-9A41-137CCEAB1759}"/>
              </a:ext>
            </a:extLst>
          </p:cNvPr>
          <p:cNvSpPr>
            <a:spLocks noGrp="1"/>
          </p:cNvSpPr>
          <p:nvPr>
            <p:ph type="title"/>
          </p:nvPr>
        </p:nvSpPr>
        <p:spPr/>
        <p:txBody>
          <a:bodyPr/>
          <a:lstStyle/>
          <a:p>
            <a:r>
              <a:rPr lang="en-US" dirty="0"/>
              <a:t>Speech Outline</a:t>
            </a:r>
          </a:p>
        </p:txBody>
      </p:sp>
      <p:sp>
        <p:nvSpPr>
          <p:cNvPr id="3" name="Text Placeholder 2">
            <a:extLst>
              <a:ext uri="{FF2B5EF4-FFF2-40B4-BE49-F238E27FC236}">
                <a16:creationId xmlns:a16="http://schemas.microsoft.com/office/drawing/2014/main" id="{5A97D816-22E7-0D4B-944A-2C001BA5FD84}"/>
              </a:ext>
            </a:extLst>
          </p:cNvPr>
          <p:cNvSpPr>
            <a:spLocks noGrp="1"/>
          </p:cNvSpPr>
          <p:nvPr>
            <p:ph type="body" idx="1"/>
          </p:nvPr>
        </p:nvSpPr>
        <p:spPr/>
        <p:txBody>
          <a:bodyPr/>
          <a:lstStyle/>
          <a:p>
            <a:r>
              <a:rPr lang="en-US" dirty="0"/>
              <a:t>Choose a type of speech to prepare and present.</a:t>
            </a:r>
          </a:p>
          <a:p>
            <a:r>
              <a:rPr lang="en-US" dirty="0"/>
              <a:t>Choose a topic appropriate to that type of speech.</a:t>
            </a:r>
          </a:p>
          <a:p>
            <a:r>
              <a:rPr lang="en-US" dirty="0"/>
              <a:t>Review the rubric and decide what to include.</a:t>
            </a:r>
          </a:p>
          <a:p>
            <a:r>
              <a:rPr lang="en-US" dirty="0"/>
              <a:t>Write an outline for a 1–2 minute speech.</a:t>
            </a:r>
          </a:p>
          <a:p>
            <a:pPr lvl="1"/>
            <a:r>
              <a:rPr lang="en-US" dirty="0"/>
              <a:t>Not a full speech—just an outline!</a:t>
            </a:r>
          </a:p>
        </p:txBody>
      </p:sp>
    </p:spTree>
    <p:extLst>
      <p:ext uri="{BB962C8B-B14F-4D97-AF65-F5344CB8AC3E}">
        <p14:creationId xmlns:p14="http://schemas.microsoft.com/office/powerpoint/2010/main" val="311196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3" name="Title 2">
            <a:extLst>
              <a:ext uri="{FF2B5EF4-FFF2-40B4-BE49-F238E27FC236}">
                <a16:creationId xmlns:a16="http://schemas.microsoft.com/office/drawing/2014/main" id="{C1FBCA28-140F-8A42-9364-1ED04BA0B6E2}"/>
              </a:ext>
            </a:extLst>
          </p:cNvPr>
          <p:cNvSpPr>
            <a:spLocks noGrp="1"/>
          </p:cNvSpPr>
          <p:nvPr>
            <p:ph type="ctrTitle"/>
          </p:nvPr>
        </p:nvSpPr>
        <p:spPr/>
        <p:txBody>
          <a:bodyPr/>
          <a:lstStyle/>
          <a:p>
            <a:r>
              <a:rPr lang="en-US" dirty="0"/>
              <a:t>Speak Up!</a:t>
            </a:r>
          </a:p>
        </p:txBody>
      </p:sp>
      <p:sp>
        <p:nvSpPr>
          <p:cNvPr id="4" name="Subtitle 3">
            <a:extLst>
              <a:ext uri="{FF2B5EF4-FFF2-40B4-BE49-F238E27FC236}">
                <a16:creationId xmlns:a16="http://schemas.microsoft.com/office/drawing/2014/main" id="{AD9A7854-D128-194F-AB89-C5ADDB206B0D}"/>
              </a:ext>
            </a:extLst>
          </p:cNvPr>
          <p:cNvSpPr>
            <a:spLocks noGrp="1"/>
          </p:cNvSpPr>
          <p:nvPr>
            <p:ph type="subTitle" idx="1"/>
          </p:nvPr>
        </p:nvSpPr>
        <p:spPr/>
        <p:txBody>
          <a:bodyPr/>
          <a:lstStyle/>
          <a:p>
            <a:r>
              <a:rPr lang="en-US" dirty="0"/>
              <a:t>9</a:t>
            </a:r>
            <a:r>
              <a:rPr lang="en-US" baseline="30000" dirty="0"/>
              <a:t>th</a:t>
            </a:r>
            <a:r>
              <a:rPr lang="en-US" dirty="0"/>
              <a:t>–12</a:t>
            </a:r>
            <a:r>
              <a:rPr lang="en-US" baseline="30000" dirty="0"/>
              <a:t>th</a:t>
            </a:r>
            <a:r>
              <a:rPr lang="en-US" dirty="0"/>
              <a:t> Grade </a:t>
            </a:r>
            <a:br>
              <a:rPr lang="en-US" dirty="0"/>
            </a:br>
            <a:r>
              <a:rPr lang="en-US" dirty="0"/>
              <a:t>English Language Arts</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Essential Questions</a:t>
            </a:r>
            <a:endParaRPr dirty="0"/>
          </a:p>
        </p:txBody>
      </p:sp>
      <p:sp>
        <p:nvSpPr>
          <p:cNvPr id="79" name="Google Shape;79;p19"/>
          <p:cNvSpPr txBox="1">
            <a:spLocks noGrp="1"/>
          </p:cNvSpPr>
          <p:nvPr>
            <p:ph type="body" idx="1"/>
          </p:nvPr>
        </p:nvSpPr>
        <p:spPr>
          <a:prstGeom prst="rect">
            <a:avLst/>
          </a:prstGeom>
        </p:spPr>
        <p:txBody>
          <a:bodyPr spcFirstLastPara="1" wrap="square" lIns="91425" tIns="45700" rIns="91425" bIns="45700" anchor="t" anchorCtr="0">
            <a:noAutofit/>
          </a:bodyPr>
          <a:lstStyle/>
          <a:p>
            <a:pPr indent="-457200"/>
            <a:r>
              <a:rPr lang="en-US" dirty="0"/>
              <a:t>How does speechmaking apply to the real world?</a:t>
            </a:r>
          </a:p>
          <a:p>
            <a:pPr indent="-457200"/>
            <a:r>
              <a:rPr lang="en-US" dirty="0"/>
              <a:t>What makes a speech great?</a:t>
            </a:r>
          </a:p>
          <a:p>
            <a:pPr marL="0" lvl="0" indent="0" algn="l" rtl="0">
              <a:spcBef>
                <a:spcPts val="52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Learning Objectives</a:t>
            </a:r>
            <a:endParaRPr dirty="0"/>
          </a:p>
        </p:txBody>
      </p:sp>
      <p:sp>
        <p:nvSpPr>
          <p:cNvPr id="79" name="Google Shape;79;p19"/>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By the end of this lesson, you will be able to:</a:t>
            </a:r>
          </a:p>
          <a:p>
            <a:pPr lvl="1" indent="-457200"/>
            <a:r>
              <a:rPr lang="en-US" sz="2400" dirty="0"/>
              <a:t>Identify and describe the four major types of speeches</a:t>
            </a:r>
          </a:p>
          <a:p>
            <a:pPr lvl="1" indent="-457200"/>
            <a:r>
              <a:rPr lang="en-US" sz="2400" dirty="0"/>
              <a:t>Determine the appropriate type of speech for a variety of purposes and/or occasions</a:t>
            </a:r>
          </a:p>
          <a:p>
            <a:pPr indent="-457200"/>
            <a:endParaRPr dirty="0"/>
          </a:p>
        </p:txBody>
      </p:sp>
    </p:spTree>
    <p:extLst>
      <p:ext uri="{BB962C8B-B14F-4D97-AF65-F5344CB8AC3E}">
        <p14:creationId xmlns:p14="http://schemas.microsoft.com/office/powerpoint/2010/main" val="1761760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5"/>
          <p:cNvSpPr txBox="1">
            <a:spLocks noGrp="1"/>
          </p:cNvSpPr>
          <p:nvPr>
            <p:ph type="title"/>
          </p:nvPr>
        </p:nvSpPr>
        <p:spPr>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Speeches &amp; Authors</a:t>
            </a:r>
            <a:endParaRPr dirty="0"/>
          </a:p>
        </p:txBody>
      </p:sp>
      <p:sp>
        <p:nvSpPr>
          <p:cNvPr id="156" name="Google Shape;156;p5"/>
          <p:cNvSpPr txBox="1">
            <a:spLocks noGrp="1"/>
          </p:cNvSpPr>
          <p:nvPr>
            <p:ph type="body" idx="1"/>
          </p:nvPr>
        </p:nvSpPr>
        <p:spPr>
          <a:xfrm>
            <a:off x="457199" y="1440064"/>
            <a:ext cx="4977353" cy="3326130"/>
          </a:xfrm>
          <a:prstGeom prst="rect">
            <a:avLst/>
          </a:prstGeom>
          <a:noFill/>
          <a:ln>
            <a:noFill/>
          </a:ln>
        </p:spPr>
        <p:txBody>
          <a:bodyPr spcFirstLastPara="1" wrap="square" lIns="45700" tIns="0" rIns="45700" bIns="0" anchor="t" anchorCtr="0">
            <a:noAutofit/>
          </a:bodyPr>
          <a:lstStyle/>
          <a:p>
            <a:pPr marL="342900" indent="-342900">
              <a:spcBef>
                <a:spcPts val="0"/>
              </a:spcBef>
              <a:buSzPct val="100000"/>
              <a:buFont typeface="Arial" panose="020B0604020202020204" pitchFamily="34" charset="0"/>
              <a:buChar char="•"/>
            </a:pPr>
            <a:r>
              <a:rPr lang="en-US" dirty="0"/>
              <a:t>First, find out what you are. Then, find your match.</a:t>
            </a:r>
          </a:p>
          <a:p>
            <a:pPr marL="342900" indent="-342900">
              <a:spcBef>
                <a:spcPts val="0"/>
              </a:spcBef>
              <a:buSzPct val="100000"/>
              <a:buFont typeface="Arial" panose="020B0604020202020204" pitchFamily="34" charset="0"/>
              <a:buChar char="•"/>
            </a:pPr>
            <a:r>
              <a:rPr lang="en-US" dirty="0"/>
              <a:t>You may:</a:t>
            </a:r>
          </a:p>
          <a:p>
            <a:pPr marL="800100" lvl="1" indent="-342900">
              <a:spcBef>
                <a:spcPts val="0"/>
              </a:spcBef>
              <a:buSzPct val="100000"/>
              <a:buFont typeface="Arial" panose="020B0604020202020204" pitchFamily="34" charset="0"/>
              <a:buChar char="•"/>
            </a:pPr>
            <a:r>
              <a:rPr lang="en-US" dirty="0"/>
              <a:t>ask two questions per person</a:t>
            </a:r>
            <a:br>
              <a:rPr lang="en-US" dirty="0"/>
            </a:br>
            <a:r>
              <a:rPr lang="en-US" dirty="0"/>
              <a:t>before finding a new partner.</a:t>
            </a:r>
          </a:p>
          <a:p>
            <a:pPr marL="800100" lvl="1" indent="-342900">
              <a:spcBef>
                <a:spcPts val="0"/>
              </a:spcBef>
              <a:buSzPct val="100000"/>
              <a:buFont typeface="Arial" panose="020B0604020202020204" pitchFamily="34" charset="0"/>
              <a:buChar char="•"/>
            </a:pPr>
            <a:r>
              <a:rPr lang="en-US" dirty="0"/>
              <a:t>ask “yes” or “no” questions.</a:t>
            </a:r>
          </a:p>
          <a:p>
            <a:pPr marL="342900" indent="-342900">
              <a:spcBef>
                <a:spcPts val="0"/>
              </a:spcBef>
              <a:buSzPct val="100000"/>
              <a:buFont typeface="Arial" panose="020B0604020202020204" pitchFamily="34" charset="0"/>
              <a:buChar char="•"/>
            </a:pPr>
            <a:r>
              <a:rPr lang="en-US" dirty="0"/>
              <a:t>You may not:</a:t>
            </a:r>
          </a:p>
          <a:p>
            <a:pPr marL="800100" lvl="1" indent="-342900">
              <a:spcBef>
                <a:spcPts val="0"/>
              </a:spcBef>
              <a:buSzPct val="100000"/>
              <a:buFont typeface="Arial" panose="020B0604020202020204" pitchFamily="34" charset="0"/>
              <a:buChar char="•"/>
            </a:pPr>
            <a:r>
              <a:rPr lang="en-US" dirty="0"/>
              <a:t>ask a partner more than two questions.</a:t>
            </a:r>
          </a:p>
          <a:p>
            <a:pPr marL="800100" lvl="1" indent="-342900">
              <a:spcBef>
                <a:spcPts val="0"/>
              </a:spcBef>
              <a:buSzPct val="100000"/>
              <a:buFont typeface="Arial" panose="020B0604020202020204" pitchFamily="34" charset="0"/>
              <a:buChar char="•"/>
            </a:pPr>
            <a:r>
              <a:rPr lang="en-US" dirty="0"/>
              <a:t>tell your partner what they are unless they ask directly (“Am I Abraham Lincoln?”).</a:t>
            </a:r>
            <a:endParaRPr dirty="0"/>
          </a:p>
        </p:txBody>
      </p:sp>
      <p:pic>
        <p:nvPicPr>
          <p:cNvPr id="3" name="Picture 2" descr="A screenshot of a cell phone&#10;&#10;Description automatically generated">
            <a:extLst>
              <a:ext uri="{FF2B5EF4-FFF2-40B4-BE49-F238E27FC236}">
                <a16:creationId xmlns:a16="http://schemas.microsoft.com/office/drawing/2014/main" id="{8E8E3BF7-D833-0840-980F-50D4964AB1CF}"/>
              </a:ext>
            </a:extLst>
          </p:cNvPr>
          <p:cNvPicPr>
            <a:picLocks noChangeAspect="1"/>
          </p:cNvPicPr>
          <p:nvPr/>
        </p:nvPicPr>
        <p:blipFill>
          <a:blip r:embed="rId3"/>
          <a:stretch>
            <a:fillRect/>
          </a:stretch>
        </p:blipFill>
        <p:spPr>
          <a:xfrm rot="491462">
            <a:off x="5780387" y="1036782"/>
            <a:ext cx="2388970" cy="3069938"/>
          </a:xfrm>
          <a:prstGeom prst="rect">
            <a:avLst/>
          </a:prstGeom>
        </p:spPr>
      </p:pic>
    </p:spTree>
    <p:extLst>
      <p:ext uri="{BB962C8B-B14F-4D97-AF65-F5344CB8AC3E}">
        <p14:creationId xmlns:p14="http://schemas.microsoft.com/office/powerpoint/2010/main" val="2547126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19AAE0-1EC9-4196-BBFA-60E3EEA5CFF6}"/>
              </a:ext>
            </a:extLst>
          </p:cNvPr>
          <p:cNvSpPr>
            <a:spLocks noGrp="1"/>
          </p:cNvSpPr>
          <p:nvPr>
            <p:ph type="title"/>
          </p:nvPr>
        </p:nvSpPr>
        <p:spPr>
          <a:xfrm>
            <a:off x="1353670" y="3893402"/>
            <a:ext cx="6436659" cy="1250098"/>
          </a:xfrm>
        </p:spPr>
        <p:txBody>
          <a:bodyPr anchor="t"/>
          <a:lstStyle/>
          <a:p>
            <a:pPr marL="63500" lvl="0" algn="ctr">
              <a:spcBef>
                <a:spcPts val="520"/>
              </a:spcBef>
              <a:buClr>
                <a:srgbClr val="991B1E"/>
              </a:buClr>
              <a:buSzPts val="2600"/>
            </a:pPr>
            <a:r>
              <a:rPr lang="en-US" sz="2000" dirty="0">
                <a:hlinkClick r:id="rId3"/>
              </a:rPr>
              <a:t>Informative Speech: Star Wars (7 min)</a:t>
            </a:r>
            <a:br>
              <a:rPr lang="en-US" dirty="0"/>
            </a:br>
            <a:r>
              <a:rPr lang="en-US" sz="2000" dirty="0"/>
              <a:t>On your note catcher, record what you notice about informative speeches.</a:t>
            </a:r>
            <a:br>
              <a:rPr lang="en-US" dirty="0"/>
            </a:br>
            <a:r>
              <a:rPr lang="en-US" sz="800" dirty="0">
                <a:solidFill>
                  <a:schemeClr val="bg1">
                    <a:lumMod val="65000"/>
                  </a:schemeClr>
                </a:solidFill>
              </a:rPr>
              <a:t>Belmont Speech Lab. (2011, December 20). Informative Speech: Star Wars. </a:t>
            </a:r>
            <a:r>
              <a:rPr lang="en-US" sz="800" i="1" dirty="0">
                <a:solidFill>
                  <a:schemeClr val="bg1">
                    <a:lumMod val="65000"/>
                  </a:schemeClr>
                </a:solidFill>
              </a:rPr>
              <a:t>YouTube</a:t>
            </a:r>
            <a:r>
              <a:rPr lang="en-US" sz="800" dirty="0">
                <a:solidFill>
                  <a:schemeClr val="bg1">
                    <a:lumMod val="65000"/>
                  </a:schemeClr>
                </a:solidFill>
              </a:rPr>
              <a:t>. Retrieved from https://youtu.be/GSIppEr0Nws</a:t>
            </a:r>
            <a:endParaRPr lang="en-US" dirty="0">
              <a:solidFill>
                <a:schemeClr val="bg1">
                  <a:lumMod val="65000"/>
                </a:schemeClr>
              </a:solidFill>
            </a:endParaRPr>
          </a:p>
        </p:txBody>
      </p:sp>
      <p:pic>
        <p:nvPicPr>
          <p:cNvPr id="12" name="Picture 11">
            <a:hlinkClick r:id="rId3"/>
            <a:extLst>
              <a:ext uri="{FF2B5EF4-FFF2-40B4-BE49-F238E27FC236}">
                <a16:creationId xmlns:a16="http://schemas.microsoft.com/office/drawing/2014/main" id="{3EA1A5E4-0CBD-4389-A3BC-175780521D11}"/>
              </a:ext>
            </a:extLst>
          </p:cNvPr>
          <p:cNvPicPr>
            <a:picLocks noChangeAspect="1"/>
          </p:cNvPicPr>
          <p:nvPr/>
        </p:nvPicPr>
        <p:blipFill>
          <a:blip r:embed="rId4"/>
          <a:stretch>
            <a:fillRect/>
          </a:stretch>
        </p:blipFill>
        <p:spPr>
          <a:xfrm>
            <a:off x="1353670" y="617455"/>
            <a:ext cx="6436659" cy="3275947"/>
          </a:xfrm>
          <a:prstGeom prst="rect">
            <a:avLst/>
          </a:prstGeom>
        </p:spPr>
      </p:pic>
    </p:spTree>
    <p:extLst>
      <p:ext uri="{BB962C8B-B14F-4D97-AF65-F5344CB8AC3E}">
        <p14:creationId xmlns:p14="http://schemas.microsoft.com/office/powerpoint/2010/main" val="31531727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19AAE0-1EC9-4196-BBFA-60E3EEA5CFF6}"/>
              </a:ext>
            </a:extLst>
          </p:cNvPr>
          <p:cNvSpPr>
            <a:spLocks noGrp="1"/>
          </p:cNvSpPr>
          <p:nvPr>
            <p:ph type="title"/>
          </p:nvPr>
        </p:nvSpPr>
        <p:spPr>
          <a:xfrm>
            <a:off x="1353670" y="3893402"/>
            <a:ext cx="6436659" cy="1250098"/>
          </a:xfrm>
        </p:spPr>
        <p:txBody>
          <a:bodyPr anchor="t"/>
          <a:lstStyle/>
          <a:p>
            <a:pPr marL="63500" lvl="0" algn="ctr">
              <a:spcBef>
                <a:spcPts val="520"/>
              </a:spcBef>
              <a:buClr>
                <a:srgbClr val="991B1E"/>
              </a:buClr>
              <a:buSzPts val="2600"/>
            </a:pPr>
            <a:r>
              <a:rPr lang="en-US" sz="2000" dirty="0">
                <a:hlinkClick r:id="rId3"/>
              </a:rPr>
              <a:t>Informative Speech: How Healthy Is Coffee? (8 min)</a:t>
            </a:r>
            <a:br>
              <a:rPr lang="en-US" dirty="0">
                <a:hlinkClick r:id="rId3"/>
              </a:rPr>
            </a:br>
            <a:r>
              <a:rPr lang="en-US" sz="2000" dirty="0"/>
              <a:t>On your note catcher, record what you notice about informative speeches.</a:t>
            </a:r>
            <a:br>
              <a:rPr lang="en-US" dirty="0"/>
            </a:br>
            <a:r>
              <a:rPr lang="en-US" sz="800" dirty="0">
                <a:solidFill>
                  <a:schemeClr val="bg1">
                    <a:lumMod val="65000"/>
                  </a:schemeClr>
                </a:solidFill>
              </a:rPr>
              <a:t>Megan, B. (2019, October 15). Informative Speech. </a:t>
            </a:r>
            <a:r>
              <a:rPr lang="en-US" sz="800" i="1" dirty="0">
                <a:solidFill>
                  <a:schemeClr val="bg1">
                    <a:lumMod val="65000"/>
                  </a:schemeClr>
                </a:solidFill>
              </a:rPr>
              <a:t>YouTube</a:t>
            </a:r>
            <a:r>
              <a:rPr lang="en-US" sz="800" dirty="0">
                <a:solidFill>
                  <a:schemeClr val="bg1">
                    <a:lumMod val="65000"/>
                  </a:schemeClr>
                </a:solidFill>
              </a:rPr>
              <a:t>. Retrieved from https://youtu.be/lE1HXJgDBYg</a:t>
            </a:r>
            <a:endParaRPr lang="en-US" dirty="0">
              <a:solidFill>
                <a:schemeClr val="bg1">
                  <a:lumMod val="65000"/>
                </a:schemeClr>
              </a:solidFill>
            </a:endParaRPr>
          </a:p>
        </p:txBody>
      </p:sp>
      <p:pic>
        <p:nvPicPr>
          <p:cNvPr id="3" name="Picture 2">
            <a:hlinkClick r:id="rId3"/>
            <a:extLst>
              <a:ext uri="{FF2B5EF4-FFF2-40B4-BE49-F238E27FC236}">
                <a16:creationId xmlns:a16="http://schemas.microsoft.com/office/drawing/2014/main" id="{0B54ABA4-7F0B-4153-874A-E7FD96321D71}"/>
              </a:ext>
            </a:extLst>
          </p:cNvPr>
          <p:cNvPicPr>
            <a:picLocks noChangeAspect="1"/>
          </p:cNvPicPr>
          <p:nvPr/>
        </p:nvPicPr>
        <p:blipFill>
          <a:blip r:embed="rId4"/>
          <a:stretch>
            <a:fillRect/>
          </a:stretch>
        </p:blipFill>
        <p:spPr>
          <a:xfrm>
            <a:off x="1358369" y="633046"/>
            <a:ext cx="6438587" cy="3260356"/>
          </a:xfrm>
          <a:prstGeom prst="rect">
            <a:avLst/>
          </a:prstGeom>
        </p:spPr>
      </p:pic>
    </p:spTree>
    <p:extLst>
      <p:ext uri="{BB962C8B-B14F-4D97-AF65-F5344CB8AC3E}">
        <p14:creationId xmlns:p14="http://schemas.microsoft.com/office/powerpoint/2010/main" val="28502470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E29D7560-4EC8-4EA1-8EC4-07ECD605C20F}"/>
              </a:ext>
            </a:extLst>
          </p:cNvPr>
          <p:cNvPicPr>
            <a:picLocks noChangeAspect="1"/>
          </p:cNvPicPr>
          <p:nvPr/>
        </p:nvPicPr>
        <p:blipFill>
          <a:blip r:embed="rId4"/>
          <a:stretch>
            <a:fillRect/>
          </a:stretch>
        </p:blipFill>
        <p:spPr>
          <a:xfrm>
            <a:off x="1358369" y="612594"/>
            <a:ext cx="6438587" cy="3280808"/>
          </a:xfrm>
          <a:prstGeom prst="rect">
            <a:avLst/>
          </a:prstGeom>
        </p:spPr>
      </p:pic>
      <p:sp>
        <p:nvSpPr>
          <p:cNvPr id="5" name="Title 4">
            <a:extLst>
              <a:ext uri="{FF2B5EF4-FFF2-40B4-BE49-F238E27FC236}">
                <a16:creationId xmlns:a16="http://schemas.microsoft.com/office/drawing/2014/main" id="{D519AAE0-1EC9-4196-BBFA-60E3EEA5CFF6}"/>
              </a:ext>
            </a:extLst>
          </p:cNvPr>
          <p:cNvSpPr>
            <a:spLocks noGrp="1"/>
          </p:cNvSpPr>
          <p:nvPr>
            <p:ph type="title"/>
          </p:nvPr>
        </p:nvSpPr>
        <p:spPr>
          <a:xfrm>
            <a:off x="1353670" y="3893402"/>
            <a:ext cx="6436659" cy="1250098"/>
          </a:xfrm>
        </p:spPr>
        <p:txBody>
          <a:bodyPr anchor="t"/>
          <a:lstStyle/>
          <a:p>
            <a:pPr marL="63500" lvl="0" algn="ctr">
              <a:spcBef>
                <a:spcPts val="520"/>
              </a:spcBef>
              <a:buClr>
                <a:srgbClr val="991B1E"/>
              </a:buClr>
              <a:buSzPts val="2600"/>
            </a:pPr>
            <a:r>
              <a:rPr lang="en-US" sz="2000" dirty="0">
                <a:hlinkClick r:id="rId3"/>
              </a:rPr>
              <a:t>Demonstrative Speech: No-Bake Cookies (5 min)</a:t>
            </a:r>
            <a:r>
              <a:rPr lang="en-US" sz="2000" dirty="0"/>
              <a:t> </a:t>
            </a:r>
            <a:br>
              <a:rPr lang="en-US" dirty="0">
                <a:hlinkClick r:id="rId5"/>
              </a:rPr>
            </a:br>
            <a:r>
              <a:rPr lang="en-US" sz="2000" dirty="0"/>
              <a:t>On your note catcher, record what you notice about demonstrative speeches.</a:t>
            </a:r>
            <a:br>
              <a:rPr lang="en-US" dirty="0"/>
            </a:br>
            <a:r>
              <a:rPr lang="en-US" sz="800" dirty="0">
                <a:solidFill>
                  <a:schemeClr val="bg1">
                    <a:lumMod val="65000"/>
                  </a:schemeClr>
                </a:solidFill>
              </a:rPr>
              <a:t>Spears, J. (2014, June 13). Demonstration Speech: No-Bake Cookies. </a:t>
            </a:r>
            <a:r>
              <a:rPr lang="en-US" sz="800" i="1" dirty="0">
                <a:solidFill>
                  <a:schemeClr val="bg1">
                    <a:lumMod val="65000"/>
                  </a:schemeClr>
                </a:solidFill>
              </a:rPr>
              <a:t>YouTube</a:t>
            </a:r>
            <a:r>
              <a:rPr lang="en-US" sz="800" dirty="0">
                <a:solidFill>
                  <a:schemeClr val="bg1">
                    <a:lumMod val="65000"/>
                  </a:schemeClr>
                </a:solidFill>
              </a:rPr>
              <a:t>. Retrieved from https://youtu.be/8wyzrkmbhLQ</a:t>
            </a:r>
            <a:endParaRPr lang="en-US" dirty="0">
              <a:solidFill>
                <a:schemeClr val="bg1">
                  <a:lumMod val="65000"/>
                </a:schemeClr>
              </a:solidFill>
            </a:endParaRPr>
          </a:p>
        </p:txBody>
      </p:sp>
    </p:spTree>
    <p:extLst>
      <p:ext uri="{BB962C8B-B14F-4D97-AF65-F5344CB8AC3E}">
        <p14:creationId xmlns:p14="http://schemas.microsoft.com/office/powerpoint/2010/main" val="13739612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4063C24C-9443-47C7-8AAC-EDB67746B887}"/>
              </a:ext>
            </a:extLst>
          </p:cNvPr>
          <p:cNvPicPr>
            <a:picLocks noChangeAspect="1"/>
          </p:cNvPicPr>
          <p:nvPr/>
        </p:nvPicPr>
        <p:blipFill>
          <a:blip r:embed="rId4"/>
          <a:stretch>
            <a:fillRect/>
          </a:stretch>
        </p:blipFill>
        <p:spPr>
          <a:xfrm>
            <a:off x="1360296" y="609392"/>
            <a:ext cx="6436660" cy="3284010"/>
          </a:xfrm>
          <a:prstGeom prst="rect">
            <a:avLst/>
          </a:prstGeom>
        </p:spPr>
      </p:pic>
      <p:sp>
        <p:nvSpPr>
          <p:cNvPr id="5" name="Title 4">
            <a:extLst>
              <a:ext uri="{FF2B5EF4-FFF2-40B4-BE49-F238E27FC236}">
                <a16:creationId xmlns:a16="http://schemas.microsoft.com/office/drawing/2014/main" id="{D519AAE0-1EC9-4196-BBFA-60E3EEA5CFF6}"/>
              </a:ext>
            </a:extLst>
          </p:cNvPr>
          <p:cNvSpPr>
            <a:spLocks noGrp="1"/>
          </p:cNvSpPr>
          <p:nvPr>
            <p:ph type="title"/>
          </p:nvPr>
        </p:nvSpPr>
        <p:spPr>
          <a:xfrm>
            <a:off x="1353670" y="3893402"/>
            <a:ext cx="6436659" cy="1250098"/>
          </a:xfrm>
        </p:spPr>
        <p:txBody>
          <a:bodyPr anchor="t"/>
          <a:lstStyle/>
          <a:p>
            <a:pPr marL="63500" lvl="0" algn="ctr">
              <a:spcBef>
                <a:spcPts val="520"/>
              </a:spcBef>
              <a:buClr>
                <a:srgbClr val="991B1E"/>
              </a:buClr>
              <a:buSzPts val="2600"/>
            </a:pPr>
            <a:r>
              <a:rPr lang="en-US" sz="2000" dirty="0">
                <a:hlinkClick r:id="rId3"/>
              </a:rPr>
              <a:t>Demonstrative Speech: Frozen Hot Chocolate (4 min)</a:t>
            </a:r>
            <a:br>
              <a:rPr lang="en-US" dirty="0">
                <a:hlinkClick r:id="rId5"/>
              </a:rPr>
            </a:br>
            <a:r>
              <a:rPr lang="en-US" sz="2000" dirty="0"/>
              <a:t>On your note catcher, record what you notice about demonstrative speeches.</a:t>
            </a:r>
            <a:br>
              <a:rPr lang="en-US" dirty="0"/>
            </a:br>
            <a:r>
              <a:rPr lang="en-US" sz="800" dirty="0">
                <a:solidFill>
                  <a:schemeClr val="bg1">
                    <a:lumMod val="65000"/>
                  </a:schemeClr>
                </a:solidFill>
              </a:rPr>
              <a:t>Harms, N. (2013, February 24). Demonstrative Speech: How to Make Frozen Hot Chocolate. </a:t>
            </a:r>
            <a:r>
              <a:rPr lang="en-US" sz="800" i="1" dirty="0">
                <a:solidFill>
                  <a:schemeClr val="bg1">
                    <a:lumMod val="65000"/>
                  </a:schemeClr>
                </a:solidFill>
              </a:rPr>
              <a:t>YouTube</a:t>
            </a:r>
            <a:r>
              <a:rPr lang="en-US" sz="800" dirty="0">
                <a:solidFill>
                  <a:schemeClr val="bg1">
                    <a:lumMod val="65000"/>
                  </a:schemeClr>
                </a:solidFill>
              </a:rPr>
              <a:t>. Retrieved from https://youtu.be/UF_P514soas</a:t>
            </a:r>
            <a:endParaRPr lang="en-US" dirty="0">
              <a:solidFill>
                <a:schemeClr val="bg1">
                  <a:lumMod val="65000"/>
                </a:schemeClr>
              </a:solidFill>
            </a:endParaRPr>
          </a:p>
        </p:txBody>
      </p:sp>
    </p:spTree>
    <p:extLst>
      <p:ext uri="{BB962C8B-B14F-4D97-AF65-F5344CB8AC3E}">
        <p14:creationId xmlns:p14="http://schemas.microsoft.com/office/powerpoint/2010/main" val="24322957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EARN theme">
  <a:themeElements>
    <a:clrScheme name="Custom 11">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LEARN theme" id="{4C833FEB-3A0E-2F4D-9438-2C228479B3EA}" vid="{D5143739-D326-BE47-BBAC-0144614A2E7C}"/>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1774</TotalTime>
  <Words>962</Words>
  <Application>Microsoft Macintosh PowerPoint</Application>
  <PresentationFormat>On-screen Show (16:9)</PresentationFormat>
  <Paragraphs>48</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Calibri</vt:lpstr>
      <vt:lpstr>Arial</vt:lpstr>
      <vt:lpstr>Wingdings 2</vt:lpstr>
      <vt:lpstr>Noto Sans Symbols</vt:lpstr>
      <vt:lpstr>Constantia</vt:lpstr>
      <vt:lpstr>Georgia</vt:lpstr>
      <vt:lpstr>LEARN theme</vt:lpstr>
      <vt:lpstr>1_LEARN theme</vt:lpstr>
      <vt:lpstr>PowerPoint Presentation</vt:lpstr>
      <vt:lpstr>Speak Up!</vt:lpstr>
      <vt:lpstr>Essential Questions</vt:lpstr>
      <vt:lpstr>Learning Objectives</vt:lpstr>
      <vt:lpstr>Speeches &amp; Authors</vt:lpstr>
      <vt:lpstr>Informative Speech: Star Wars (7 min) On your note catcher, record what you notice about informative speeches. Belmont Speech Lab. (2011, December 20). Informative Speech: Star Wars. YouTube. Retrieved from https://youtu.be/GSIppEr0Nws</vt:lpstr>
      <vt:lpstr>Informative Speech: How Healthy Is Coffee? (8 min) On your note catcher, record what you notice about informative speeches. Megan, B. (2019, October 15). Informative Speech. YouTube. Retrieved from https://youtu.be/lE1HXJgDBYg</vt:lpstr>
      <vt:lpstr>Demonstrative Speech: No-Bake Cookies (5 min)  On your note catcher, record what you notice about demonstrative speeches. Spears, J. (2014, June 13). Demonstration Speech: No-Bake Cookies. YouTube. Retrieved from https://youtu.be/8wyzrkmbhLQ</vt:lpstr>
      <vt:lpstr>Demonstrative Speech: Frozen Hot Chocolate (4 min) On your note catcher, record what you notice about demonstrative speeches. Harms, N. (2013, February 24). Demonstrative Speech: How to Make Frozen Hot Chocolate. YouTube. Retrieved from https://youtu.be/UF_P514soas</vt:lpstr>
      <vt:lpstr>Persuasive Speech: Procrastination (7 min)  On your note catcher, record what you notice about persuasive speeches. Ricciardi, M. (2017, November 3). Persuasive speech on procrastination. YouTube. Retrieved from https://youtu.be/Gxl72FQNQtk</vt:lpstr>
      <vt:lpstr>Persuasive Speeches: Supporting Charities (30 min) On your note catcher, record what you notice about persuasive speeches. Parkland College. (2019, May 8). 2019 David Jones Persuasive Speech Contest. YouTube. Retrieved from https://youtu.be/D9v-Q1sRQGs</vt:lpstr>
      <vt:lpstr>Special Occasion Speech: Oscar Award Acceptance (3 min) On your note catcher, record what you notice about  special occasion (or extemporaneous) speeches. Sebastian, M. (2018, March 23). Hilarious Sample Special Occasion Speech!. YouTube. Retrieved from https://youtu.be/hKyFNe0wsSE</vt:lpstr>
      <vt:lpstr>Special Occasion Speech: Maid of Honor Speech (6 min) On your note catcher, record what you notice about  special occasion (or extemporaneous) speeches. HappilyEverHermano. (2016, October 10). Perfect Maid of Honor Speech. YouTube. Retrieved from https://youtu.be/av-aIV8leKQ</vt:lpstr>
      <vt:lpstr>Poster Presentation</vt:lpstr>
      <vt:lpstr>Poster Presentation</vt:lpstr>
      <vt:lpstr>Speech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Walters, Darrin J.</cp:lastModifiedBy>
  <cp:revision>16</cp:revision>
  <dcterms:modified xsi:type="dcterms:W3CDTF">2020-04-23T19:35:08Z</dcterms:modified>
</cp:coreProperties>
</file>