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z0ctPwrCwCqn9xASnAzy3LQxi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6395"/>
  </p:normalViewPr>
  <p:slideViewPr>
    <p:cSldViewPr snapToGrid="0">
      <p:cViewPr varScale="1">
        <p:scale>
          <a:sx n="121" d="100"/>
          <a:sy n="121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1HXJgDBY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ntYZjkogWM&amp;list=PLcrDT-GpAgOXvlq_CCWz-f4YOJ-2a43gW&amp;index=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5A5A5"/>
                </a:solidFill>
              </a:rPr>
              <a:t>Ricciardi, M. (2017, November 3). </a:t>
            </a:r>
            <a:r>
              <a:rPr lang="en-US" sz="1400" i="1" dirty="0">
                <a:solidFill>
                  <a:srgbClr val="A5A5A5"/>
                </a:solidFill>
              </a:rPr>
              <a:t>Persuasive speech on procrastination </a:t>
            </a:r>
            <a:r>
              <a:rPr lang="en-US" sz="1400" dirty="0">
                <a:solidFill>
                  <a:srgbClr val="A5A5A5"/>
                </a:solidFill>
              </a:rPr>
              <a:t>[Video]. YouTube. https://</a:t>
            </a:r>
            <a:r>
              <a:rPr lang="en-US" sz="1400" dirty="0" err="1">
                <a:solidFill>
                  <a:srgbClr val="A5A5A5"/>
                </a:solidFill>
              </a:rPr>
              <a:t>www.youtube.com</a:t>
            </a:r>
            <a:r>
              <a:rPr lang="en-US" sz="1400" dirty="0">
                <a:solidFill>
                  <a:srgbClr val="A5A5A5"/>
                </a:solidFill>
              </a:rPr>
              <a:t>/</a:t>
            </a:r>
            <a:r>
              <a:rPr lang="en-US" sz="1400" dirty="0" err="1">
                <a:solidFill>
                  <a:srgbClr val="A5A5A5"/>
                </a:solidFill>
              </a:rPr>
              <a:t>watch?v</a:t>
            </a:r>
            <a:r>
              <a:rPr lang="en-US" sz="1400" dirty="0">
                <a:solidFill>
                  <a:srgbClr val="A5A5A5"/>
                </a:solidFill>
              </a:rPr>
              <a:t>=Gxl72FQNQtk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5A5A5"/>
                </a:solidFill>
              </a:rPr>
              <a:t>Parkland College. (2019, May 8). </a:t>
            </a:r>
            <a:r>
              <a:rPr lang="en-US" sz="1400" i="1" dirty="0">
                <a:solidFill>
                  <a:srgbClr val="A5A5A5"/>
                </a:solidFill>
              </a:rPr>
              <a:t>2019 David Jones persuasive speech contest </a:t>
            </a:r>
            <a:r>
              <a:rPr lang="en-US" sz="1400" dirty="0">
                <a:solidFill>
                  <a:srgbClr val="A5A5A5"/>
                </a:solidFill>
              </a:rPr>
              <a:t>[Video]. YouTube. https://</a:t>
            </a:r>
            <a:r>
              <a:rPr lang="en-US" sz="1400" dirty="0" err="1">
                <a:solidFill>
                  <a:srgbClr val="A5A5A5"/>
                </a:solidFill>
              </a:rPr>
              <a:t>www.youtube.com</a:t>
            </a:r>
            <a:r>
              <a:rPr lang="en-US" sz="1400" dirty="0">
                <a:solidFill>
                  <a:srgbClr val="A5A5A5"/>
                </a:solidFill>
              </a:rPr>
              <a:t>/</a:t>
            </a:r>
            <a:r>
              <a:rPr lang="en-US" sz="1400" dirty="0" err="1">
                <a:solidFill>
                  <a:srgbClr val="A5A5A5"/>
                </a:solidFill>
              </a:rPr>
              <a:t>watch?v</a:t>
            </a:r>
            <a:r>
              <a:rPr lang="en-US" sz="1400" dirty="0">
                <a:solidFill>
                  <a:srgbClr val="A5A5A5"/>
                </a:solidFill>
              </a:rPr>
              <a:t>=D9v-Q1sRQGs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5A5A5"/>
                </a:solidFill>
              </a:rPr>
              <a:t>Sebastian, M. (2018, March 23). </a:t>
            </a:r>
            <a:r>
              <a:rPr lang="en-US" sz="1400" i="1" dirty="0">
                <a:solidFill>
                  <a:srgbClr val="A5A5A5"/>
                </a:solidFill>
              </a:rPr>
              <a:t>Hilarious sample special occasion speech! </a:t>
            </a:r>
            <a:r>
              <a:rPr lang="en-US" sz="1400" dirty="0">
                <a:solidFill>
                  <a:srgbClr val="A5A5A5"/>
                </a:solidFill>
              </a:rPr>
              <a:t>[Video]. YouTube. https://</a:t>
            </a:r>
            <a:r>
              <a:rPr lang="en-US" sz="1400" dirty="0" err="1">
                <a:solidFill>
                  <a:srgbClr val="A5A5A5"/>
                </a:solidFill>
              </a:rPr>
              <a:t>www.youtube.com</a:t>
            </a:r>
            <a:r>
              <a:rPr lang="en-US" sz="1400" dirty="0">
                <a:solidFill>
                  <a:srgbClr val="A5A5A5"/>
                </a:solidFill>
              </a:rPr>
              <a:t>/</a:t>
            </a:r>
            <a:r>
              <a:rPr lang="en-US" sz="1400" dirty="0" err="1">
                <a:solidFill>
                  <a:srgbClr val="A5A5A5"/>
                </a:solidFill>
              </a:rPr>
              <a:t>watch?v</a:t>
            </a:r>
            <a:r>
              <a:rPr lang="en-US" sz="1400" dirty="0">
                <a:solidFill>
                  <a:srgbClr val="A5A5A5"/>
                </a:solidFill>
              </a:rPr>
              <a:t>=hKyFNe0wsSE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A5A5A5"/>
                </a:solidFill>
              </a:rPr>
              <a:t>HappilyEverHermano</a:t>
            </a:r>
            <a:r>
              <a:rPr lang="en-US" sz="1400" dirty="0">
                <a:solidFill>
                  <a:srgbClr val="A5A5A5"/>
                </a:solidFill>
              </a:rPr>
              <a:t>. (2016, October 10). </a:t>
            </a:r>
            <a:r>
              <a:rPr lang="en-US" sz="1400" i="1" dirty="0">
                <a:solidFill>
                  <a:srgbClr val="A5A5A5"/>
                </a:solidFill>
              </a:rPr>
              <a:t>Perfect maid of honor speech </a:t>
            </a:r>
            <a:r>
              <a:rPr lang="en-US" sz="1400" dirty="0">
                <a:solidFill>
                  <a:srgbClr val="A5A5A5"/>
                </a:solidFill>
              </a:rPr>
              <a:t>[Video]. YouTube. https://</a:t>
            </a:r>
            <a:r>
              <a:rPr lang="en-US" sz="1400" dirty="0" err="1">
                <a:solidFill>
                  <a:srgbClr val="A5A5A5"/>
                </a:solidFill>
              </a:rPr>
              <a:t>www.youtube.com</a:t>
            </a:r>
            <a:r>
              <a:rPr lang="en-US" sz="1400" dirty="0">
                <a:solidFill>
                  <a:srgbClr val="A5A5A5"/>
                </a:solidFill>
              </a:rPr>
              <a:t>/</a:t>
            </a:r>
            <a:r>
              <a:rPr lang="en-US" sz="1400" dirty="0" err="1">
                <a:solidFill>
                  <a:srgbClr val="A5A5A5"/>
                </a:solidFill>
              </a:rPr>
              <a:t>watch?v</a:t>
            </a:r>
            <a:r>
              <a:rPr lang="en-US" sz="1400" dirty="0">
                <a:solidFill>
                  <a:srgbClr val="A5A5A5"/>
                </a:solidFill>
              </a:rPr>
              <a:t>=av-aIV8leKQ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Four corners. Strategies. https://learn.k20center.ou.edu/strategy/138</a:t>
            </a:r>
            <a:endParaRPr dirty="0"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Kick me. Strategies. https://learn.k20center.ou.edu/strategy/121</a:t>
            </a:r>
            <a:endParaRPr dirty="0"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5A5A5"/>
                </a:solidFill>
              </a:rPr>
              <a:t>Belmont Speech Lab. (2011, December 20). </a:t>
            </a:r>
            <a:r>
              <a:rPr lang="en-US" sz="1400" i="1" dirty="0">
                <a:solidFill>
                  <a:srgbClr val="A5A5A5"/>
                </a:solidFill>
              </a:rPr>
              <a:t>Informative speech: Star Wars</a:t>
            </a:r>
            <a:r>
              <a:rPr lang="en-US" sz="1400" i="0" dirty="0">
                <a:solidFill>
                  <a:srgbClr val="A5A5A5"/>
                </a:solidFill>
              </a:rPr>
              <a:t> [Video]. YouTube. https://</a:t>
            </a:r>
            <a:r>
              <a:rPr lang="en-US" sz="1400" i="0" dirty="0" err="1">
                <a:solidFill>
                  <a:srgbClr val="A5A5A5"/>
                </a:solidFill>
              </a:rPr>
              <a:t>www.youtube.com</a:t>
            </a:r>
            <a:r>
              <a:rPr lang="en-US" sz="1400" i="0" dirty="0">
                <a:solidFill>
                  <a:srgbClr val="A5A5A5"/>
                </a:solidFill>
              </a:rPr>
              <a:t>/</a:t>
            </a:r>
            <a:r>
              <a:rPr lang="en-US" sz="1400" i="0" dirty="0" err="1">
                <a:solidFill>
                  <a:srgbClr val="A5A5A5"/>
                </a:solidFill>
              </a:rPr>
              <a:t>watch?v</a:t>
            </a:r>
            <a:r>
              <a:rPr lang="en-US" sz="1400" i="0" dirty="0">
                <a:solidFill>
                  <a:srgbClr val="A5A5A5"/>
                </a:solidFill>
              </a:rPr>
              <a:t>=GSIppEr0Nws </a:t>
            </a:r>
            <a:endParaRPr i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bethmegan</a:t>
            </a:r>
            <a:r>
              <a:rPr lang="en-US" dirty="0"/>
              <a:t>. (2019, October 15). </a:t>
            </a:r>
            <a:r>
              <a:rPr lang="en-US" i="1" dirty="0"/>
              <a:t>Informative speech </a:t>
            </a:r>
            <a:r>
              <a:rPr lang="en-US" dirty="0"/>
              <a:t>[Video]. YouTube. </a:t>
            </a:r>
            <a:r>
              <a:rPr lang="en-US" dirty="0">
                <a:hlinkClick r:id="rId3"/>
              </a:rPr>
              <a:t>https://www.youtube.com/watch?v=lE1HXJgDBYg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A5A5A5"/>
                </a:solidFill>
              </a:rPr>
              <a:t>Harms, N. (2013, February 24). </a:t>
            </a:r>
            <a:r>
              <a:rPr lang="en-US" sz="1400" i="1" dirty="0">
                <a:solidFill>
                  <a:srgbClr val="A5A5A5"/>
                </a:solidFill>
              </a:rPr>
              <a:t>Demonstrative speech: How to make frozen hot chocolate </a:t>
            </a:r>
            <a:r>
              <a:rPr lang="en-US" sz="1400" dirty="0">
                <a:solidFill>
                  <a:srgbClr val="A5A5A5"/>
                </a:solidFill>
              </a:rPr>
              <a:t>[Video]. YouTube. https://</a:t>
            </a:r>
            <a:r>
              <a:rPr lang="en-US" sz="1400" dirty="0" err="1">
                <a:solidFill>
                  <a:srgbClr val="A5A5A5"/>
                </a:solidFill>
              </a:rPr>
              <a:t>www.youtube.com</a:t>
            </a:r>
            <a:r>
              <a:rPr lang="en-US" sz="1400" dirty="0">
                <a:solidFill>
                  <a:srgbClr val="A5A5A5"/>
                </a:solidFill>
              </a:rPr>
              <a:t>/</a:t>
            </a:r>
            <a:r>
              <a:rPr lang="en-US" sz="1400" dirty="0" err="1">
                <a:solidFill>
                  <a:srgbClr val="A5A5A5"/>
                </a:solidFill>
              </a:rPr>
              <a:t>watch?v</a:t>
            </a:r>
            <a:r>
              <a:rPr lang="en-US" sz="1400" dirty="0">
                <a:solidFill>
                  <a:srgbClr val="A5A5A5"/>
                </a:solidFill>
              </a:rPr>
              <a:t>=UF_P514soas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-12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Harrell, M. O. (2013, September 16). </a:t>
            </a:r>
            <a:r>
              <a:rPr lang="en-US" sz="1100" i="1" dirty="0">
                <a:solidFill>
                  <a:schemeClr val="dk1"/>
                </a:solidFill>
              </a:rPr>
              <a:t>Five minute demonstrative speech </a:t>
            </a:r>
            <a:r>
              <a:rPr lang="en-US" sz="1100" dirty="0">
                <a:solidFill>
                  <a:schemeClr val="dk1"/>
                </a:solidFill>
              </a:rPr>
              <a:t>[Video]. </a:t>
            </a:r>
            <a:r>
              <a:rPr lang="en-US" sz="1100" u="sng" dirty="0">
                <a:solidFill>
                  <a:schemeClr val="hlink"/>
                </a:solidFill>
                <a:hlinkClick r:id="rId3"/>
              </a:rPr>
              <a:t>https://www.youtube.com/watch?v=_ntYZjkogWM&amp;list=PLcrDT-GpAgOXvlq_CCWz-f4YOJ-2a43gW&amp;index=2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0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31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32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0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2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8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2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8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8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Play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Play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Play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2425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" name="Google Shape;71;p34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xl72FQNQtk?feature=oembed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9v-Q1sRQGs?feature=oembed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youtu.be/D9v-Q1sRQG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KyFNe0wsSE?feature=oembed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youtu.be/hKyFNe0ws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av-aIV8leKQ?feature=oembed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youtu.be/av-aIV8leK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GSIppEr0Nws?feature=oembed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youtu.be/GSIppEr0Nws?si=K0Zv54jCVc9-EW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lE1HXJgDBYg?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youtu.be/lE1HXJgDBY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UF_P514soas?feature=oembed" TargetMode="External"/><Relationship Id="rId6" Type="http://schemas.openxmlformats.org/officeDocument/2006/relationships/image" Target="../media/image12.jpeg"/><Relationship Id="rId5" Type="http://schemas.openxmlformats.org/officeDocument/2006/relationships/hyperlink" Target="https://youtu.be/lE1HXJgDBYg" TargetMode="External"/><Relationship Id="rId4" Type="http://schemas.openxmlformats.org/officeDocument/2006/relationships/hyperlink" Target="https://youtu.be/UF_P514soa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_ntYZjkogWM?list=PLcrDT-GpAgOXvlq_CCWz-f4YOJ-2a43gW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_ntYZjkogWM&amp;list=PLcrDT-GpAgOXvlq_CCWz-f4YOJ-2a43gW&amp;index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u="sng" dirty="0">
                <a:solidFill>
                  <a:srgbClr val="A5A5A5"/>
                </a:solidFill>
              </a:rPr>
              <a:t>Persuasive Speech on Procrastination</a:t>
            </a:r>
            <a:endParaRPr dirty="0"/>
          </a:p>
        </p:txBody>
      </p:sp>
      <p:pic>
        <p:nvPicPr>
          <p:cNvPr id="2" name="Online Media 1" descr="Persuasive speech on procrastination">
            <a:hlinkClick r:id="" action="ppaction://media"/>
            <a:extLst>
              <a:ext uri="{FF2B5EF4-FFF2-40B4-BE49-F238E27FC236}">
                <a16:creationId xmlns:a16="http://schemas.microsoft.com/office/drawing/2014/main" id="{D1C2964E-6EB8-B50F-FE9C-055314C869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10449" y="841974"/>
            <a:ext cx="6123102" cy="345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Persuasive Speech: Supporting Charities</a:t>
            </a:r>
            <a:endParaRPr dirty="0"/>
          </a:p>
        </p:txBody>
      </p:sp>
      <p:pic>
        <p:nvPicPr>
          <p:cNvPr id="2" name="Online Media 1" descr="2019 David Jones Persuasive Speech Contest">
            <a:hlinkClick r:id="" action="ppaction://media"/>
            <a:extLst>
              <a:ext uri="{FF2B5EF4-FFF2-40B4-BE49-F238E27FC236}">
                <a16:creationId xmlns:a16="http://schemas.microsoft.com/office/drawing/2014/main" id="{9951A86D-5DA4-2E51-8926-C58E92FF8C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08415" y="528262"/>
            <a:ext cx="6727170" cy="380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Special Occasion Speech: Oscar Award Acceptance</a:t>
            </a:r>
            <a:endParaRPr dirty="0"/>
          </a:p>
        </p:txBody>
      </p:sp>
      <p:pic>
        <p:nvPicPr>
          <p:cNvPr id="2" name="Online Media 1" descr="Hilarious Sample Special Occasion Speech!">
            <a:hlinkClick r:id="" action="ppaction://media"/>
            <a:extLst>
              <a:ext uri="{FF2B5EF4-FFF2-40B4-BE49-F238E27FC236}">
                <a16:creationId xmlns:a16="http://schemas.microsoft.com/office/drawing/2014/main" id="{15695C36-5685-ABF2-4D71-D4B38F1A84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1355" y="565485"/>
            <a:ext cx="6661289" cy="3763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Special Occasion Speech: Maid of Honor Speech</a:t>
            </a:r>
            <a:endParaRPr dirty="0"/>
          </a:p>
        </p:txBody>
      </p:sp>
      <p:pic>
        <p:nvPicPr>
          <p:cNvPr id="2" name="Online Media 1" descr="Perfect Maid of Honor Speech">
            <a:hlinkClick r:id="" action="ppaction://media"/>
            <a:extLst>
              <a:ext uri="{FF2B5EF4-FFF2-40B4-BE49-F238E27FC236}">
                <a16:creationId xmlns:a16="http://schemas.microsoft.com/office/drawing/2014/main" id="{5B5BA4A5-7509-88B0-306D-C0367F2E58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4124" y="455613"/>
            <a:ext cx="6855752" cy="387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Pick a Speech</a:t>
            </a:r>
            <a:endParaRPr dirty="0"/>
          </a:p>
        </p:txBody>
      </p:sp>
      <p:sp>
        <p:nvSpPr>
          <p:cNvPr id="154" name="Google Shape;154;p14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Decide which type of speech most interests you.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Move to the poster labeled with your chosen type of speech. </a:t>
            </a:r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With the group at your chosen poster, create a brief presentation that includes: </a:t>
            </a:r>
          </a:p>
          <a:p>
            <a:pPr lvl="1" indent="-356616">
              <a:buFont typeface="Courier New" panose="02070309020205020404" pitchFamily="49" charset="0"/>
              <a:buChar char="o"/>
            </a:pPr>
            <a:r>
              <a:rPr lang="en-US" dirty="0"/>
              <a:t>the purpose of your chosen speech type</a:t>
            </a:r>
          </a:p>
          <a:p>
            <a:pPr lvl="1" indent="-356616">
              <a:buFont typeface="Courier New" panose="02070309020205020404" pitchFamily="49" charset="0"/>
              <a:buChar char="o"/>
            </a:pPr>
            <a:r>
              <a:rPr lang="en-US" dirty="0"/>
              <a:t>main characteristics of your chosen speech type</a:t>
            </a:r>
          </a:p>
          <a:p>
            <a:pPr marL="521208" lvl="1" indent="0">
              <a:spcBef>
                <a:spcPts val="520"/>
              </a:spcBef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B71F4-72E9-5E27-226E-AF6666435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945" y="209634"/>
            <a:ext cx="1249354" cy="11603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Poster Presentation</a:t>
            </a:r>
            <a:endParaRPr dirty="0"/>
          </a:p>
        </p:txBody>
      </p:sp>
      <p:sp>
        <p:nvSpPr>
          <p:cNvPr id="160" name="Google Shape;160;p15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Nominate a representative from your group to share a few characteristics of your chosen type of speech.</a:t>
            </a:r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Ask your classmates for examples of situations or topics where your type of speech would be appropriate.</a:t>
            </a:r>
          </a:p>
          <a:p>
            <a:pPr lvl="1" indent="-356616">
              <a:buFont typeface="Courier New" panose="02070309020205020404" pitchFamily="49" charset="0"/>
              <a:buChar char="o"/>
            </a:pPr>
            <a:r>
              <a:rPr lang="en-US" dirty="0"/>
              <a:t>Add any examples to your poster.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Speech Outline</a:t>
            </a:r>
            <a:endParaRPr dirty="0"/>
          </a:p>
        </p:txBody>
      </p:sp>
      <p:sp>
        <p:nvSpPr>
          <p:cNvPr id="166" name="Google Shape;166;p16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Choose a type of speech to prepare and present.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Choose a topic appropriate to that type of speech.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Review the rubric and decide what to include in your speech outline.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Char char="●"/>
            </a:pPr>
            <a:r>
              <a:rPr lang="en-US" dirty="0"/>
              <a:t>Write an outline for a 1–2-minute speech.</a:t>
            </a:r>
            <a:endParaRPr dirty="0"/>
          </a:p>
          <a:p>
            <a:pPr marL="914400" lvl="1" indent="-356616" algn="l" rtl="0">
              <a:spcBef>
                <a:spcPts val="40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You don’t have to write a full speech—just an outline.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 Up!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Four Categories of Speeches</a:t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744173" y="1312133"/>
            <a:ext cx="2922311" cy="251923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How does speechmaking apply to the real world?</a:t>
            </a:r>
          </a:p>
          <a:p>
            <a:pPr marL="457200" lvl="0" indent="-393192" algn="l" rtl="0"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What makes a speech “great”?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Identify and describe the four major types of speeches.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ct val="100000"/>
              <a:buChar char="●"/>
            </a:pPr>
            <a:r>
              <a:rPr lang="en-US" dirty="0"/>
              <a:t>Determine the appropriate type of speech for a variety of purposes and occasions.</a:t>
            </a:r>
            <a:endParaRPr dirty="0"/>
          </a:p>
          <a:p>
            <a:pPr marL="457200" lvl="0" indent="-304483" algn="l" rtl="0"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Speeches &amp; Authors </a:t>
            </a: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93192" algn="l" rtl="0"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sz="2200" dirty="0"/>
              <a:t>Pair up with a partner and read the label on their back.</a:t>
            </a:r>
          </a:p>
          <a:p>
            <a:pPr lvl="0" indent="-393192" algn="l" rtl="0"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sz="2200" dirty="0"/>
              <a:t>Ask two questions of your partner to help you determine what your own label says.</a:t>
            </a:r>
          </a:p>
          <a:p>
            <a:pPr lvl="1" indent="-356616"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Ask “yes” or “no” questions.</a:t>
            </a:r>
          </a:p>
          <a:p>
            <a:pPr lvl="1" indent="-356616"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Do not ask your partner more than two questions.</a:t>
            </a:r>
          </a:p>
          <a:p>
            <a:pPr lvl="1" indent="-356616"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Do not tell your partner what they are unless they directly ask, “Am I (author/speech)?”</a:t>
            </a:r>
          </a:p>
          <a:p>
            <a:pPr indent="-393192"/>
            <a:r>
              <a:rPr lang="en-US" sz="2200" dirty="0"/>
              <a:t>Once you know what your label is, find the speech or author that matches you.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2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7D4A0-2A65-D1A7-C595-FAC472058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315" y="190902"/>
            <a:ext cx="884886" cy="11283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i="1" u="sng" dirty="0">
                <a:solidFill>
                  <a:schemeClr val="hlink"/>
                </a:solidFill>
                <a:hlinkClick r:id="rId4"/>
              </a:rPr>
              <a:t>Informative Speech: Star Wars</a:t>
            </a:r>
            <a:endParaRPr i="1" dirty="0"/>
          </a:p>
        </p:txBody>
      </p:sp>
      <p:pic>
        <p:nvPicPr>
          <p:cNvPr id="2" name="Online Media 1" descr="Informative Speech: Star Wars">
            <a:hlinkClick r:id="" action="ppaction://media"/>
            <a:extLst>
              <a:ext uri="{FF2B5EF4-FFF2-40B4-BE49-F238E27FC236}">
                <a16:creationId xmlns:a16="http://schemas.microsoft.com/office/drawing/2014/main" id="{69B674F6-9DB4-1ABA-D165-A199EE7CF0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60348" y="360947"/>
            <a:ext cx="7023303" cy="396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Informative Speech: How Healthy Is Coffee?</a:t>
            </a:r>
            <a:endParaRPr dirty="0"/>
          </a:p>
        </p:txBody>
      </p:sp>
      <p:pic>
        <p:nvPicPr>
          <p:cNvPr id="2" name="Online Media 1" descr="Informative Speech">
            <a:hlinkClick r:id="" action="ppaction://media"/>
            <a:extLst>
              <a:ext uri="{FF2B5EF4-FFF2-40B4-BE49-F238E27FC236}">
                <a16:creationId xmlns:a16="http://schemas.microsoft.com/office/drawing/2014/main" id="{FA4708EA-318C-FFA8-6446-1D79A43861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66217" y="593578"/>
            <a:ext cx="6611566" cy="3735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i="1" u="sng" dirty="0">
                <a:solidFill>
                  <a:schemeClr val="hlink"/>
                </a:solidFill>
                <a:hlinkClick r:id="rId4"/>
              </a:rPr>
              <a:t>Demonstrative Speech: </a:t>
            </a:r>
            <a:r>
              <a:rPr lang="en-US" i="1" u="sng" dirty="0">
                <a:solidFill>
                  <a:schemeClr val="hlink"/>
                </a:solidFill>
              </a:rPr>
              <a:t>How to Make Frozen Hot Chocolate</a:t>
            </a:r>
            <a:br>
              <a:rPr lang="en-US" u="sng" dirty="0">
                <a:solidFill>
                  <a:schemeClr val="hlink"/>
                </a:solidFill>
                <a:hlinkClick r:id="rId5"/>
              </a:rPr>
            </a:br>
            <a:endParaRPr dirty="0"/>
          </a:p>
        </p:txBody>
      </p:sp>
      <p:pic>
        <p:nvPicPr>
          <p:cNvPr id="2" name="Online Media 1" descr="Demonstrative Speech: How to Make Frozen Hot Choocolate">
            <a:hlinkClick r:id="" action="ppaction://media"/>
            <a:extLst>
              <a:ext uri="{FF2B5EF4-FFF2-40B4-BE49-F238E27FC236}">
                <a16:creationId xmlns:a16="http://schemas.microsoft.com/office/drawing/2014/main" id="{695A058A-01FC-FEC2-2228-CE51DD53DD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292375" y="517359"/>
            <a:ext cx="6559249" cy="370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Five Minute Demonstrative Speech</a:t>
            </a:r>
            <a:r>
              <a:rPr lang="en-US" u="sng" dirty="0">
                <a:solidFill>
                  <a:schemeClr val="hlink"/>
                </a:solidFill>
              </a:rPr>
              <a:t>: Creating a Gift Basket</a:t>
            </a:r>
            <a:endParaRPr dirty="0"/>
          </a:p>
        </p:txBody>
      </p:sp>
      <p:pic>
        <p:nvPicPr>
          <p:cNvPr id="2" name="Online Media 1" descr="Five Minute Demonstrative Speech">
            <a:hlinkClick r:id="" action="ppaction://media"/>
            <a:extLst>
              <a:ext uri="{FF2B5EF4-FFF2-40B4-BE49-F238E27FC236}">
                <a16:creationId xmlns:a16="http://schemas.microsoft.com/office/drawing/2014/main" id="{1AA7FFF4-9425-409F-8CF1-3B37D5A5D1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28673" y="364123"/>
            <a:ext cx="5286653" cy="396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675</Words>
  <Application>Microsoft Macintosh PowerPoint</Application>
  <PresentationFormat>On-screen Show (16:9)</PresentationFormat>
  <Paragraphs>49</Paragraphs>
  <Slides>16</Slides>
  <Notes>16</Notes>
  <HiddenSlides>8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Courier New</vt:lpstr>
      <vt:lpstr>NTR</vt:lpstr>
      <vt:lpstr>Play</vt:lpstr>
      <vt:lpstr>System Font Regular</vt:lpstr>
      <vt:lpstr>Custom Design</vt:lpstr>
      <vt:lpstr>1_Custom Design</vt:lpstr>
      <vt:lpstr>PowerPoint Presentation</vt:lpstr>
      <vt:lpstr>Speak Up!</vt:lpstr>
      <vt:lpstr>Essential Questions</vt:lpstr>
      <vt:lpstr>Learning Objectives</vt:lpstr>
      <vt:lpstr>Speeches &amp; Authors </vt:lpstr>
      <vt:lpstr>Informative Speech: Star Wars</vt:lpstr>
      <vt:lpstr>Informative Speech: How Healthy Is Coffee?</vt:lpstr>
      <vt:lpstr>Demonstrative Speech: How to Make Frozen Hot Chocolate </vt:lpstr>
      <vt:lpstr>Five Minute Demonstrative Speech: Creating a Gift Basket</vt:lpstr>
      <vt:lpstr>Persuasive Speech on Procrastination</vt:lpstr>
      <vt:lpstr>Persuasive Speech: Supporting Charities</vt:lpstr>
      <vt:lpstr>Special Occasion Speech: Oscar Award Acceptance</vt:lpstr>
      <vt:lpstr>Special Occasion Speech: Maid of Honor Speech</vt:lpstr>
      <vt:lpstr>Pick a Speech</vt:lpstr>
      <vt:lpstr>Poster Presentation</vt:lpstr>
      <vt:lpstr>Speech Outline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 Up!</dc:title>
  <dc:subject/>
  <dc:creator>K20 Center</dc:creator>
  <cp:keywords/>
  <dc:description/>
  <cp:lastModifiedBy>Gracia, Ann M.</cp:lastModifiedBy>
  <cp:revision>7</cp:revision>
  <dcterms:created xsi:type="dcterms:W3CDTF">2025-08-05T20:58:42Z</dcterms:created>
  <dcterms:modified xsi:type="dcterms:W3CDTF">2026-07-09T21:10:13Z</dcterms:modified>
  <cp:category/>
</cp:coreProperties>
</file>