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D42"/>
    <a:srgbClr val="EE3338"/>
    <a:srgbClr val="50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D6DAB-7C60-466F-829B-D883FBF13986}" v="273" dt="2019-12-12T20:46:20.474"/>
  </p1510:revLst>
</p1510:revInfo>
</file>

<file path=ppt/tableStyles.xml><?xml version="1.0" encoding="utf-8"?>
<a:tblStyleLst xmlns:a="http://schemas.openxmlformats.org/drawingml/2006/main" def="{A9027EB3-E487-49B2-9922-BB741A977330}">
  <a:tblStyle styleId="{A9027EB3-E487-49B2-9922-BB741A977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2" d="100"/>
          <a:sy n="92" d="100"/>
        </p:scale>
        <p:origin x="84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306D6DAB-7C60-466F-829B-D883FBF13986}"/>
    <pc:docChg chg="undo custSel delSld modSld">
      <pc:chgData name="Taylor Thurston" userId="10285e41d43c4120" providerId="LiveId" clId="{306D6DAB-7C60-466F-829B-D883FBF13986}" dt="2019-12-12T20:46:37.735" v="979" actId="13822"/>
      <pc:docMkLst>
        <pc:docMk/>
      </pc:docMkLst>
      <pc:sldChg chg="modSp">
        <pc:chgData name="Taylor Thurston" userId="10285e41d43c4120" providerId="LiveId" clId="{306D6DAB-7C60-466F-829B-D883FBF13986}" dt="2019-12-12T18:59:03.587" v="59" actId="20577"/>
        <pc:sldMkLst>
          <pc:docMk/>
          <pc:sldMk cId="0" sldId="256"/>
        </pc:sldMkLst>
        <pc:spChg chg="mod">
          <ac:chgData name="Taylor Thurston" userId="10285e41d43c4120" providerId="LiveId" clId="{306D6DAB-7C60-466F-829B-D883FBF13986}" dt="2019-12-12T18:59:03.587" v="59" actId="20577"/>
          <ac:spMkLst>
            <pc:docMk/>
            <pc:sldMk cId="0" sldId="256"/>
            <ac:spMk id="76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38:08.855" v="76" actId="20577"/>
        <pc:sldMkLst>
          <pc:docMk/>
          <pc:sldMk cId="0" sldId="257"/>
        </pc:sldMkLst>
        <pc:spChg chg="mod">
          <ac:chgData name="Taylor Thurston" userId="10285e41d43c4120" providerId="LiveId" clId="{306D6DAB-7C60-466F-829B-D883FBF13986}" dt="2019-12-12T19:38:08.855" v="76" actId="20577"/>
          <ac:spMkLst>
            <pc:docMk/>
            <pc:sldMk cId="0" sldId="257"/>
            <ac:spMk id="82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42:43.719" v="177" actId="20577"/>
        <pc:sldMkLst>
          <pc:docMk/>
          <pc:sldMk cId="0" sldId="258"/>
        </pc:sldMkLst>
        <pc:spChg chg="mod">
          <ac:chgData name="Taylor Thurston" userId="10285e41d43c4120" providerId="LiveId" clId="{306D6DAB-7C60-466F-829B-D883FBF13986}" dt="2019-12-12T19:42:43.719" v="177" actId="20577"/>
          <ac:spMkLst>
            <pc:docMk/>
            <pc:sldMk cId="0" sldId="258"/>
            <ac:spMk id="87" creationId="{00000000-0000-0000-0000-000000000000}"/>
          </ac:spMkLst>
        </pc:spChg>
        <pc:spChg chg="mod">
          <ac:chgData name="Taylor Thurston" userId="10285e41d43c4120" providerId="LiveId" clId="{306D6DAB-7C60-466F-829B-D883FBF13986}" dt="2019-12-12T19:39:33.966" v="131" actId="14100"/>
          <ac:spMkLst>
            <pc:docMk/>
            <pc:sldMk cId="0" sldId="258"/>
            <ac:spMk id="88" creationId="{00000000-0000-0000-0000-000000000000}"/>
          </ac:spMkLst>
        </pc:spChg>
        <pc:picChg chg="mod">
          <ac:chgData name="Taylor Thurston" userId="10285e41d43c4120" providerId="LiveId" clId="{306D6DAB-7C60-466F-829B-D883FBF13986}" dt="2019-12-12T19:39:38.373" v="132" actId="1076"/>
          <ac:picMkLst>
            <pc:docMk/>
            <pc:sldMk cId="0" sldId="258"/>
            <ac:picMk id="89" creationId="{00000000-0000-0000-0000-000000000000}"/>
          </ac:picMkLst>
        </pc:picChg>
      </pc:sldChg>
      <pc:sldChg chg="addSp modSp">
        <pc:chgData name="Taylor Thurston" userId="10285e41d43c4120" providerId="LiveId" clId="{306D6DAB-7C60-466F-829B-D883FBF13986}" dt="2019-12-12T19:41:55.587" v="143" actId="122"/>
        <pc:sldMkLst>
          <pc:docMk/>
          <pc:sldMk cId="0" sldId="260"/>
        </pc:sldMkLst>
        <pc:spChg chg="add mod">
          <ac:chgData name="Taylor Thurston" userId="10285e41d43c4120" providerId="LiveId" clId="{306D6DAB-7C60-466F-829B-D883FBF13986}" dt="2019-12-12T19:41:55.587" v="143" actId="122"/>
          <ac:spMkLst>
            <pc:docMk/>
            <pc:sldMk cId="0" sldId="260"/>
            <ac:spMk id="2" creationId="{F343E47E-EF40-4371-BB4C-332C6D56B72D}"/>
          </ac:spMkLst>
        </pc:spChg>
      </pc:sldChg>
      <pc:sldChg chg="addSp delSp modSp">
        <pc:chgData name="Taylor Thurston" userId="10285e41d43c4120" providerId="LiveId" clId="{306D6DAB-7C60-466F-829B-D883FBF13986}" dt="2019-12-12T19:42:47.109" v="178" actId="20577"/>
        <pc:sldMkLst>
          <pc:docMk/>
          <pc:sldMk cId="0" sldId="261"/>
        </pc:sldMkLst>
        <pc:spChg chg="mod">
          <ac:chgData name="Taylor Thurston" userId="10285e41d43c4120" providerId="LiveId" clId="{306D6DAB-7C60-466F-829B-D883FBF13986}" dt="2019-12-12T19:42:47.109" v="178" actId="20577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Taylor Thurston" userId="10285e41d43c4120" providerId="LiveId" clId="{306D6DAB-7C60-466F-829B-D883FBF13986}" dt="2019-12-12T19:42:30.231" v="174" actId="1076"/>
          <ac:spMkLst>
            <pc:docMk/>
            <pc:sldMk cId="0" sldId="261"/>
            <ac:spMk id="105" creationId="{00000000-0000-0000-0000-000000000000}"/>
          </ac:spMkLst>
        </pc:spChg>
        <pc:picChg chg="add">
          <ac:chgData name="Taylor Thurston" userId="10285e41d43c4120" providerId="LiveId" clId="{306D6DAB-7C60-466F-829B-D883FBF13986}" dt="2019-12-12T19:42:37.067" v="176"/>
          <ac:picMkLst>
            <pc:docMk/>
            <pc:sldMk cId="0" sldId="261"/>
            <ac:picMk id="5" creationId="{21E36A6C-74FC-4274-AF2C-497B931DC4F2}"/>
          </ac:picMkLst>
        </pc:picChg>
        <pc:picChg chg="del">
          <ac:chgData name="Taylor Thurston" userId="10285e41d43c4120" providerId="LiveId" clId="{306D6DAB-7C60-466F-829B-D883FBF13986}" dt="2019-12-12T19:42:36.838" v="175" actId="478"/>
          <ac:picMkLst>
            <pc:docMk/>
            <pc:sldMk cId="0" sldId="261"/>
            <ac:picMk id="106" creationId="{00000000-0000-0000-0000-000000000000}"/>
          </ac:picMkLst>
        </pc:picChg>
      </pc:sldChg>
      <pc:sldChg chg="modSp">
        <pc:chgData name="Taylor Thurston" userId="10285e41d43c4120" providerId="LiveId" clId="{306D6DAB-7C60-466F-829B-D883FBF13986}" dt="2019-12-12T19:45:50.817" v="301" actId="20577"/>
        <pc:sldMkLst>
          <pc:docMk/>
          <pc:sldMk cId="0" sldId="262"/>
        </pc:sldMkLst>
        <pc:spChg chg="mod">
          <ac:chgData name="Taylor Thurston" userId="10285e41d43c4120" providerId="LiveId" clId="{306D6DAB-7C60-466F-829B-D883FBF13986}" dt="2019-12-12T19:45:50.817" v="301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47:40.462" v="336" actId="6549"/>
        <pc:sldMkLst>
          <pc:docMk/>
          <pc:sldMk cId="0" sldId="263"/>
        </pc:sldMkLst>
        <pc:spChg chg="mod">
          <ac:chgData name="Taylor Thurston" userId="10285e41d43c4120" providerId="LiveId" clId="{306D6DAB-7C60-466F-829B-D883FBF13986}" dt="2019-12-12T19:47:40.462" v="336" actId="6549"/>
          <ac:spMkLst>
            <pc:docMk/>
            <pc:sldMk cId="0" sldId="263"/>
            <ac:spMk id="117" creationId="{00000000-0000-0000-0000-000000000000}"/>
          </ac:spMkLst>
        </pc:spChg>
        <pc:spChg chg="mod">
          <ac:chgData name="Taylor Thurston" userId="10285e41d43c4120" providerId="LiveId" clId="{306D6DAB-7C60-466F-829B-D883FBF13986}" dt="2019-12-12T19:47:19.791" v="335" actId="20577"/>
          <ac:spMkLst>
            <pc:docMk/>
            <pc:sldMk cId="0" sldId="263"/>
            <ac:spMk id="118" creationId="{00000000-0000-0000-0000-000000000000}"/>
          </ac:spMkLst>
        </pc:spChg>
        <pc:picChg chg="mod">
          <ac:chgData name="Taylor Thurston" userId="10285e41d43c4120" providerId="LiveId" clId="{306D6DAB-7C60-466F-829B-D883FBF13986}" dt="2019-12-12T19:46:09.163" v="304" actId="1076"/>
          <ac:picMkLst>
            <pc:docMk/>
            <pc:sldMk cId="0" sldId="263"/>
            <ac:picMk id="119" creationId="{00000000-0000-0000-0000-000000000000}"/>
          </ac:picMkLst>
        </pc:picChg>
      </pc:sldChg>
      <pc:sldChg chg="modSp">
        <pc:chgData name="Taylor Thurston" userId="10285e41d43c4120" providerId="LiveId" clId="{306D6DAB-7C60-466F-829B-D883FBF13986}" dt="2019-12-12T19:48:55.837" v="354" actId="20577"/>
        <pc:sldMkLst>
          <pc:docMk/>
          <pc:sldMk cId="0" sldId="264"/>
        </pc:sldMkLst>
        <pc:spChg chg="mod">
          <ac:chgData name="Taylor Thurston" userId="10285e41d43c4120" providerId="LiveId" clId="{306D6DAB-7C60-466F-829B-D883FBF13986}" dt="2019-12-12T19:48:55.837" v="354" actId="20577"/>
          <ac:spMkLst>
            <pc:docMk/>
            <pc:sldMk cId="0" sldId="264"/>
            <ac:spMk id="125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49:22.883" v="378" actId="20577"/>
        <pc:sldMkLst>
          <pc:docMk/>
          <pc:sldMk cId="0" sldId="265"/>
        </pc:sldMkLst>
        <pc:spChg chg="mod">
          <ac:chgData name="Taylor Thurston" userId="10285e41d43c4120" providerId="LiveId" clId="{306D6DAB-7C60-466F-829B-D883FBF13986}" dt="2019-12-12T19:49:22.883" v="378" actId="20577"/>
          <ac:spMkLst>
            <pc:docMk/>
            <pc:sldMk cId="0" sldId="265"/>
            <ac:spMk id="131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49:39.226" v="384" actId="12"/>
        <pc:sldMkLst>
          <pc:docMk/>
          <pc:sldMk cId="0" sldId="266"/>
        </pc:sldMkLst>
        <pc:spChg chg="mod">
          <ac:chgData name="Taylor Thurston" userId="10285e41d43c4120" providerId="LiveId" clId="{306D6DAB-7C60-466F-829B-D883FBF13986}" dt="2019-12-12T19:49:39.226" v="384" actId="12"/>
          <ac:spMkLst>
            <pc:docMk/>
            <pc:sldMk cId="0" sldId="266"/>
            <ac:spMk id="137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52:34.632" v="419" actId="20577"/>
        <pc:sldMkLst>
          <pc:docMk/>
          <pc:sldMk cId="0" sldId="267"/>
        </pc:sldMkLst>
        <pc:spChg chg="mod">
          <ac:chgData name="Taylor Thurston" userId="10285e41d43c4120" providerId="LiveId" clId="{306D6DAB-7C60-466F-829B-D883FBF13986}" dt="2019-12-12T19:52:34.632" v="419" actId="20577"/>
          <ac:spMkLst>
            <pc:docMk/>
            <pc:sldMk cId="0" sldId="267"/>
            <ac:spMk id="143" creationId="{00000000-0000-0000-0000-000000000000}"/>
          </ac:spMkLst>
        </pc:spChg>
      </pc:sldChg>
      <pc:sldChg chg="modSp">
        <pc:chgData name="Taylor Thurston" userId="10285e41d43c4120" providerId="LiveId" clId="{306D6DAB-7C60-466F-829B-D883FBF13986}" dt="2019-12-12T19:55:43.609" v="468" actId="1076"/>
        <pc:sldMkLst>
          <pc:docMk/>
          <pc:sldMk cId="0" sldId="268"/>
        </pc:sldMkLst>
        <pc:spChg chg="mod">
          <ac:chgData name="Taylor Thurston" userId="10285e41d43c4120" providerId="LiveId" clId="{306D6DAB-7C60-466F-829B-D883FBF13986}" dt="2019-12-12T19:55:43.609" v="468" actId="1076"/>
          <ac:spMkLst>
            <pc:docMk/>
            <pc:sldMk cId="0" sldId="268"/>
            <ac:spMk id="151" creationId="{00000000-0000-0000-0000-000000000000}"/>
          </ac:spMkLst>
        </pc:spChg>
      </pc:sldChg>
      <pc:sldChg chg="addSp delSp modSp">
        <pc:chgData name="Taylor Thurston" userId="10285e41d43c4120" providerId="LiveId" clId="{306D6DAB-7C60-466F-829B-D883FBF13986}" dt="2019-12-12T19:56:56.491" v="494" actId="1076"/>
        <pc:sldMkLst>
          <pc:docMk/>
          <pc:sldMk cId="0" sldId="269"/>
        </pc:sldMkLst>
        <pc:spChg chg="add del mod">
          <ac:chgData name="Taylor Thurston" userId="10285e41d43c4120" providerId="LiveId" clId="{306D6DAB-7C60-466F-829B-D883FBF13986}" dt="2019-12-12T19:56:49.826" v="492" actId="478"/>
          <ac:spMkLst>
            <pc:docMk/>
            <pc:sldMk cId="0" sldId="269"/>
            <ac:spMk id="3" creationId="{40BF09F5-B75F-48D3-AD58-EBBF124BD843}"/>
          </ac:spMkLst>
        </pc:spChg>
        <pc:spChg chg="add mod">
          <ac:chgData name="Taylor Thurston" userId="10285e41d43c4120" providerId="LiveId" clId="{306D6DAB-7C60-466F-829B-D883FBF13986}" dt="2019-12-12T19:56:56.491" v="494" actId="1076"/>
          <ac:spMkLst>
            <pc:docMk/>
            <pc:sldMk cId="0" sldId="269"/>
            <ac:spMk id="5" creationId="{851E2158-AB8A-43BD-9B3B-FD8EC373DDFF}"/>
          </ac:spMkLst>
        </pc:spChg>
        <pc:spChg chg="del mod">
          <ac:chgData name="Taylor Thurston" userId="10285e41d43c4120" providerId="LiveId" clId="{306D6DAB-7C60-466F-829B-D883FBF13986}" dt="2019-12-12T19:56:47.687" v="491" actId="478"/>
          <ac:spMkLst>
            <pc:docMk/>
            <pc:sldMk cId="0" sldId="269"/>
            <ac:spMk id="158" creationId="{00000000-0000-0000-0000-000000000000}"/>
          </ac:spMkLst>
        </pc:spChg>
      </pc:sldChg>
      <pc:sldChg chg="del">
        <pc:chgData name="Taylor Thurston" userId="10285e41d43c4120" providerId="LiveId" clId="{306D6DAB-7C60-466F-829B-D883FBF13986}" dt="2019-12-12T19:57:22.348" v="495" actId="47"/>
        <pc:sldMkLst>
          <pc:docMk/>
          <pc:sldMk cId="0" sldId="270"/>
        </pc:sldMkLst>
      </pc:sldChg>
      <pc:sldChg chg="modSp">
        <pc:chgData name="Taylor Thurston" userId="10285e41d43c4120" providerId="LiveId" clId="{306D6DAB-7C60-466F-829B-D883FBF13986}" dt="2019-12-12T19:58:38.530" v="501" actId="1076"/>
        <pc:sldMkLst>
          <pc:docMk/>
          <pc:sldMk cId="0" sldId="271"/>
        </pc:sldMkLst>
        <pc:graphicFrameChg chg="mod">
          <ac:chgData name="Taylor Thurston" userId="10285e41d43c4120" providerId="LiveId" clId="{306D6DAB-7C60-466F-829B-D883FBF13986}" dt="2019-12-12T19:58:38.530" v="501" actId="1076"/>
          <ac:graphicFrameMkLst>
            <pc:docMk/>
            <pc:sldMk cId="0" sldId="271"/>
            <ac:graphicFrameMk id="171" creationId="{00000000-0000-0000-0000-000000000000}"/>
          </ac:graphicFrameMkLst>
        </pc:graphicFrameChg>
        <pc:picChg chg="mod">
          <ac:chgData name="Taylor Thurston" userId="10285e41d43c4120" providerId="LiveId" clId="{306D6DAB-7C60-466F-829B-D883FBF13986}" dt="2019-12-12T19:58:38.530" v="501" actId="1076"/>
          <ac:picMkLst>
            <pc:docMk/>
            <pc:sldMk cId="0" sldId="271"/>
            <ac:picMk id="172" creationId="{00000000-0000-0000-0000-000000000000}"/>
          </ac:picMkLst>
        </pc:picChg>
        <pc:picChg chg="mod">
          <ac:chgData name="Taylor Thurston" userId="10285e41d43c4120" providerId="LiveId" clId="{306D6DAB-7C60-466F-829B-D883FBF13986}" dt="2019-12-12T19:58:38.530" v="501" actId="1076"/>
          <ac:picMkLst>
            <pc:docMk/>
            <pc:sldMk cId="0" sldId="271"/>
            <ac:picMk id="173" creationId="{00000000-0000-0000-0000-000000000000}"/>
          </ac:picMkLst>
        </pc:picChg>
        <pc:picChg chg="mod">
          <ac:chgData name="Taylor Thurston" userId="10285e41d43c4120" providerId="LiveId" clId="{306D6DAB-7C60-466F-829B-D883FBF13986}" dt="2019-12-12T19:58:38.530" v="501" actId="1076"/>
          <ac:picMkLst>
            <pc:docMk/>
            <pc:sldMk cId="0" sldId="271"/>
            <ac:picMk id="174" creationId="{00000000-0000-0000-0000-000000000000}"/>
          </ac:picMkLst>
        </pc:picChg>
      </pc:sldChg>
      <pc:sldChg chg="addSp delSp modSp">
        <pc:chgData name="Taylor Thurston" userId="10285e41d43c4120" providerId="LiveId" clId="{306D6DAB-7C60-466F-829B-D883FBF13986}" dt="2019-12-12T20:39:18.300" v="918" actId="20577"/>
        <pc:sldMkLst>
          <pc:docMk/>
          <pc:sldMk cId="0" sldId="272"/>
        </pc:sldMkLst>
        <pc:spChg chg="add del mod">
          <ac:chgData name="Taylor Thurston" userId="10285e41d43c4120" providerId="LiveId" clId="{306D6DAB-7C60-466F-829B-D883FBF13986}" dt="2019-12-12T20:09:49.831" v="761" actId="478"/>
          <ac:spMkLst>
            <pc:docMk/>
            <pc:sldMk cId="0" sldId="272"/>
            <ac:spMk id="9" creationId="{A4B6D75D-7FBB-4386-BB70-207E2EF8ADB8}"/>
          </ac:spMkLst>
        </pc:spChg>
        <pc:spChg chg="add mod">
          <ac:chgData name="Taylor Thurston" userId="10285e41d43c4120" providerId="LiveId" clId="{306D6DAB-7C60-466F-829B-D883FBF13986}" dt="2019-12-12T20:38:51.618" v="901" actId="1076"/>
          <ac:spMkLst>
            <pc:docMk/>
            <pc:sldMk cId="0" sldId="272"/>
            <ac:spMk id="12" creationId="{3692F4F6-8D7A-4488-88DC-D87DFBEEF7BA}"/>
          </ac:spMkLst>
        </pc:spChg>
        <pc:spChg chg="del mod">
          <ac:chgData name="Taylor Thurston" userId="10285e41d43c4120" providerId="LiveId" clId="{306D6DAB-7C60-466F-829B-D883FBF13986}" dt="2019-12-12T20:09:44.824" v="760" actId="478"/>
          <ac:spMkLst>
            <pc:docMk/>
            <pc:sldMk cId="0" sldId="272"/>
            <ac:spMk id="179" creationId="{00000000-0000-0000-0000-000000000000}"/>
          </ac:spMkLst>
        </pc:spChg>
        <pc:spChg chg="mod">
          <ac:chgData name="Taylor Thurston" userId="10285e41d43c4120" providerId="LiveId" clId="{306D6DAB-7C60-466F-829B-D883FBF13986}" dt="2019-12-12T20:39:18.300" v="918" actId="20577"/>
          <ac:spMkLst>
            <pc:docMk/>
            <pc:sldMk cId="0" sldId="272"/>
            <ac:spMk id="180" creationId="{00000000-0000-0000-0000-000000000000}"/>
          </ac:spMkLst>
        </pc:spChg>
        <pc:picChg chg="add del mod ord">
          <ac:chgData name="Taylor Thurston" userId="10285e41d43c4120" providerId="LiveId" clId="{306D6DAB-7C60-466F-829B-D883FBF13986}" dt="2019-12-12T20:05:02.495" v="746"/>
          <ac:picMkLst>
            <pc:docMk/>
            <pc:sldMk cId="0" sldId="272"/>
            <ac:picMk id="3" creationId="{C0FD709E-61B9-4D2B-A96E-874537BB0EB3}"/>
          </ac:picMkLst>
        </pc:picChg>
        <pc:picChg chg="add del mod ord">
          <ac:chgData name="Taylor Thurston" userId="10285e41d43c4120" providerId="LiveId" clId="{306D6DAB-7C60-466F-829B-D883FBF13986}" dt="2019-12-12T20:13:28.336" v="789" actId="478"/>
          <ac:picMkLst>
            <pc:docMk/>
            <pc:sldMk cId="0" sldId="272"/>
            <ac:picMk id="6" creationId="{2DBD3146-E1FB-4EB5-BED8-D48B2B7791FF}"/>
          </ac:picMkLst>
        </pc:picChg>
        <pc:picChg chg="add del mod ord">
          <ac:chgData name="Taylor Thurston" userId="10285e41d43c4120" providerId="LiveId" clId="{306D6DAB-7C60-466F-829B-D883FBF13986}" dt="2019-12-12T20:13:26.698" v="788" actId="478"/>
          <ac:picMkLst>
            <pc:docMk/>
            <pc:sldMk cId="0" sldId="272"/>
            <ac:picMk id="7" creationId="{87A8F81B-1CE3-45EF-972D-40EDC250CADA}"/>
          </ac:picMkLst>
        </pc:picChg>
        <pc:picChg chg="add mod ord">
          <ac:chgData name="Taylor Thurston" userId="10285e41d43c4120" providerId="LiveId" clId="{306D6DAB-7C60-466F-829B-D883FBF13986}" dt="2019-12-12T20:38:55.382" v="902" actId="1037"/>
          <ac:picMkLst>
            <pc:docMk/>
            <pc:sldMk cId="0" sldId="272"/>
            <ac:picMk id="11" creationId="{BC540DF5-370A-4685-BA38-120A111E9FA9}"/>
          </ac:picMkLst>
        </pc:picChg>
        <pc:picChg chg="add del mod">
          <ac:chgData name="Taylor Thurston" userId="10285e41d43c4120" providerId="LiveId" clId="{306D6DAB-7C60-466F-829B-D883FBF13986}" dt="2019-12-12T20:27:06.203" v="795" actId="478"/>
          <ac:picMkLst>
            <pc:docMk/>
            <pc:sldMk cId="0" sldId="272"/>
            <ac:picMk id="1026" creationId="{F16F0888-7924-4F2A-B324-43075D6188BB}"/>
          </ac:picMkLst>
        </pc:picChg>
        <pc:picChg chg="add del mod">
          <ac:chgData name="Taylor Thurston" userId="10285e41d43c4120" providerId="LiveId" clId="{306D6DAB-7C60-466F-829B-D883FBF13986}" dt="2019-12-12T20:28:33.401" v="812" actId="478"/>
          <ac:picMkLst>
            <pc:docMk/>
            <pc:sldMk cId="0" sldId="272"/>
            <ac:picMk id="1028" creationId="{CF85D358-A139-4DAF-A1E8-72B1344B979C}"/>
          </ac:picMkLst>
        </pc:picChg>
        <pc:picChg chg="add del mod">
          <ac:chgData name="Taylor Thurston" userId="10285e41d43c4120" providerId="LiveId" clId="{306D6DAB-7C60-466F-829B-D883FBF13986}" dt="2019-12-12T20:35:19.840" v="858" actId="478"/>
          <ac:picMkLst>
            <pc:docMk/>
            <pc:sldMk cId="0" sldId="272"/>
            <ac:picMk id="1030" creationId="{7D2B0EC0-217C-4D64-AF9F-A4CCB5AF667F}"/>
          </ac:picMkLst>
        </pc:picChg>
      </pc:sldChg>
      <pc:sldChg chg="addSp delSp modSp">
        <pc:chgData name="Taylor Thurston" userId="10285e41d43c4120" providerId="LiveId" clId="{306D6DAB-7C60-466F-829B-D883FBF13986}" dt="2019-12-12T20:46:37.735" v="979" actId="13822"/>
        <pc:sldMkLst>
          <pc:docMk/>
          <pc:sldMk cId="0" sldId="273"/>
        </pc:sldMkLst>
        <pc:spChg chg="add del mod ord">
          <ac:chgData name="Taylor Thurston" userId="10285e41d43c4120" providerId="LiveId" clId="{306D6DAB-7C60-466F-829B-D883FBF13986}" dt="2019-12-12T20:46:22.877" v="976" actId="478"/>
          <ac:spMkLst>
            <pc:docMk/>
            <pc:sldMk cId="0" sldId="273"/>
            <ac:spMk id="2" creationId="{5F3891F2-833B-4EAF-9BBE-EA83F6E6C608}"/>
          </ac:spMkLst>
        </pc:spChg>
        <pc:spChg chg="add mod ord">
          <ac:chgData name="Taylor Thurston" userId="10285e41d43c4120" providerId="LiveId" clId="{306D6DAB-7C60-466F-829B-D883FBF13986}" dt="2019-12-12T20:46:37.735" v="979" actId="13822"/>
          <ac:spMkLst>
            <pc:docMk/>
            <pc:sldMk cId="0" sldId="273"/>
            <ac:spMk id="3" creationId="{977EBFB2-9889-49CB-99C7-AEA7A839FEE5}"/>
          </ac:spMkLst>
        </pc:spChg>
        <pc:spChg chg="add mod">
          <ac:chgData name="Taylor Thurston" userId="10285e41d43c4120" providerId="LiveId" clId="{306D6DAB-7C60-466F-829B-D883FBF13986}" dt="2019-12-12T20:45:26.919" v="971" actId="313"/>
          <ac:spMkLst>
            <pc:docMk/>
            <pc:sldMk cId="0" sldId="273"/>
            <ac:spMk id="5" creationId="{B10B7CEB-5318-48A7-A6ED-A593CBC186CC}"/>
          </ac:spMkLst>
        </pc:spChg>
        <pc:spChg chg="mod">
          <ac:chgData name="Taylor Thurston" userId="10285e41d43c4120" providerId="LiveId" clId="{306D6DAB-7C60-466F-829B-D883FBF13986}" dt="2019-12-12T20:44:02.635" v="928" actId="1076"/>
          <ac:spMkLst>
            <pc:docMk/>
            <pc:sldMk cId="0" sldId="273"/>
            <ac:spMk id="185" creationId="{00000000-0000-0000-0000-000000000000}"/>
          </ac:spMkLst>
        </pc:spChg>
        <pc:spChg chg="mod">
          <ac:chgData name="Taylor Thurston" userId="10285e41d43c4120" providerId="LiveId" clId="{306D6DAB-7C60-466F-829B-D883FBF13986}" dt="2019-12-12T20:43:59.026" v="927" actId="1076"/>
          <ac:spMkLst>
            <pc:docMk/>
            <pc:sldMk cId="0" sldId="273"/>
            <ac:spMk id="186" creationId="{00000000-0000-0000-0000-000000000000}"/>
          </ac:spMkLst>
        </pc:spChg>
        <pc:picChg chg="add mod">
          <ac:chgData name="Taylor Thurston" userId="10285e41d43c4120" providerId="LiveId" clId="{306D6DAB-7C60-466F-829B-D883FBF13986}" dt="2019-12-12T20:43:40.306" v="921" actId="1076"/>
          <ac:picMkLst>
            <pc:docMk/>
            <pc:sldMk cId="0" sldId="273"/>
            <ac:picMk id="2050" creationId="{72570C26-67F1-4B6D-8E80-A752858A28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a50a2cc9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a50a2cc9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50a2cc9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a50a2cc9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a50a2cc9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a50a2cc9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a50a2cc9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a50a2cc9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a50a2cc9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a50a2cc9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adc9df2b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adc9df2b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a50a2cc9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a50a2cc9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a50a2cc9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a50a2cc9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a50a2cc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a50a2cc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a50a2cc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a50a2cc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a50a2cc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a50a2cc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adc9df2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adc9df2b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7F7F7"/>
                </a:highlight>
              </a:rPr>
              <a:t>https://www.youtube.com/watch?v=zbGzJ5gTm5E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50a2cc9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50a2cc9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a50a2cc9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a50a2cc9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50a2cc9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50a2cc9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a50a2cc9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a50a2cc9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GzJ5gTm5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on the Campaign Trail</a:t>
            </a:r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6968836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We </a:t>
            </a:r>
            <a:r>
              <a:rPr lang="en" i="1" dirty="0">
                <a:solidFill>
                  <a:srgbClr val="FFFFFF"/>
                </a:solidFill>
              </a:rPr>
              <a:t>U</a:t>
            </a:r>
            <a:r>
              <a:rPr lang="en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" i="1" dirty="0">
                <a:solidFill>
                  <a:srgbClr val="FFFFFF"/>
                </a:solidFill>
              </a:rPr>
              <a:t>S</a:t>
            </a:r>
            <a:r>
              <a:rPr lang="en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ystems of Equations to Solve </a:t>
            </a:r>
            <a:r>
              <a:rPr lang="en" i="1" dirty="0">
                <a:solidFill>
                  <a:srgbClr val="FFFFFF"/>
                </a:solidFill>
              </a:rPr>
              <a:t>R</a:t>
            </a:r>
            <a:r>
              <a:rPr lang="en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eal-World </a:t>
            </a:r>
            <a:r>
              <a:rPr lang="en" i="1" dirty="0">
                <a:solidFill>
                  <a:srgbClr val="FFFFFF"/>
                </a:solidFill>
              </a:rPr>
              <a:t>P</a:t>
            </a:r>
            <a:r>
              <a:rPr lang="en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roblems?</a:t>
            </a:r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9</a:t>
            </a:r>
            <a:r>
              <a:rPr lang="en" baseline="30000" dirty="0">
                <a:solidFill>
                  <a:srgbClr val="FFFFFF"/>
                </a:solidFill>
              </a:rPr>
              <a:t>th</a:t>
            </a:r>
            <a:r>
              <a:rPr lang="en" dirty="0">
                <a:solidFill>
                  <a:srgbClr val="FFFFFF"/>
                </a:solidFill>
              </a:rPr>
              <a:t> Grade Math</a:t>
            </a:r>
            <a:r>
              <a:rPr lang="en-US" dirty="0">
                <a:solidFill>
                  <a:srgbClr val="FFFFFF"/>
                </a:solidFill>
              </a:rPr>
              <a:t>ematics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Flipgrid</a:t>
            </a:r>
            <a:endParaRPr dirty="0"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 Flipgrid to explain your equations and justify all components you used. 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Watch and reply to at least two classmates’ videos.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Solving Systems</a:t>
            </a:r>
            <a:endParaRPr dirty="0"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What is a system?</a:t>
            </a:r>
            <a:endParaRPr b="1" dirty="0"/>
          </a:p>
          <a:p>
            <a:r>
              <a:rPr lang="en" dirty="0"/>
              <a:t>A system of equations is when you have multiple equations combined.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Methods to solve</a:t>
            </a:r>
            <a:endParaRPr b="1" dirty="0"/>
          </a:p>
          <a:p>
            <a:r>
              <a:rPr lang="en" dirty="0"/>
              <a:t>Graphing, Substitutions, and Elimination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Types of solutions</a:t>
            </a:r>
            <a:endParaRPr b="1" dirty="0"/>
          </a:p>
          <a:p>
            <a:r>
              <a:rPr lang="en" dirty="0"/>
              <a:t>One solution, No solution, or Infinite solutions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Graphing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Google Shape;143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065900" cy="3683018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368300" algn="l" rtl="0">
                  <a:spcBef>
                    <a:spcPts val="52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200" dirty="0"/>
                  <a:t>Set both equations in slope-intercept form</a:t>
                </a:r>
              </a:p>
              <a:p>
                <a:pPr marL="457200" lvl="0" indent="-368300" algn="l" rtl="0">
                  <a:spcBef>
                    <a:spcPts val="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200" dirty="0"/>
                  <a:t>Graph on a coordinate plane</a:t>
                </a:r>
              </a:p>
              <a:p>
                <a:pPr marL="457200" lvl="0" indent="-368300" algn="l" rtl="0">
                  <a:spcBef>
                    <a:spcPts val="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200" dirty="0"/>
                  <a:t>Determine solution based off intersection</a:t>
                </a:r>
              </a:p>
              <a:p>
                <a:pPr marL="457200" lvl="0" indent="-368300" algn="l" rtl="0">
                  <a:spcBef>
                    <a:spcPts val="0"/>
                  </a:spcBef>
                  <a:spcAft>
                    <a:spcPts val="0"/>
                  </a:spcAft>
                  <a:buSzPts val="2200"/>
                  <a:buAutoNum type="arabicPeriod"/>
                </a:pPr>
                <a:r>
                  <a:rPr lang="en-US" sz="2200" dirty="0"/>
                  <a:t>Write solution as an ordered pair</a:t>
                </a:r>
              </a:p>
              <a:p>
                <a:pPr marL="457200" lvl="0" indent="0" algn="l" rtl="0">
                  <a:spcBef>
                    <a:spcPts val="520"/>
                  </a:spcBef>
                  <a:spcAft>
                    <a:spcPts val="0"/>
                  </a:spcAft>
                  <a:buNone/>
                </a:pPr>
                <a:endParaRPr lang="en-US" sz="2200" dirty="0"/>
              </a:p>
              <a:p>
                <a:pPr marL="0" lvl="0" indent="0" algn="l" rtl="0">
                  <a:spcBef>
                    <a:spcPts val="520"/>
                  </a:spcBef>
                  <a:spcAft>
                    <a:spcPts val="0"/>
                  </a:spcAft>
                  <a:buNone/>
                </a:pPr>
                <a:r>
                  <a:rPr lang="en-US" sz="2200" i="1" dirty="0">
                    <a:solidFill>
                      <a:schemeClr val="accent4"/>
                    </a:solidFill>
                  </a:rPr>
                  <a:t>Examples: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>
                    <a:solidFill>
                      <a:schemeClr val="accent2">
                        <a:lumMod val="75000"/>
                      </a:schemeClr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sz="2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3" name="Google Shape;143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065900" cy="3683018"/>
              </a:xfrm>
              <a:prstGeom prst="rect">
                <a:avLst/>
              </a:prstGeom>
              <a:blipFill>
                <a:blip r:embed="rId3"/>
                <a:stretch>
                  <a:fillRect l="-1949" r="-750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" name="Google Shape;144;p30" descr="graphpaper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0050" y="407775"/>
            <a:ext cx="4417024" cy="442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Substitution</a:t>
            </a:r>
            <a:endParaRPr dirty="0"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Isolate a variable (if needed)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Substitute and solve for one variable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Substitute and solve for the other variable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Solution (x,y) 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Google Shape;151;p31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5614894" y="1678131"/>
                <a:ext cx="1856170" cy="1787237"/>
              </a:xfrm>
              <a:prstGeom prst="rect">
                <a:avLst/>
              </a:prstGeom>
            </p:spPr>
            <p:txBody>
              <a:bodyPr spcFirstLastPara="1" wrap="square" lIns="91400" tIns="91400" rIns="91400" bIns="914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s-ES" sz="2400" i="1" dirty="0" err="1">
                    <a:solidFill>
                      <a:schemeClr val="accent4"/>
                    </a:solidFill>
                  </a:rPr>
                  <a:t>Examples</a:t>
                </a:r>
                <a:r>
                  <a:rPr lang="es-ES" sz="2400" i="1" dirty="0">
                    <a:solidFill>
                      <a:schemeClr val="accent4"/>
                    </a:solidFill>
                  </a:rPr>
                  <a:t>:</a:t>
                </a:r>
              </a:p>
              <a:p>
                <a:pPr marL="0" lvl="0" indent="0">
                  <a:buNone/>
                </a:pPr>
                <a:endParaRPr lang="es-ES" sz="2400" i="1" dirty="0">
                  <a:solidFill>
                    <a:schemeClr val="accent4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b="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E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52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endParaRPr lang="es-ES" sz="1800" dirty="0"/>
              </a:p>
              <a:p>
                <a:pPr marL="0" lvl="0" indent="0" algn="l" rtl="0">
                  <a:spcBef>
                    <a:spcPts val="52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151" name="Google Shape;151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614894" y="1678131"/>
                <a:ext cx="1856170" cy="1787237"/>
              </a:xfrm>
              <a:prstGeom prst="rect">
                <a:avLst/>
              </a:prstGeom>
              <a:blipFill>
                <a:blip r:embed="rId3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Elimination</a:t>
            </a:r>
            <a:endParaRPr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53694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Eliminate one variable: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 dirty="0"/>
              <a:t>Line up equal signs 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 dirty="0"/>
              <a:t>Combine equations (eliminating one variable)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 dirty="0"/>
              <a:t>If unable to eliminate, multiply one or both equations to create additive inverses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Solve for remaining variable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Substitute into original equation to solve for other variable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51;p31">
                <a:extLst>
                  <a:ext uri="{FF2B5EF4-FFF2-40B4-BE49-F238E27FC236}">
                    <a16:creationId xmlns:a16="http://schemas.microsoft.com/office/drawing/2014/main" id="{851E2158-AB8A-43BD-9B3B-FD8EC373DD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555" y="1678131"/>
                <a:ext cx="2296391" cy="1787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l" rtl="0">
                  <a:lnSpc>
                    <a:spcPct val="100000"/>
                  </a:lnSpc>
                  <a:spcBef>
                    <a:spcPts val="520"/>
                  </a:spcBef>
                  <a:spcAft>
                    <a:spcPts val="0"/>
                  </a:spcAft>
                  <a:buClr>
                    <a:schemeClr val="accent4"/>
                  </a:buClr>
                  <a:buSzPts val="2600"/>
                  <a:buFont typeface="Arial"/>
                  <a:buChar char="•"/>
                  <a:defRPr sz="2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2575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1"/>
                  </a:buClr>
                  <a:buSzPts val="1530"/>
                  <a:buFont typeface="Noto Sans Symbols"/>
                  <a:buChar char="⚫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98640" algn="l" rtl="0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>
                    <a:schemeClr val="accent2"/>
                  </a:buClr>
                  <a:buSzPts val="1103"/>
                  <a:buFont typeface="Noto Sans Symbols"/>
                  <a:buChar char="⚫"/>
                  <a:defRPr sz="157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90512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Pts val="975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84289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4"/>
                  </a:buClr>
                  <a:buSzPts val="877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97179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5"/>
                  </a:buClr>
                  <a:buSzPts val="108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297179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accent6"/>
                  </a:buClr>
                  <a:buSzPts val="108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14325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dk2"/>
                  </a:buClr>
                  <a:buSzPts val="1350"/>
                  <a:buFont typeface="Constantia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14325" algn="l" rtl="0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dk2"/>
                  </a:buClr>
                  <a:buSzPts val="1350"/>
                  <a:buFont typeface="Constantia"/>
                  <a:buChar char="•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s-ES" sz="2400" i="1" dirty="0">
                    <a:solidFill>
                      <a:schemeClr val="accent4"/>
                    </a:solidFill>
                  </a:rPr>
                  <a:t>Examples:</a:t>
                </a:r>
              </a:p>
              <a:p>
                <a:pPr marL="0" indent="0">
                  <a:buFont typeface="Arial"/>
                  <a:buNone/>
                </a:pPr>
                <a:endParaRPr lang="es-ES" sz="2400" i="1" dirty="0">
                  <a:solidFill>
                    <a:schemeClr val="accent4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E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s-ES" sz="24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s-E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Clr>
                    <a:schemeClr val="dk1"/>
                  </a:buClr>
                  <a:buSzPts val="2800"/>
                  <a:buFont typeface="Arial"/>
                  <a:buNone/>
                </a:pPr>
                <a:endParaRPr lang="es-ES" sz="1800" dirty="0"/>
              </a:p>
              <a:p>
                <a:pPr marL="0" indent="0">
                  <a:buFont typeface="Arial"/>
                  <a:buNone/>
                </a:pPr>
                <a:endParaRPr lang="es-ES" dirty="0"/>
              </a:p>
            </p:txBody>
          </p:sp>
        </mc:Choice>
        <mc:Fallback>
          <p:sp>
            <p:nvSpPr>
              <p:cNvPr id="5" name="Google Shape;151;p31">
                <a:extLst>
                  <a:ext uri="{FF2B5EF4-FFF2-40B4-BE49-F238E27FC236}">
                    <a16:creationId xmlns:a16="http://schemas.microsoft.com/office/drawing/2014/main" id="{851E2158-AB8A-43BD-9B3B-FD8EC373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555" y="1678131"/>
                <a:ext cx="2296391" cy="1787237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Solutions</a:t>
            </a:r>
            <a:endParaRPr dirty="0"/>
          </a:p>
        </p:txBody>
      </p:sp>
      <p:graphicFrame>
        <p:nvGraphicFramePr>
          <p:cNvPr id="171" name="Google Shape;171;p34"/>
          <p:cNvGraphicFramePr/>
          <p:nvPr>
            <p:extLst>
              <p:ext uri="{D42A27DB-BD31-4B8C-83A1-F6EECF244321}">
                <p14:modId xmlns:p14="http://schemas.microsoft.com/office/powerpoint/2010/main" val="1512502732"/>
              </p:ext>
            </p:extLst>
          </p:nvPr>
        </p:nvGraphicFramePr>
        <p:xfrm>
          <a:off x="952500" y="1063378"/>
          <a:ext cx="7239000" cy="3687990"/>
        </p:xfrm>
        <a:graphic>
          <a:graphicData uri="http://schemas.openxmlformats.org/drawingml/2006/table">
            <a:tbl>
              <a:tblPr>
                <a:noFill/>
                <a:tableStyleId>{A9027EB3-E487-49B2-9922-BB741A977330}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solution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solution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Infinite solutions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Intersects one time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equals a number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equals a number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 lines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 cancel and solution does not make sense (e.g., 0=4)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line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 cancel and solution makes sense </a:t>
                      </a:r>
                      <a:b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(e.g., 4=4)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325" y="3282540"/>
            <a:ext cx="1380725" cy="135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638" y="3282540"/>
            <a:ext cx="1380724" cy="14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050" y="3282535"/>
            <a:ext cx="1431875" cy="14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C540DF5-370A-4685-BA38-120A111E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7" y="-955964"/>
            <a:ext cx="9146598" cy="6097732"/>
          </a:xfrm>
          <a:prstGeom prst="rect">
            <a:avLst/>
          </a:prstGeom>
        </p:spPr>
      </p:pic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789708" y="1756064"/>
            <a:ext cx="7647717" cy="2680854"/>
          </a:xfrm>
          <a:prstGeom prst="rect">
            <a:avLst/>
          </a:prstGeom>
          <a:solidFill>
            <a:srgbClr val="509BCD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/>
                </a:solidFill>
              </a:rPr>
              <a:t>It’s your turn to </a:t>
            </a:r>
            <a:r>
              <a:rPr lang="en-US" sz="2400" b="1" dirty="0">
                <a:solidFill>
                  <a:schemeClr val="bg1"/>
                </a:solidFill>
              </a:rPr>
              <a:t>manage a campaign</a:t>
            </a:r>
            <a:r>
              <a:rPr lang="en" sz="2400" b="1" dirty="0">
                <a:solidFill>
                  <a:schemeClr val="bg1"/>
                </a:solidFill>
              </a:rPr>
              <a:t>!</a:t>
            </a:r>
            <a:endParaRPr sz="2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With a partner, </a:t>
            </a:r>
            <a:r>
              <a:rPr lang="en" sz="2400" dirty="0">
                <a:solidFill>
                  <a:schemeClr val="bg1"/>
                </a:solidFill>
              </a:rPr>
              <a:t>create a campaign plan for your candidate (you or your partner) that includes the following:</a:t>
            </a:r>
            <a:endParaRPr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" sz="2400" dirty="0">
                <a:solidFill>
                  <a:schemeClr val="bg1"/>
                </a:solidFill>
              </a:rPr>
              <a:t>A clear campaign message</a:t>
            </a:r>
            <a:endParaRPr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" sz="2400" dirty="0">
                <a:solidFill>
                  <a:schemeClr val="bg1"/>
                </a:solidFill>
              </a:rPr>
              <a:t>A justified budget (your system)</a:t>
            </a:r>
            <a:endParaRPr sz="2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" sz="2400" dirty="0">
                <a:solidFill>
                  <a:schemeClr val="bg1"/>
                </a:solidFill>
              </a:rPr>
              <a:t>A digital product to display message and advertisements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Consult the rubric for specific details. 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2F4F6-8D7A-4488-88DC-D87DFBEEF7BA}"/>
              </a:ext>
            </a:extLst>
          </p:cNvPr>
          <p:cNvSpPr/>
          <p:nvPr/>
        </p:nvSpPr>
        <p:spPr>
          <a:xfrm>
            <a:off x="9093" y="47416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Katie White (2019 May). People. </a:t>
            </a:r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https://pixabay.com/illustrations/people-special-different-employment-4009327/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id="{977EBFB2-9889-49CB-99C7-AEA7A839FEE5}"/>
              </a:ext>
            </a:extLst>
          </p:cNvPr>
          <p:cNvSpPr/>
          <p:nvPr/>
        </p:nvSpPr>
        <p:spPr>
          <a:xfrm>
            <a:off x="748145" y="405504"/>
            <a:ext cx="7564582" cy="1208207"/>
          </a:xfrm>
          <a:prstGeom prst="ellipse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644699" y="614655"/>
            <a:ext cx="7851600" cy="9144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Voting Day</a:t>
            </a:r>
            <a:endParaRPr dirty="0"/>
          </a:p>
        </p:txBody>
      </p:sp>
      <p:sp>
        <p:nvSpPr>
          <p:cNvPr id="186" name="Google Shape;186;p36"/>
          <p:cNvSpPr txBox="1">
            <a:spLocks noGrp="1"/>
          </p:cNvSpPr>
          <p:nvPr>
            <p:ph type="subTitle" idx="1"/>
          </p:nvPr>
        </p:nvSpPr>
        <p:spPr>
          <a:xfrm>
            <a:off x="644699" y="1551107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It’s time to present your campaign plan!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Ballot, Box, Vote, Voting, Election, Raffle, Politics">
            <a:extLst>
              <a:ext uri="{FF2B5EF4-FFF2-40B4-BE49-F238E27FC236}">
                <a16:creationId xmlns:a16="http://schemas.microsoft.com/office/drawing/2014/main" id="{72570C26-67F1-4B6D-8E80-A752858A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21" y="2421402"/>
            <a:ext cx="2016557" cy="22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0B7CEB-5318-48A7-A6ED-A593CBC186CC}"/>
              </a:ext>
            </a:extLst>
          </p:cNvPr>
          <p:cNvSpPr/>
          <p:nvPr/>
        </p:nvSpPr>
        <p:spPr>
          <a:xfrm>
            <a:off x="9093" y="47416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Clicker Free Vector Images (2012 April). Ballot. </a:t>
            </a:r>
            <a:r>
              <a:rPr lang="en-US" sz="1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</a:t>
            </a:r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https://pixabay.com/vectors/ballot-box-vote-voting-election-32201/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able to: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investigation to determine the variables that influence the success of a campaign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use various methods to solve systems of equations involving campaigns 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400" dirty="0"/>
              <a:t>e.g.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graphing, substitution, and elimination)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ormulate a connection between math, campaign manag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ement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other career paths that require the same skill set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for Campaign Manager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26026" y="1331481"/>
            <a:ext cx="4696691" cy="32373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K: </a:t>
            </a:r>
            <a:r>
              <a:rPr lang="en" dirty="0"/>
              <a:t>What do you </a:t>
            </a:r>
            <a:r>
              <a:rPr lang="en" b="1" dirty="0"/>
              <a:t>KNOW</a:t>
            </a:r>
            <a:r>
              <a:rPr lang="en" dirty="0"/>
              <a:t> about campaign manager</a:t>
            </a:r>
            <a:r>
              <a:rPr lang="en-US" dirty="0"/>
              <a:t>s and their work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W: </a:t>
            </a:r>
            <a:r>
              <a:rPr lang="en" dirty="0"/>
              <a:t>What do you </a:t>
            </a:r>
            <a:r>
              <a:rPr lang="en" b="1" dirty="0"/>
              <a:t>WANT</a:t>
            </a:r>
            <a:r>
              <a:rPr lang="en" dirty="0"/>
              <a:t> to know about campaign manager</a:t>
            </a:r>
            <a:r>
              <a:rPr lang="en-US" dirty="0"/>
              <a:t>s and their work</a:t>
            </a:r>
            <a:r>
              <a:rPr lang="en" dirty="0"/>
              <a:t>? </a:t>
            </a:r>
            <a:endParaRPr dirty="0"/>
          </a:p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3">
            <a:alphaModFix/>
          </a:blip>
          <a:srcRect b="2190"/>
          <a:stretch/>
        </p:blipFill>
        <p:spPr>
          <a:xfrm>
            <a:off x="5812768" y="1331480"/>
            <a:ext cx="2499959" cy="323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Zoom with Campaign Manager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How to Run a Smart Campaign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3E47E-EF40-4371-BB4C-332C6D56B72D}"/>
              </a:ext>
            </a:extLst>
          </p:cNvPr>
          <p:cNvSpPr/>
          <p:nvPr/>
        </p:nvSpPr>
        <p:spPr>
          <a:xfrm>
            <a:off x="2286000" y="43949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Stanford. (2016, October 14). How to run a smart campaign [video file]. Retrieved from https://www.youtube.com/watch?v=zbGzJ5gTm5E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for Campaign Manager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06178" y="2092421"/>
            <a:ext cx="5351345" cy="14723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L: </a:t>
            </a:r>
            <a:r>
              <a:rPr lang="en" dirty="0"/>
              <a:t>What did you </a:t>
            </a:r>
            <a:r>
              <a:rPr lang="en" b="1" dirty="0"/>
              <a:t>LEARN</a:t>
            </a:r>
            <a:r>
              <a:rPr lang="en" dirty="0"/>
              <a:t> about campaign manager</a:t>
            </a:r>
            <a:r>
              <a:rPr lang="en-US" dirty="0"/>
              <a:t>s and what they do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89;p21">
            <a:extLst>
              <a:ext uri="{FF2B5EF4-FFF2-40B4-BE49-F238E27FC236}">
                <a16:creationId xmlns:a16="http://schemas.microsoft.com/office/drawing/2014/main" id="{21E36A6C-74FC-4274-AF2C-497B931DC4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90"/>
          <a:stretch/>
        </p:blipFill>
        <p:spPr>
          <a:xfrm>
            <a:off x="5812768" y="1331480"/>
            <a:ext cx="2499959" cy="323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Campaign Component Research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the Campaign Research Organizer to compile a list of campaign components.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Include: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The component’s </a:t>
            </a:r>
            <a:r>
              <a:rPr lang="en" dirty="0"/>
              <a:t>average cost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T</a:t>
            </a:r>
            <a:r>
              <a:rPr lang="en" dirty="0"/>
              <a:t>he digital &amp; physical </a:t>
            </a:r>
            <a:r>
              <a:rPr lang="en-US" dirty="0"/>
              <a:t>sides of the component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H</a:t>
            </a:r>
            <a:r>
              <a:rPr lang="en" dirty="0"/>
              <a:t>ow it’s used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W</a:t>
            </a:r>
            <a:r>
              <a:rPr lang="en" dirty="0"/>
              <a:t>hy it’s important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O</a:t>
            </a:r>
            <a:r>
              <a:rPr lang="en" dirty="0"/>
              <a:t>ther important information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Inverted Pyramid Discussion</a:t>
            </a:r>
            <a:endParaRPr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5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pairs, compare your and your partner’s lists of components. Highlight components in common.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groups of four, continue comparing lists to narrow down possible components.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a whole class, decide on 3–4 components to create equations. </a:t>
            </a:r>
            <a:endParaRPr dirty="0"/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l="3117" t="2116" r="3833" b="2970"/>
          <a:stretch/>
        </p:blipFill>
        <p:spPr>
          <a:xfrm>
            <a:off x="6096023" y="1286320"/>
            <a:ext cx="2419535" cy="314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Equation Components</a:t>
            </a:r>
            <a:endParaRPr dirty="0"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❏"/>
            </a:pPr>
            <a:r>
              <a:rPr lang="en" dirty="0"/>
              <a:t>Two equations</a:t>
            </a:r>
            <a:endParaRPr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2400" dirty="0"/>
              <a:t>Virtual budget</a:t>
            </a:r>
            <a:endParaRPr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2400" dirty="0"/>
              <a:t>Physical budget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dirty="0"/>
              <a:t>The X variable represents ads (social media, tv, flyers, etc.)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dirty="0"/>
              <a:t>The Y variable represents community interactions (speeches, podcasts, rallies, etc.)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dirty="0"/>
              <a:t>Total budget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700</Words>
  <Application>Microsoft Office PowerPoint</Application>
  <PresentationFormat>On-screen Show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Noto Sans Symbols</vt:lpstr>
      <vt:lpstr>Wingdings</vt:lpstr>
      <vt:lpstr>Constantia</vt:lpstr>
      <vt:lpstr>Georgia</vt:lpstr>
      <vt:lpstr>Cambria Math</vt:lpstr>
      <vt:lpstr>Calibri</vt:lpstr>
      <vt:lpstr>LEARN theme</vt:lpstr>
      <vt:lpstr>Life on the Campaign Trail</vt:lpstr>
      <vt:lpstr>Objectives</vt:lpstr>
      <vt:lpstr>KWL for Campaign Managers</vt:lpstr>
      <vt:lpstr>Zoom with Campaign Manager</vt:lpstr>
      <vt:lpstr>How to Run a Smart Campaign</vt:lpstr>
      <vt:lpstr>KWL for Campaign Managers</vt:lpstr>
      <vt:lpstr>Campaign Component Research</vt:lpstr>
      <vt:lpstr>Inverted Pyramid Discussion</vt:lpstr>
      <vt:lpstr>Equation Components</vt:lpstr>
      <vt:lpstr>Flipgrid</vt:lpstr>
      <vt:lpstr>Solving Systems</vt:lpstr>
      <vt:lpstr>Graphing</vt:lpstr>
      <vt:lpstr>Substitution</vt:lpstr>
      <vt:lpstr>Elimination</vt:lpstr>
      <vt:lpstr>Types of Solutions</vt:lpstr>
      <vt:lpstr>PowerPoint Presentation</vt:lpstr>
      <vt:lpstr>Voting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the Campaign Trail</dc:title>
  <cp:lastModifiedBy>Thurston, Taylor L.</cp:lastModifiedBy>
  <cp:revision>3</cp:revision>
  <dcterms:modified xsi:type="dcterms:W3CDTF">2019-12-12T20:46:45Z</dcterms:modified>
</cp:coreProperties>
</file>