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4"/>
  </p:notesMasterIdLst>
  <p:sldIdLst>
    <p:sldId id="276" r:id="rId2"/>
    <p:sldId id="256" r:id="rId3"/>
    <p:sldId id="274" r:id="rId4"/>
    <p:sldId id="275" r:id="rId5"/>
    <p:sldId id="273" r:id="rId6"/>
    <p:sldId id="281" r:id="rId7"/>
    <p:sldId id="282" r:id="rId8"/>
    <p:sldId id="283" r:id="rId9"/>
    <p:sldId id="284" r:id="rId10"/>
    <p:sldId id="285" r:id="rId11"/>
    <p:sldId id="286" r:id="rId12"/>
    <p:sldId id="28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87" autoAdjust="0"/>
    <p:restoredTop sz="94607"/>
  </p:normalViewPr>
  <p:slideViewPr>
    <p:cSldViewPr snapToGrid="0" snapToObjects="1">
      <p:cViewPr varScale="1">
        <p:scale>
          <a:sx n="59" d="100"/>
          <a:sy n="5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dnaru@outlook.com" userId="f381d91dd9d90001" providerId="LiveId" clId="{4CEA60E7-D25F-4750-9B58-88EC7DB55D0B}"/>
    <pc:docChg chg="modSld">
      <pc:chgData name="jordnaru@outlook.com" userId="f381d91dd9d90001" providerId="LiveId" clId="{4CEA60E7-D25F-4750-9B58-88EC7DB55D0B}" dt="2021-06-16T17:02:51.524" v="50" actId="20577"/>
      <pc:docMkLst>
        <pc:docMk/>
      </pc:docMkLst>
      <pc:sldChg chg="modSp mod">
        <pc:chgData name="jordnaru@outlook.com" userId="f381d91dd9d90001" providerId="LiveId" clId="{4CEA60E7-D25F-4750-9B58-88EC7DB55D0B}" dt="2021-06-16T17:02:51.524" v="50" actId="20577"/>
        <pc:sldMkLst>
          <pc:docMk/>
          <pc:sldMk cId="0" sldId="256"/>
        </pc:sldMkLst>
        <pc:spChg chg="mod">
          <ac:chgData name="jordnaru@outlook.com" userId="f381d91dd9d90001" providerId="LiveId" clId="{4CEA60E7-D25F-4750-9B58-88EC7DB55D0B}" dt="2021-06-16T17:02:51.524" v="50" actId="20577"/>
          <ac:spMkLst>
            <pc:docMk/>
            <pc:sldMk cId="0" sldId="256"/>
            <ac:spMk id="4" creationId="{AD9A7854-D128-194F-AB89-C5ADDB206B0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Lesson/Activity Title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 dirty="0"/>
              <a:t>Topic/Subtitle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5AA6E6-A20B-A840-9EF4-BD0D8CED7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graphic organizer, using your definition you created at the beginning of the lesson and supplying characteristics and examples/non-examples of financial literacy.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DBF8E7-2902-504A-924C-130764DB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Frayer Model </a:t>
            </a:r>
          </a:p>
        </p:txBody>
      </p:sp>
    </p:spTree>
    <p:extLst>
      <p:ext uri="{BB962C8B-B14F-4D97-AF65-F5344CB8AC3E}">
        <p14:creationId xmlns:p14="http://schemas.microsoft.com/office/powerpoint/2010/main" val="176288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24F418-6B9B-9843-9105-1F3B74523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one of the scenarios that did not represent a financially responsible solution.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Rewrite this scenario so that the character is more financially aware of their dilemma and provides a more financially responsible solution.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73F227-0448-C344-BFFE-9AA960AB0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 Scenarios Financially Literate </a:t>
            </a:r>
          </a:p>
        </p:txBody>
      </p:sp>
    </p:spTree>
    <p:extLst>
      <p:ext uri="{BB962C8B-B14F-4D97-AF65-F5344CB8AC3E}">
        <p14:creationId xmlns:p14="http://schemas.microsoft.com/office/powerpoint/2010/main" val="197208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CB807F-8D9B-3F4F-9C21-7D5D948F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Interview a family member or friend about a financial decision that person made and how they handled it. </a:t>
            </a:r>
          </a:p>
          <a:p>
            <a:endParaRPr lang="en-US" dirty="0"/>
          </a:p>
          <a:p>
            <a:r>
              <a:rPr lang="en-US" dirty="0"/>
              <a:t>What are some questions we can ask as part of the interview?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60835B-80CB-904C-B06B-4F5E6C401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Interviews</a:t>
            </a:r>
          </a:p>
        </p:txBody>
      </p:sp>
    </p:spTree>
    <p:extLst>
      <p:ext uri="{BB962C8B-B14F-4D97-AF65-F5344CB8AC3E}">
        <p14:creationId xmlns:p14="http://schemas.microsoft.com/office/powerpoint/2010/main" val="417843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What Does It Mean to Be Financially Literate?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Standard 1:  Understanding Financial Literacy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i="1" dirty="0"/>
              <a:t>What does it mean to financially literate?</a:t>
            </a:r>
          </a:p>
          <a:p>
            <a:pPr marL="5556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sz="2400" dirty="0"/>
              <a:t>By the end of this lesson, we will be able to define financial literacy.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your partner,  construct a definition for financial literacy.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It’s okay if you don’t have the exact definition—you will have a chance to revise your definition throughout the lesson.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Financial Literacy	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9FF16D-6191-0140-A851-A60BCEC70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With your group, determine whether each scenario has someone who is acting “financially literate” or not according to how you defined the term.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Record your answer in the graphic organizer as it corresponds to each scenario.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 sure to have an explanation for your reasoning.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716DE8-7EF9-5A4E-86A2-08F195EFC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</p:spTree>
    <p:extLst>
      <p:ext uri="{BB962C8B-B14F-4D97-AF65-F5344CB8AC3E}">
        <p14:creationId xmlns:p14="http://schemas.microsoft.com/office/powerpoint/2010/main" val="322362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7D90EC-1054-8643-8FBF-289806A99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are going to vote with our feet to determine as a class whether the scenario is financially literate. </a:t>
            </a:r>
          </a:p>
          <a:p>
            <a:r>
              <a:rPr lang="en-US" dirty="0"/>
              <a:t>One half of the room is the financially literate side/responsible side, and the other half of the room is the opposite. </a:t>
            </a:r>
          </a:p>
          <a:p>
            <a:r>
              <a:rPr lang="en-US" dirty="0"/>
              <a:t>As each scenario is read aloud, move to the side of the room you feel the scenario falls under. </a:t>
            </a:r>
          </a:p>
          <a:p>
            <a:r>
              <a:rPr lang="en-US" dirty="0"/>
              <a:t>Discuss with the other people on your side of the room why you chose that side and designate a spokesperson to explain your group reasoning to the class. </a:t>
            </a:r>
          </a:p>
          <a:p>
            <a:r>
              <a:rPr lang="en-US" dirty="0"/>
              <a:t>A different person must be designated spokesperson for each scenario.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0B2BD9-FA02-9F4B-A328-B5EEE14A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Financially Literate?</a:t>
            </a:r>
          </a:p>
        </p:txBody>
      </p:sp>
    </p:spTree>
    <p:extLst>
      <p:ext uri="{BB962C8B-B14F-4D97-AF65-F5344CB8AC3E}">
        <p14:creationId xmlns:p14="http://schemas.microsoft.com/office/powerpoint/2010/main" val="10977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D16CB9-0102-E94A-89EE-5906C7E06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back at your financial literacy definition.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Is there anything you want to add or change after going through the scenarios?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A389A7-1D68-C347-ABDF-0AC1F5DC4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Financial Literacy Definition</a:t>
            </a:r>
          </a:p>
        </p:txBody>
      </p:sp>
    </p:spTree>
    <p:extLst>
      <p:ext uri="{BB962C8B-B14F-4D97-AF65-F5344CB8AC3E}">
        <p14:creationId xmlns:p14="http://schemas.microsoft.com/office/powerpoint/2010/main" val="130174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66F77D-4A20-6249-BA45-4855C5B99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one or two short phrases you believe best represent financial literacy.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Go to </a:t>
            </a:r>
            <a:r>
              <a:rPr lang="en-US" dirty="0" err="1"/>
              <a:t>Menti.com</a:t>
            </a:r>
            <a:r>
              <a:rPr lang="en-US" dirty="0"/>
              <a:t> and enter the code.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Submit your two phrases to the word cloud.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E3B3E2-8C8D-7540-BF66-0B3FA7BE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Mentimeter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9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7537442-9004-5348-BCB0-B03805D338BB}" vid="{91A93F37-DB09-9B45-B9F3-1DB0D236E39B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theme</Template>
  <TotalTime>109</TotalTime>
  <Words>406</Words>
  <Application>Microsoft Office PowerPoint</Application>
  <PresentationFormat>On-screen Show (16:9)</PresentationFormat>
  <Paragraphs>42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 2</vt:lpstr>
      <vt:lpstr>LEARN theme</vt:lpstr>
      <vt:lpstr>PowerPoint Presentation</vt:lpstr>
      <vt:lpstr>What Does It Mean to Be Financially Literate?</vt:lpstr>
      <vt:lpstr>Essential Question</vt:lpstr>
      <vt:lpstr>Lesson Objectives</vt:lpstr>
      <vt:lpstr>Define Financial Literacy </vt:lpstr>
      <vt:lpstr>Scenarios</vt:lpstr>
      <vt:lpstr>Financially Literate?</vt:lpstr>
      <vt:lpstr>Revisiting Financial Literacy Definition</vt:lpstr>
      <vt:lpstr>Mentimeter</vt:lpstr>
      <vt:lpstr>Frayer Model </vt:lpstr>
      <vt:lpstr>Making the Scenarios Financially Literate </vt:lpstr>
      <vt:lpstr>Family Interviews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Wigginton, Brook M.</dc:creator>
  <cp:lastModifiedBy>jordnaru@outlook.com</cp:lastModifiedBy>
  <cp:revision>6</cp:revision>
  <dcterms:created xsi:type="dcterms:W3CDTF">2020-12-17T20:36:50Z</dcterms:created>
  <dcterms:modified xsi:type="dcterms:W3CDTF">2021-06-16T17:03:07Z</dcterms:modified>
</cp:coreProperties>
</file>