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2"/>
    <p:restoredTop sz="94676"/>
  </p:normalViewPr>
  <p:slideViewPr>
    <p:cSldViewPr snapToGrid="0" snapToObjects="1">
      <p:cViewPr varScale="1">
        <p:scale>
          <a:sx n="206" d="100"/>
          <a:sy n="206" d="100"/>
        </p:scale>
        <p:origin x="4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12c49461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12c49461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12c49461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b12c494610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12c49461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b12c49461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12c49461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b12c494610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12c49461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b12c494610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Expanding Binomials, Expanding Your Mind</a:t>
            </a:r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Connecting Pascal’s Triangle To Binomial Expansion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34288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What patterns emerge in Pascal’s triangle, and how can they connect to binomial expression expansions?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Lesson Objective</a:t>
            </a:r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body" idx="1"/>
          </p:nvPr>
        </p:nvSpPr>
        <p:spPr>
          <a:xfrm>
            <a:off x="530350" y="2028500"/>
            <a:ext cx="7772400" cy="14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Students will explore patterns found in Pascal’s triangle as a relation to expanding binomial expressions. 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What’s the Pattern? </a:t>
            </a:r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With a partner, determine the patterns needed to fill in the missing numbers for the remaining triangle.</a:t>
            </a:r>
            <a:endParaRPr/>
          </a:p>
        </p:txBody>
      </p:sp>
      <p:pic>
        <p:nvPicPr>
          <p:cNvPr id="99" name="Google Shape;9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5125" y="1263212"/>
            <a:ext cx="3684176" cy="261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Make the Connection</a:t>
            </a:r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Complete Part 1 and Part 2 of the Binomial Expansion Exploration handout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-US" dirty="0"/>
              <a:t>Take your time solving the binomials and try to make connections along the way.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9144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24"/>
          <p:cNvSpPr txBox="1">
            <a:spLocks noGrp="1"/>
          </p:cNvSpPr>
          <p:nvPr>
            <p:ph type="body" idx="2"/>
          </p:nvPr>
        </p:nvSpPr>
        <p:spPr>
          <a:xfrm>
            <a:off x="4648200" y="1440073"/>
            <a:ext cx="4038600" cy="2746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Helpful Reminder: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7" name="Google Shape;10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9450" y="2095175"/>
            <a:ext cx="3457400" cy="179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4"/>
          <p:cNvSpPr txBox="1"/>
          <p:nvPr/>
        </p:nvSpPr>
        <p:spPr>
          <a:xfrm>
            <a:off x="5021025" y="3825375"/>
            <a:ext cx="2816700" cy="7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*USE THE FOIL METHOD TO SOLVE*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</a:t>
            </a:r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What connections did you make between expanding binomials and Pascal’s Triangle?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Find a partner from a different group and discuss your findings from Part 1 and Part 2 of the Binomial Expansion Exploration handout.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-US" dirty="0"/>
              <a:t>Compare and Contrast your results and then go back to your original group to talk about the new knowledge you potentially gained. 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Dive A Little Deeper</a:t>
            </a:r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Now that we understand the process of binomial expansion as it relates to Pascal’s Triangle, let's dive into more complex problems.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Complete Part 4 of the handout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Use the Window Notes handout to help you analyze the process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 and Reflections</a:t>
            </a:r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Based on the Window Notes, what questions are still lingering in your mind? 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Once all confusion is eliminated, answer the following questions: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-US" dirty="0"/>
              <a:t>What did you do today?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-US" dirty="0"/>
              <a:t>So what? Why does this matter?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-US" dirty="0"/>
              <a:t>Now what? What will you take with you? How do you think this connects to other areas of mathematics?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Office PowerPoint</Application>
  <PresentationFormat>On-screen Show (16:9)</PresentationFormat>
  <Paragraphs>32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Arial</vt:lpstr>
      <vt:lpstr>Georgia</vt:lpstr>
      <vt:lpstr>Noto Sans Symbols</vt:lpstr>
      <vt:lpstr>Constantia</vt:lpstr>
      <vt:lpstr>LEARN theme</vt:lpstr>
      <vt:lpstr>LEARN theme</vt:lpstr>
      <vt:lpstr>PowerPoint Presentation</vt:lpstr>
      <vt:lpstr>Expanding Binomials, Expanding Your Mind</vt:lpstr>
      <vt:lpstr>Essential Question</vt:lpstr>
      <vt:lpstr>Lesson Objective</vt:lpstr>
      <vt:lpstr>What’s the Pattern? </vt:lpstr>
      <vt:lpstr>Make the Connection</vt:lpstr>
      <vt:lpstr>Discussion</vt:lpstr>
      <vt:lpstr>Dive A Little Deeper</vt:lpstr>
      <vt:lpstr>Questions and Reflections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Lee, Brooke L.</cp:lastModifiedBy>
  <cp:revision>2</cp:revision>
  <dcterms:modified xsi:type="dcterms:W3CDTF">2021-07-27T14:33:32Z</dcterms:modified>
</cp:coreProperties>
</file>