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1" r:id="rId1"/>
  </p:sldMasterIdLst>
  <p:sldIdLst>
    <p:sldId id="256" r:id="rId2"/>
    <p:sldId id="257" r:id="rId3"/>
    <p:sldId id="258" r:id="rId4"/>
    <p:sldId id="259" r:id="rId5"/>
    <p:sldId id="261" r:id="rId6"/>
    <p:sldId id="262" r:id="rId7"/>
    <p:sldId id="266" r:id="rId8"/>
    <p:sldId id="263" r:id="rId9"/>
    <p:sldId id="265" r:id="rId10"/>
    <p:sldId id="264"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626" autoAdjust="0"/>
    <p:restoredTop sz="94660"/>
  </p:normalViewPr>
  <p:slideViewPr>
    <p:cSldViewPr snapToGrid="0" showGuides="1">
      <p:cViewPr varScale="1">
        <p:scale>
          <a:sx n="176" d="100"/>
          <a:sy n="176" d="100"/>
        </p:scale>
        <p:origin x="172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6452" y="1028700"/>
            <a:ext cx="1911096" cy="3122792"/>
          </a:xfrm>
          <a:prstGeom prst="rect">
            <a:avLst/>
          </a:prstGeom>
        </p:spPr>
      </p:pic>
    </p:spTree>
    <p:extLst>
      <p:ext uri="{BB962C8B-B14F-4D97-AF65-F5344CB8AC3E}">
        <p14:creationId xmlns:p14="http://schemas.microsoft.com/office/powerpoint/2010/main" val="405001851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4" name="Content Placeholder 3"/>
          <p:cNvSpPr>
            <a:spLocks noGrp="1"/>
          </p:cNvSpPr>
          <p:nvPr>
            <p:ph sz="half" idx="1" hasCustomPrompt="1"/>
          </p:nvPr>
        </p:nvSpPr>
        <p:spPr>
          <a:xfrm>
            <a:off x="3575050" y="1428750"/>
            <a:ext cx="5111750" cy="3257550"/>
          </a:xfrm>
        </p:spPr>
        <p:txBody>
          <a:bodyPr tIns="0"/>
          <a:lstStyle>
            <a:lvl1pPr marL="0" indent="0">
              <a:buNone/>
              <a:defRPr sz="2100" baseline="0"/>
            </a:lvl1pPr>
            <a:lvl2pPr>
              <a:defRPr sz="1950"/>
            </a:lvl2pPr>
            <a:lvl3pPr>
              <a:defRPr sz="1800"/>
            </a:lvl3pPr>
            <a:lvl4pPr>
              <a:defRPr sz="1500"/>
            </a:lvl4pPr>
            <a:lvl5pPr>
              <a:defRPr sz="1350"/>
            </a:lvl5pPr>
          </a:lstStyle>
          <a:p>
            <a:pPr lvl="0" eaLnBrk="1" latinLnBrk="0" hangingPunct="1"/>
            <a:r>
              <a:rPr kumimoji="0" lang="en-US" dirty="0"/>
              <a:t>[place photo or chart here]</a:t>
            </a:r>
          </a:p>
        </p:txBody>
      </p:sp>
      <p:sp>
        <p:nvSpPr>
          <p:cNvPr id="8" name="Title 1"/>
          <p:cNvSpPr>
            <a:spLocks noGrp="1"/>
          </p:cNvSpPr>
          <p:nvPr>
            <p:ph type="title" hasCustomPrompt="1"/>
          </p:nvPr>
        </p:nvSpPr>
        <p:spPr>
          <a:xfrm>
            <a:off x="457200" y="528066"/>
            <a:ext cx="8229600" cy="857250"/>
          </a:xfrm>
        </p:spPr>
        <p:txBody>
          <a:bodyPr tIns="45718" anchor="b"/>
          <a:lstStyle>
            <a:lvl1pPr>
              <a:defRPr/>
            </a:lvl1pPr>
          </a:lstStyle>
          <a:p>
            <a:r>
              <a:rPr kumimoji="0" lang="en-US" dirty="0"/>
              <a:t>CLICK TO EDIT MASTER TITLE STYLE</a:t>
            </a:r>
          </a:p>
        </p:txBody>
      </p:sp>
      <p:sp>
        <p:nvSpPr>
          <p:cNvPr id="9" name="Content Placeholder 4"/>
          <p:cNvSpPr>
            <a:spLocks noGrp="1"/>
          </p:cNvSpPr>
          <p:nvPr>
            <p:ph sz="quarter" idx="2"/>
          </p:nvPr>
        </p:nvSpPr>
        <p:spPr>
          <a:xfrm>
            <a:off x="457200" y="1428750"/>
            <a:ext cx="3124200" cy="3257550"/>
          </a:xfrm>
        </p:spPr>
        <p:txBody>
          <a:bodyPr tIns="0"/>
          <a:lstStyle>
            <a:lvl1pPr>
              <a:buSzPct val="100000"/>
              <a:defRPr sz="1800"/>
            </a:lvl1pPr>
            <a:lvl2pPr>
              <a:defRPr sz="1500"/>
            </a:lvl2pPr>
            <a:lvl3pPr>
              <a:defRPr sz="135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385169280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19"/>
        <p:cNvGrpSpPr/>
        <p:nvPr/>
      </p:nvGrpSpPr>
      <p:grpSpPr>
        <a:xfrm>
          <a:off x="0" y="0"/>
          <a:ext cx="0" cy="0"/>
          <a:chOff x="0" y="0"/>
          <a:chExt cx="0" cy="0"/>
        </a:xfrm>
      </p:grpSpPr>
      <p:sp>
        <p:nvSpPr>
          <p:cNvPr id="22" name="Shape 22"/>
          <p:cNvSpPr txBox="1">
            <a:spLocks noGrp="1"/>
          </p:cNvSpPr>
          <p:nvPr>
            <p:ph type="title"/>
          </p:nvPr>
        </p:nvSpPr>
        <p:spPr>
          <a:xfrm>
            <a:off x="457200" y="205978"/>
            <a:ext cx="8229600" cy="857250"/>
          </a:xfrm>
          <a:prstGeom prst="rect">
            <a:avLst/>
          </a:prstGeom>
          <a:noFill/>
          <a:ln>
            <a:noFill/>
          </a:ln>
        </p:spPr>
        <p:txBody>
          <a:bodyPr lIns="91421" tIns="91421" rIns="91421" bIns="91421" anchor="ctr" anchorCtr="0"/>
          <a:lstStyle>
            <a:lvl1pPr algn="l" rtl="0">
              <a:spcBef>
                <a:spcPts val="0"/>
              </a:spcBef>
              <a:buSzPct val="100000"/>
              <a:buFont typeface="Georgia"/>
              <a:buNone/>
              <a:defRPr sz="3600" b="0">
                <a:solidFill>
                  <a:srgbClr val="991B1E"/>
                </a:solidFill>
                <a:latin typeface="Calibri"/>
                <a:ea typeface="Georgia"/>
                <a:cs typeface="Calibri"/>
                <a:sym typeface="Georgia"/>
              </a:defRPr>
            </a:lvl1pPr>
            <a:lvl2pPr algn="l" rtl="0">
              <a:spcBef>
                <a:spcPts val="0"/>
              </a:spcBef>
              <a:buSzPct val="100000"/>
              <a:buFont typeface="Georgia"/>
              <a:buNone/>
              <a:defRPr sz="3600" b="0">
                <a:solidFill>
                  <a:schemeClr val="lt1"/>
                </a:solidFill>
                <a:latin typeface="Georgia"/>
                <a:ea typeface="Georgia"/>
                <a:cs typeface="Georgia"/>
                <a:sym typeface="Georgia"/>
              </a:defRPr>
            </a:lvl2pPr>
            <a:lvl3pPr algn="l" rtl="0">
              <a:spcBef>
                <a:spcPts val="0"/>
              </a:spcBef>
              <a:buSzPct val="100000"/>
              <a:buFont typeface="Georgia"/>
              <a:buNone/>
              <a:defRPr sz="3600" b="0">
                <a:solidFill>
                  <a:schemeClr val="lt1"/>
                </a:solidFill>
                <a:latin typeface="Georgia"/>
                <a:ea typeface="Georgia"/>
                <a:cs typeface="Georgia"/>
                <a:sym typeface="Georgia"/>
              </a:defRPr>
            </a:lvl3pPr>
            <a:lvl4pPr algn="l" rtl="0">
              <a:spcBef>
                <a:spcPts val="0"/>
              </a:spcBef>
              <a:buSzPct val="100000"/>
              <a:buFont typeface="Georgia"/>
              <a:buNone/>
              <a:defRPr sz="3600" b="0">
                <a:solidFill>
                  <a:schemeClr val="lt1"/>
                </a:solidFill>
                <a:latin typeface="Georgia"/>
                <a:ea typeface="Georgia"/>
                <a:cs typeface="Georgia"/>
                <a:sym typeface="Georgia"/>
              </a:defRPr>
            </a:lvl4pPr>
            <a:lvl5pPr algn="l" rtl="0">
              <a:spcBef>
                <a:spcPts val="0"/>
              </a:spcBef>
              <a:buSzPct val="100000"/>
              <a:buFont typeface="Georgia"/>
              <a:buNone/>
              <a:defRPr sz="3600" b="0">
                <a:solidFill>
                  <a:schemeClr val="lt1"/>
                </a:solidFill>
                <a:latin typeface="Georgia"/>
                <a:ea typeface="Georgia"/>
                <a:cs typeface="Georgia"/>
                <a:sym typeface="Georgia"/>
              </a:defRPr>
            </a:lvl5pPr>
            <a:lvl6pPr algn="l" rtl="0">
              <a:spcBef>
                <a:spcPts val="0"/>
              </a:spcBef>
              <a:buSzPct val="100000"/>
              <a:buFont typeface="Georgia"/>
              <a:buNone/>
              <a:defRPr sz="3600" b="0">
                <a:solidFill>
                  <a:schemeClr val="lt1"/>
                </a:solidFill>
                <a:latin typeface="Georgia"/>
                <a:ea typeface="Georgia"/>
                <a:cs typeface="Georgia"/>
                <a:sym typeface="Georgia"/>
              </a:defRPr>
            </a:lvl6pPr>
            <a:lvl7pPr algn="l" rtl="0">
              <a:spcBef>
                <a:spcPts val="0"/>
              </a:spcBef>
              <a:buSzPct val="100000"/>
              <a:buFont typeface="Georgia"/>
              <a:buNone/>
              <a:defRPr sz="3600" b="0">
                <a:solidFill>
                  <a:schemeClr val="lt1"/>
                </a:solidFill>
                <a:latin typeface="Georgia"/>
                <a:ea typeface="Georgia"/>
                <a:cs typeface="Georgia"/>
                <a:sym typeface="Georgia"/>
              </a:defRPr>
            </a:lvl7pPr>
            <a:lvl8pPr algn="l" rtl="0">
              <a:spcBef>
                <a:spcPts val="0"/>
              </a:spcBef>
              <a:buSzPct val="100000"/>
              <a:buFont typeface="Georgia"/>
              <a:buNone/>
              <a:defRPr sz="3600" b="0">
                <a:solidFill>
                  <a:schemeClr val="lt1"/>
                </a:solidFill>
                <a:latin typeface="Georgia"/>
                <a:ea typeface="Georgia"/>
                <a:cs typeface="Georgia"/>
                <a:sym typeface="Georgia"/>
              </a:defRPr>
            </a:lvl8pPr>
            <a:lvl9pPr algn="l" rtl="0">
              <a:spcBef>
                <a:spcPts val="0"/>
              </a:spcBef>
              <a:buSzPct val="100000"/>
              <a:buFont typeface="Georgia"/>
              <a:buNone/>
              <a:defRPr sz="3600" b="0">
                <a:solidFill>
                  <a:schemeClr val="lt1"/>
                </a:solidFill>
                <a:latin typeface="Georgia"/>
                <a:ea typeface="Georgia"/>
                <a:cs typeface="Georgia"/>
                <a:sym typeface="Georgia"/>
              </a:defRPr>
            </a:lvl9pPr>
          </a:lstStyle>
          <a:p>
            <a:r>
              <a:rPr lang="en-US"/>
              <a:t>Click to edit Master title style</a:t>
            </a:r>
            <a:endParaRPr lang="en-US" dirty="0"/>
          </a:p>
        </p:txBody>
      </p:sp>
      <p:sp>
        <p:nvSpPr>
          <p:cNvPr id="23" name="Shape 23"/>
          <p:cNvSpPr txBox="1">
            <a:spLocks noGrp="1"/>
          </p:cNvSpPr>
          <p:nvPr>
            <p:ph type="body" idx="1"/>
          </p:nvPr>
        </p:nvSpPr>
        <p:spPr>
          <a:xfrm>
            <a:off x="457200" y="1200150"/>
            <a:ext cx="3994500" cy="3725775"/>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a:t>Click to edit Master text styles</a:t>
            </a:r>
          </a:p>
        </p:txBody>
      </p:sp>
      <p:sp>
        <p:nvSpPr>
          <p:cNvPr id="25" name="Shape 25"/>
          <p:cNvSpPr txBox="1">
            <a:spLocks noGrp="1"/>
          </p:cNvSpPr>
          <p:nvPr>
            <p:ph type="body" idx="2"/>
          </p:nvPr>
        </p:nvSpPr>
        <p:spPr>
          <a:xfrm>
            <a:off x="4692274" y="1200150"/>
            <a:ext cx="3994500" cy="3725775"/>
          </a:xfrm>
          <a:prstGeom prst="rect">
            <a:avLst/>
          </a:prstGeom>
          <a:noFill/>
          <a:ln>
            <a:noFill/>
          </a:ln>
        </p:spPr>
        <p:txBody>
          <a:bodyPr lIns="91421" tIns="91421" rIns="91421" bIns="91421" anchor="t" anchorCtr="0"/>
          <a:lstStyle>
            <a:lvl1pPr rtl="0">
              <a:buSzPct val="100000"/>
              <a:defRPr/>
            </a:lvl1pPr>
            <a:lvl2pPr rtl="0">
              <a:defRPr/>
            </a:lvl2pPr>
            <a:lvl3pPr rtl="0">
              <a:defRPr/>
            </a:lvl3pPr>
            <a:lvl4pPr rtl="0">
              <a:defRPr/>
            </a:lvl4pPr>
            <a:lvl5pPr rtl="0">
              <a:defRPr sz="1350"/>
            </a:lvl5pPr>
            <a:lvl6pPr rtl="0">
              <a:defRPr sz="1350"/>
            </a:lvl6pPr>
            <a:lvl7pPr rtl="0">
              <a:defRPr sz="1350"/>
            </a:lvl7pPr>
            <a:lvl8pPr rtl="0">
              <a:defRPr sz="1350"/>
            </a:lvl8pPr>
            <a:lvl9pPr rtl="0">
              <a:defRPr sz="1350"/>
            </a:lvl9pPr>
          </a:lstStyle>
          <a:p>
            <a:pPr lvl="0"/>
            <a:r>
              <a:rPr lang="en-US"/>
              <a:t>Click to edit Master text styles</a:t>
            </a:r>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02000227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Logo slide">
    <p:spTree>
      <p:nvGrpSpPr>
        <p:cNvPr id="1" name="Shape 9"/>
        <p:cNvGrpSpPr/>
        <p:nvPr/>
      </p:nvGrpSpPr>
      <p:grpSpPr>
        <a:xfrm>
          <a:off x="0" y="0"/>
          <a:ext cx="0" cy="0"/>
          <a:chOff x="0" y="0"/>
          <a:chExt cx="0" cy="0"/>
        </a:xfrm>
      </p:grpSpPr>
    </p:spTree>
    <p:extLst>
      <p:ext uri="{BB962C8B-B14F-4D97-AF65-F5344CB8AC3E}">
        <p14:creationId xmlns:p14="http://schemas.microsoft.com/office/powerpoint/2010/main" val="18218295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and body blue">
    <p:spTree>
      <p:nvGrpSpPr>
        <p:cNvPr id="1" name="Shape 213"/>
        <p:cNvGrpSpPr/>
        <p:nvPr/>
      </p:nvGrpSpPr>
      <p:grpSpPr>
        <a:xfrm>
          <a:off x="0" y="0"/>
          <a:ext cx="0" cy="0"/>
          <a:chOff x="0" y="0"/>
          <a:chExt cx="0" cy="0"/>
        </a:xfrm>
      </p:grpSpPr>
      <p:sp>
        <p:nvSpPr>
          <p:cNvPr id="230" name="Shape 230"/>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rtl="0">
              <a:spcBef>
                <a:spcPts val="0"/>
              </a:spcBef>
              <a:buClr>
                <a:srgbClr val="1A2836"/>
              </a:buClr>
              <a:defRPr>
                <a:solidFill>
                  <a:schemeClr val="accent4"/>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r>
              <a:rPr lang="en-US"/>
              <a:t>Click to edit Master title style</a:t>
            </a:r>
            <a:endParaRPr dirty="0"/>
          </a:p>
        </p:txBody>
      </p:sp>
      <p:sp>
        <p:nvSpPr>
          <p:cNvPr id="231" name="Shape 231"/>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rtl="0">
              <a:spcBef>
                <a:spcPts val="0"/>
              </a:spcBef>
              <a:buSzPct val="100000"/>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pPr lvl="0"/>
            <a:r>
              <a:rPr lang="en-US"/>
              <a:t>Click to edit Master text styles</a:t>
            </a:r>
          </a:p>
        </p:txBody>
      </p:sp>
      <p:pic>
        <p:nvPicPr>
          <p:cNvPr id="21" name="Picture 20">
            <a:extLst>
              <a:ext uri="{FF2B5EF4-FFF2-40B4-BE49-F238E27FC236}">
                <a16:creationId xmlns:a16="http://schemas.microsoft.com/office/drawing/2014/main" xmlns="" id="{BD588CD6-00FA-3647-9C32-955C9EE21388}"/>
              </a:ext>
            </a:extLst>
          </p:cNvPr>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768191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Title and body red">
    <p:bg>
      <p:bgPr>
        <a:solidFill>
          <a:schemeClr val="bg1"/>
        </a:solidFill>
        <a:effectLst/>
      </p:bgPr>
    </p:bg>
    <p:spTree>
      <p:nvGrpSpPr>
        <p:cNvPr id="1" name="Shape 193"/>
        <p:cNvGrpSpPr/>
        <p:nvPr/>
      </p:nvGrpSpPr>
      <p:grpSpPr>
        <a:xfrm>
          <a:off x="0" y="0"/>
          <a:ext cx="0" cy="0"/>
          <a:chOff x="0" y="0"/>
          <a:chExt cx="0" cy="0"/>
        </a:xfrm>
      </p:grpSpPr>
      <p:sp>
        <p:nvSpPr>
          <p:cNvPr id="210" name="Shape 210"/>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rtl="0">
              <a:spcBef>
                <a:spcPts val="0"/>
              </a:spcBef>
              <a:buClr>
                <a:srgbClr val="971D20"/>
              </a:buClr>
              <a:defRPr>
                <a:solidFill>
                  <a:srgbClr val="971D20"/>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r>
              <a:rPr lang="en-US"/>
              <a:t>Click to edit Master title style</a:t>
            </a:r>
            <a:endParaRPr dirty="0"/>
          </a:p>
        </p:txBody>
      </p:sp>
      <p:sp>
        <p:nvSpPr>
          <p:cNvPr id="211" name="Shape 211"/>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rtl="0">
              <a:spcBef>
                <a:spcPts val="0"/>
              </a:spcBef>
              <a:buSzPct val="100000"/>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pPr lvl="0"/>
            <a:r>
              <a:rPr lang="en-US"/>
              <a:t>Click to edit Master text styles</a:t>
            </a:r>
          </a:p>
        </p:txBody>
      </p:sp>
      <p:pic>
        <p:nvPicPr>
          <p:cNvPr id="21" name="Picture 20">
            <a:extLst>
              <a:ext uri="{FF2B5EF4-FFF2-40B4-BE49-F238E27FC236}">
                <a16:creationId xmlns:a16="http://schemas.microsoft.com/office/drawing/2014/main" xmlns="" id="{6FC4E35A-9159-9949-BC55-44AB60AEC9F4}"/>
              </a:ext>
            </a:extLst>
          </p:cNvPr>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3713557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Title and body yellow">
    <p:spTree>
      <p:nvGrpSpPr>
        <p:cNvPr id="1" name="Shape 233"/>
        <p:cNvGrpSpPr/>
        <p:nvPr/>
      </p:nvGrpSpPr>
      <p:grpSpPr>
        <a:xfrm>
          <a:off x="0" y="0"/>
          <a:ext cx="0" cy="0"/>
          <a:chOff x="0" y="0"/>
          <a:chExt cx="0" cy="0"/>
        </a:xfrm>
      </p:grpSpPr>
      <p:sp>
        <p:nvSpPr>
          <p:cNvPr id="250" name="Shape 250"/>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rtl="0">
              <a:spcBef>
                <a:spcPts val="0"/>
              </a:spcBef>
              <a:buClr>
                <a:srgbClr val="9A8219"/>
              </a:buClr>
              <a:defRPr>
                <a:solidFill>
                  <a:schemeClr val="accent4"/>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r>
              <a:rPr lang="en-US"/>
              <a:t>Click to edit Master title style</a:t>
            </a:r>
            <a:endParaRPr dirty="0"/>
          </a:p>
        </p:txBody>
      </p:sp>
      <p:sp>
        <p:nvSpPr>
          <p:cNvPr id="251" name="Shape 251"/>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rtl="0">
              <a:spcBef>
                <a:spcPts val="0"/>
              </a:spcBef>
              <a:buSzPct val="100000"/>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pPr lvl="0"/>
            <a:r>
              <a:rPr lang="en-US"/>
              <a:t>Click to edit Master text styles</a:t>
            </a:r>
          </a:p>
        </p:txBody>
      </p:sp>
      <p:pic>
        <p:nvPicPr>
          <p:cNvPr id="21" name="Picture 20">
            <a:extLst>
              <a:ext uri="{FF2B5EF4-FFF2-40B4-BE49-F238E27FC236}">
                <a16:creationId xmlns:a16="http://schemas.microsoft.com/office/drawing/2014/main" xmlns="" id="{4E1121FC-8B0E-0F4B-8A9D-C7B1ADC4049F}"/>
              </a:ext>
            </a:extLst>
          </p:cNvPr>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979509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gradFill flip="none" rotWithShape="1">
          <a:gsLst>
            <a:gs pos="0">
              <a:schemeClr val="accent4"/>
            </a:gs>
            <a:gs pos="85000">
              <a:schemeClr val="accent6"/>
            </a:gs>
          </a:gsLst>
          <a:lin ang="16200000" scaled="0"/>
          <a:tileRect/>
        </a:gradFill>
        <a:effectLst/>
      </p:bgPr>
    </p:bg>
    <p:spTree>
      <p:nvGrpSpPr>
        <p:cNvPr id="1" name=""/>
        <p:cNvGrpSpPr/>
        <p:nvPr/>
      </p:nvGrpSpPr>
      <p:grpSpPr>
        <a:xfrm>
          <a:off x="0" y="0"/>
          <a:ext cx="0" cy="0"/>
          <a:chOff x="0" y="0"/>
          <a:chExt cx="0" cy="0"/>
        </a:xfrm>
      </p:grpSpPr>
      <p:sp>
        <p:nvSpPr>
          <p:cNvPr id="9" name="Title 8"/>
          <p:cNvSpPr>
            <a:spLocks noGrp="1"/>
          </p:cNvSpPr>
          <p:nvPr>
            <p:ph type="ctrTitle" hasCustomPrompt="1"/>
          </p:nvPr>
        </p:nvSpPr>
        <p:spPr>
          <a:xfrm>
            <a:off x="533400" y="1028700"/>
            <a:ext cx="7851648" cy="1371600"/>
          </a:xfrm>
          <a:ln>
            <a:noFill/>
          </a:ln>
        </p:spPr>
        <p:txBody>
          <a:bodyPr vert="horz" tIns="0" rIns="18287" bIns="0" anchor="b">
            <a:no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1"/>
                </a:solidFill>
                <a:effectLst/>
                <a:latin typeface="+mj-lt"/>
                <a:ea typeface="+mj-ea"/>
                <a:cs typeface="+mj-cs"/>
              </a:defRPr>
            </a:lvl1pPr>
          </a:lstStyle>
          <a:p>
            <a:r>
              <a:rPr kumimoji="0" lang="en-US" dirty="0"/>
              <a:t>CLICK TO EDIT MASTER TITLE STYLE</a:t>
            </a:r>
          </a:p>
        </p:txBody>
      </p:sp>
      <p:sp>
        <p:nvSpPr>
          <p:cNvPr id="17" name="Subtitle 16"/>
          <p:cNvSpPr>
            <a:spLocks noGrp="1"/>
          </p:cNvSpPr>
          <p:nvPr>
            <p:ph type="subTitle" idx="1"/>
          </p:nvPr>
        </p:nvSpPr>
        <p:spPr>
          <a:xfrm>
            <a:off x="533400" y="2421402"/>
            <a:ext cx="7854696" cy="1314450"/>
          </a:xfrm>
        </p:spPr>
        <p:txBody>
          <a:bodyPr lIns="0" rIns="18287">
            <a:normAutofit/>
          </a:bodyPr>
          <a:lstStyle>
            <a:lvl1pPr marL="0" marR="34289" indent="0" algn="l">
              <a:buNone/>
              <a:defRPr sz="2600">
                <a:solidFill>
                  <a:schemeClr val="tx1"/>
                </a:solidFill>
                <a:latin typeface="Calibri"/>
                <a:cs typeface="Calibri"/>
              </a:defRPr>
            </a:lvl1pPr>
            <a:lvl2pPr marL="342883" indent="0" algn="ctr">
              <a:buNone/>
            </a:lvl2pPr>
            <a:lvl3pPr marL="685765" indent="0" algn="ctr">
              <a:buNone/>
            </a:lvl3pPr>
            <a:lvl4pPr marL="1028648" indent="0" algn="ctr">
              <a:buNone/>
            </a:lvl4pPr>
            <a:lvl5pPr marL="1371530" indent="0" algn="ctr">
              <a:buNone/>
            </a:lvl5pPr>
            <a:lvl6pPr marL="1714412" indent="0" algn="ctr">
              <a:buNone/>
            </a:lvl6pPr>
            <a:lvl7pPr marL="2057295" indent="0" algn="ctr">
              <a:buNone/>
            </a:lvl7pPr>
            <a:lvl8pPr marL="2400177" indent="0" algn="ctr">
              <a:buNone/>
            </a:lvl8pPr>
            <a:lvl9pPr marL="2743060" indent="0" algn="ctr">
              <a:buNone/>
            </a:lvl9pPr>
          </a:lstStyle>
          <a:p>
            <a:r>
              <a:rPr kumimoji="0" lang="en-US"/>
              <a:t>Click to edit Master subtitle style</a:t>
            </a:r>
            <a:endParaRPr kumimoji="0" lang="en-US" dirty="0"/>
          </a:p>
        </p:txBody>
      </p:sp>
      <p:pic>
        <p:nvPicPr>
          <p:cNvPr id="2" name="Picture 1"/>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370299807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kumimoji="0" lang="en-US" dirty="0"/>
              <a:t>CLICK TO EDIT MASTER TITLE STYLE</a:t>
            </a:r>
          </a:p>
        </p:txBody>
      </p:sp>
      <p:sp>
        <p:nvSpPr>
          <p:cNvPr id="3" name="Content Placeholder 2"/>
          <p:cNvSpPr>
            <a:spLocks noGrp="1"/>
          </p:cNvSpPr>
          <p:nvPr>
            <p:ph idx="1"/>
          </p:nvPr>
        </p:nvSpPr>
        <p:spPr/>
        <p:txBody>
          <a:bodyPr/>
          <a:lstStyle>
            <a:lvl1pPr marL="205730" indent="-205730">
              <a:buClr>
                <a:schemeClr val="accent4"/>
              </a:buClr>
              <a:buSzPct val="100000"/>
              <a:buFont typeface="Arial" panose="020B0604020202020204" pitchFamily="34" charset="0"/>
              <a:buChar char="•"/>
              <a:defRPr sz="26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pic>
        <p:nvPicPr>
          <p:cNvPr id="4" name="Picture 3"/>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34235061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flip="none" rotWithShape="1">
          <a:gsLst>
            <a:gs pos="0">
              <a:srgbClr val="659298"/>
            </a:gs>
            <a:gs pos="100000">
              <a:srgbClr val="4E6F74"/>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0352" y="987552"/>
            <a:ext cx="7772400" cy="1021842"/>
          </a:xfrm>
          <a:ln>
            <a:noFill/>
          </a:ln>
        </p:spPr>
        <p:txBody>
          <a:bodyPr vert="horz" tIns="0" bIns="0" anchor="b">
            <a:noAutofit/>
            <a:scene3d>
              <a:camera prst="orthographicFront"/>
              <a:lightRig rig="freezing" dir="t">
                <a:rot lat="0" lon="0" rev="5640000"/>
              </a:lightRig>
            </a:scene3d>
            <a:sp3d prstMaterial="flat"/>
          </a:bodyPr>
          <a:lstStyle>
            <a:lvl1pPr algn="l" rtl="0">
              <a:spcBef>
                <a:spcPct val="0"/>
              </a:spcBef>
              <a:buNone/>
              <a:defRPr lang="en-US" sz="5000" b="0" cap="none" baseline="0" dirty="0">
                <a:ln w="635">
                  <a:noFill/>
                </a:ln>
                <a:solidFill>
                  <a:srgbClr val="FFFFFF"/>
                </a:solidFill>
                <a:effectLst/>
                <a:latin typeface="+mj-lt"/>
                <a:ea typeface="+mj-ea"/>
                <a:cs typeface="+mj-cs"/>
              </a:defRPr>
            </a:lvl1pPr>
          </a:lstStyle>
          <a:p>
            <a:r>
              <a:rPr kumimoji="0" lang="en-US" dirty="0"/>
              <a:t>CLICK TO EDIT MASTER TITLE STYLE</a:t>
            </a:r>
          </a:p>
        </p:txBody>
      </p:sp>
      <p:sp>
        <p:nvSpPr>
          <p:cNvPr id="3" name="Text Placeholder 2"/>
          <p:cNvSpPr>
            <a:spLocks noGrp="1"/>
          </p:cNvSpPr>
          <p:nvPr>
            <p:ph type="body" idx="1"/>
          </p:nvPr>
        </p:nvSpPr>
        <p:spPr>
          <a:xfrm>
            <a:off x="530352" y="2028498"/>
            <a:ext cx="7772400" cy="1132284"/>
          </a:xfrm>
        </p:spPr>
        <p:txBody>
          <a:bodyPr lIns="45718" rIns="45718" anchor="t">
            <a:normAutofit/>
          </a:bodyPr>
          <a:lstStyle>
            <a:lvl1pPr marL="0" indent="0">
              <a:buNone/>
              <a:defRPr sz="2600">
                <a:solidFill>
                  <a:schemeClr val="tx1"/>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a:t>Click to edit Master text styles</a:t>
            </a:r>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94311840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528066"/>
            <a:ext cx="8229600" cy="857250"/>
          </a:xfrm>
        </p:spPr>
        <p:txBody>
          <a:bodyPr/>
          <a:lstStyle/>
          <a:p>
            <a:r>
              <a:rPr kumimoji="0" lang="en-US" dirty="0"/>
              <a:t>CLICK TO EDIT MASTER TITLE STYLE</a:t>
            </a:r>
          </a:p>
        </p:txBody>
      </p:sp>
      <p:sp>
        <p:nvSpPr>
          <p:cNvPr id="3" name="Content Placeholder 2"/>
          <p:cNvSpPr>
            <a:spLocks noGrp="1"/>
          </p:cNvSpPr>
          <p:nvPr>
            <p:ph sz="half" idx="1"/>
          </p:nvPr>
        </p:nvSpPr>
        <p:spPr>
          <a:xfrm>
            <a:off x="457200" y="1440064"/>
            <a:ext cx="4038600" cy="3326130"/>
          </a:xfrm>
        </p:spPr>
        <p:txBody>
          <a:bodyPr/>
          <a:lstStyle>
            <a:lvl1pPr>
              <a:buSzPct val="100000"/>
              <a:defRPr sz="2400"/>
            </a:lvl1pPr>
            <a:lvl2pPr>
              <a:defRPr sz="1800"/>
            </a:lvl2pPr>
            <a:lvl3pPr>
              <a:defRPr sz="1500"/>
            </a:lvl3pPr>
            <a:lvl4pPr>
              <a:defRPr sz="1350"/>
            </a:lvl4pPr>
            <a:lvl5pPr>
              <a:defRPr sz="135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4648200" y="1440064"/>
            <a:ext cx="4038600" cy="3326130"/>
          </a:xfrm>
        </p:spPr>
        <p:txBody>
          <a:bodyPr/>
          <a:lstStyle>
            <a:lvl1pPr>
              <a:buSzPct val="100000"/>
              <a:defRPr sz="2400"/>
            </a:lvl1pPr>
            <a:lvl2pPr>
              <a:defRPr sz="1800"/>
            </a:lvl2pPr>
            <a:lvl3pPr>
              <a:defRPr sz="1500"/>
            </a:lvl3pPr>
            <a:lvl4pPr>
              <a:defRPr sz="1350"/>
            </a:lvl4pPr>
            <a:lvl5pPr>
              <a:defRPr sz="135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pic>
        <p:nvPicPr>
          <p:cNvPr id="5" name="Picture 4"/>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173223093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528066"/>
            <a:ext cx="8229600" cy="857250"/>
          </a:xfrm>
        </p:spPr>
        <p:txBody>
          <a:bodyPr tIns="45718" anchor="b"/>
          <a:lstStyle>
            <a:lvl1pPr>
              <a:defRPr/>
            </a:lvl1pPr>
          </a:lstStyle>
          <a:p>
            <a:r>
              <a:rPr kumimoji="0" lang="en-US" dirty="0"/>
              <a:t>CLICK TO EDIT MASTER TITLE STYLE</a:t>
            </a:r>
          </a:p>
        </p:txBody>
      </p:sp>
      <p:sp>
        <p:nvSpPr>
          <p:cNvPr id="3" name="Text Placeholder 2"/>
          <p:cNvSpPr>
            <a:spLocks noGrp="1"/>
          </p:cNvSpPr>
          <p:nvPr>
            <p:ph type="body" idx="1"/>
          </p:nvPr>
        </p:nvSpPr>
        <p:spPr>
          <a:xfrm>
            <a:off x="457200" y="1391436"/>
            <a:ext cx="4040188" cy="494514"/>
          </a:xfrm>
        </p:spPr>
        <p:txBody>
          <a:bodyPr lIns="45718" tIns="0" rIns="45718" bIns="0" anchor="ctr">
            <a:no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7" y="1394820"/>
            <a:ext cx="4041775" cy="491132"/>
          </a:xfrm>
        </p:spPr>
        <p:txBody>
          <a:bodyPr lIns="45718" tIns="0" rIns="45718" bIns="0" anchor="ctr">
            <a:normAutofit/>
          </a:bodyPr>
          <a:lstStyle>
            <a:lvl1pPr marL="0" indent="0">
              <a:buNone/>
              <a:defRPr sz="24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885950"/>
            <a:ext cx="4040188" cy="2884290"/>
          </a:xfrm>
        </p:spPr>
        <p:txBody>
          <a:bodyPr tIns="0"/>
          <a:lstStyle>
            <a:lvl1pPr>
              <a:defRPr sz="1800"/>
            </a:lvl1pPr>
            <a:lvl2pPr>
              <a:defRPr sz="1500"/>
            </a:lvl2pPr>
            <a:lvl3pPr>
              <a:defRPr sz="135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Content Placeholder 5"/>
          <p:cNvSpPr>
            <a:spLocks noGrp="1"/>
          </p:cNvSpPr>
          <p:nvPr>
            <p:ph sz="quarter" idx="4"/>
          </p:nvPr>
        </p:nvSpPr>
        <p:spPr>
          <a:xfrm>
            <a:off x="4645027" y="1885950"/>
            <a:ext cx="4041775" cy="2884290"/>
          </a:xfrm>
        </p:spPr>
        <p:txBody>
          <a:bodyPr tIns="0"/>
          <a:lstStyle>
            <a:lvl1pPr>
              <a:defRPr sz="1800"/>
            </a:lvl1pPr>
            <a:lvl2pPr>
              <a:defRPr sz="1500"/>
            </a:lvl2pPr>
            <a:lvl3pPr>
              <a:defRPr sz="1350"/>
            </a:lvl3pPr>
            <a:lvl4pPr>
              <a:defRPr sz="1200"/>
            </a:lvl4pPr>
            <a:lvl5pPr>
              <a:defRPr sz="12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pic>
        <p:nvPicPr>
          <p:cNvPr id="7" name="Picture 6"/>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105144847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528066"/>
            <a:ext cx="8305800" cy="857250"/>
          </a:xfrm>
        </p:spPr>
        <p:txBody>
          <a:bodyPr vert="horz" tIns="45718"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3600" b="0">
                <a:ln>
                  <a:noFill/>
                </a:ln>
                <a:solidFill>
                  <a:schemeClr val="accent4"/>
                </a:solidFill>
                <a:effectLst/>
                <a:latin typeface="+mj-lt"/>
                <a:ea typeface="+mj-ea"/>
                <a:cs typeface="+mj-cs"/>
              </a:defRPr>
            </a:lvl1pPr>
          </a:lstStyle>
          <a:p>
            <a:r>
              <a:rPr kumimoji="0" lang="en-US" dirty="0"/>
              <a:t>CLICK TO EDIT MASTER TITLE STYLE</a:t>
            </a:r>
          </a:p>
        </p:txBody>
      </p:sp>
      <p:pic>
        <p:nvPicPr>
          <p:cNvPr id="3" name="Picture 2"/>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04028279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4765700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2_Blank">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927848" y="3943350"/>
            <a:ext cx="914400" cy="914400"/>
          </a:xfrm>
          <a:prstGeom prst="rect">
            <a:avLst/>
          </a:prstGeom>
        </p:spPr>
      </p:pic>
    </p:spTree>
    <p:extLst>
      <p:ext uri="{BB962C8B-B14F-4D97-AF65-F5344CB8AC3E}">
        <p14:creationId xmlns:p14="http://schemas.microsoft.com/office/powerpoint/2010/main" val="231387376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chemeClr val="bg1">
                <a:lumMod val="85000"/>
              </a:schemeClr>
            </a:gs>
          </a:gsLst>
          <a:lin ang="5640000" scaled="0"/>
          <a:tileRect/>
        </a:grad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528066"/>
            <a:ext cx="8229600" cy="857250"/>
          </a:xfrm>
          <a:prstGeom prst="rect">
            <a:avLst/>
          </a:prstGeom>
        </p:spPr>
        <p:txBody>
          <a:bodyPr vert="horz" lIns="0" tIns="45718" rIns="0" bIns="0" anchor="b">
            <a:normAutofit/>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51610"/>
            <a:ext cx="8229600" cy="3291840"/>
          </a:xfrm>
          <a:prstGeom prst="rect">
            <a:avLst/>
          </a:prstGeom>
        </p:spPr>
        <p:txBody>
          <a:bodyPr vert="horz" lIns="91435" tIns="45718" rIns="91435" bIns="45718">
            <a:normAutofit/>
          </a:bodyPr>
          <a:lstStyle/>
          <a:p>
            <a:pPr lvl="0" eaLnBrk="1" latinLnBrk="0" hangingPunct="1"/>
            <a:r>
              <a:rPr kumimoji="0" lang="en-US" dirty="0"/>
              <a:t>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Tree>
    <p:extLst>
      <p:ext uri="{BB962C8B-B14F-4D97-AF65-F5344CB8AC3E}">
        <p14:creationId xmlns:p14="http://schemas.microsoft.com/office/powerpoint/2010/main" val="364073070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8" r:id="rId9"/>
    <p:sldLayoutId id="2147483680" r:id="rId10"/>
    <p:sldLayoutId id="2147483681" r:id="rId11"/>
    <p:sldLayoutId id="2147483682" r:id="rId12"/>
    <p:sldLayoutId id="2147483683" r:id="rId13"/>
    <p:sldLayoutId id="2147483684" r:id="rId14"/>
    <p:sldLayoutId id="2147483687" r:id="rId15"/>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txStyles>
    <p:titleStyle>
      <a:lvl1pPr algn="l" rtl="0" eaLnBrk="1" latinLnBrk="0" hangingPunct="1">
        <a:spcBef>
          <a:spcPct val="0"/>
        </a:spcBef>
        <a:buNone/>
        <a:defRPr kumimoji="0" sz="3600" b="0" kern="1200">
          <a:ln>
            <a:noFill/>
          </a:ln>
          <a:solidFill>
            <a:schemeClr val="accent4"/>
          </a:solidFill>
          <a:effectLst/>
          <a:latin typeface="+mj-lt"/>
          <a:ea typeface="+mj-ea"/>
          <a:cs typeface="+mj-cs"/>
        </a:defRPr>
      </a:lvl1pPr>
    </p:titleStyle>
    <p:bodyStyle>
      <a:lvl1pPr marL="231775" indent="-231775" algn="l" rtl="0" eaLnBrk="1" latinLnBrk="0" hangingPunct="1">
        <a:spcBef>
          <a:spcPct val="20000"/>
        </a:spcBef>
        <a:buClr>
          <a:schemeClr val="accent4"/>
        </a:buClr>
        <a:buSzPct val="100000"/>
        <a:buFont typeface="Arial" panose="020B0604020202020204" pitchFamily="34" charset="0"/>
        <a:buChar char="•"/>
        <a:tabLst/>
        <a:defRPr kumimoji="0" sz="2600" kern="1200">
          <a:solidFill>
            <a:schemeClr val="tx1"/>
          </a:solidFill>
          <a:latin typeface="Calibri"/>
          <a:ea typeface="+mn-ea"/>
          <a:cs typeface="Calibri"/>
        </a:defRPr>
      </a:lvl1pPr>
      <a:lvl2pPr marL="480035" indent="-185156" algn="l" rtl="0" eaLnBrk="1" latinLnBrk="0" hangingPunct="1">
        <a:spcBef>
          <a:spcPct val="20000"/>
        </a:spcBef>
        <a:buClr>
          <a:schemeClr val="accent1"/>
        </a:buClr>
        <a:buSzPct val="85000"/>
        <a:buFont typeface="Wingdings 2"/>
        <a:buChar char=""/>
        <a:defRPr kumimoji="0" sz="1800" kern="1200">
          <a:solidFill>
            <a:schemeClr val="tx1"/>
          </a:solidFill>
          <a:latin typeface="Calibri"/>
          <a:ea typeface="+mn-ea"/>
          <a:cs typeface="Calibri"/>
        </a:defRPr>
      </a:lvl2pPr>
      <a:lvl3pPr marL="685765" indent="-185156" algn="l" rtl="0" eaLnBrk="1" latinLnBrk="0" hangingPunct="1">
        <a:spcBef>
          <a:spcPct val="20000"/>
        </a:spcBef>
        <a:buClr>
          <a:schemeClr val="accent2"/>
        </a:buClr>
        <a:buSzPct val="70000"/>
        <a:buFont typeface="Wingdings 2"/>
        <a:buChar char=""/>
        <a:defRPr kumimoji="0" sz="1575" kern="1200">
          <a:solidFill>
            <a:schemeClr val="tx1"/>
          </a:solidFill>
          <a:latin typeface="Calibri"/>
          <a:ea typeface="+mn-ea"/>
          <a:cs typeface="Calibri"/>
        </a:defRPr>
      </a:lvl3pPr>
      <a:lvl4pPr marL="891494" indent="-157726" algn="l" rtl="0" eaLnBrk="1" latinLnBrk="0" hangingPunct="1">
        <a:spcBef>
          <a:spcPct val="20000"/>
        </a:spcBef>
        <a:buClr>
          <a:schemeClr val="accent3"/>
        </a:buClr>
        <a:buSzPct val="65000"/>
        <a:buFont typeface="Wingdings 2"/>
        <a:buChar char=""/>
        <a:defRPr kumimoji="0" sz="1500" kern="1200">
          <a:solidFill>
            <a:schemeClr val="tx1"/>
          </a:solidFill>
          <a:latin typeface="Calibri"/>
          <a:ea typeface="+mn-ea"/>
          <a:cs typeface="Calibri"/>
        </a:defRPr>
      </a:lvl4pPr>
      <a:lvl5pPr marL="1097224" indent="-157726" algn="l" rtl="0" eaLnBrk="1" latinLnBrk="0" hangingPunct="1">
        <a:spcBef>
          <a:spcPct val="20000"/>
        </a:spcBef>
        <a:buClr>
          <a:schemeClr val="accent4"/>
        </a:buClr>
        <a:buSzPct val="65000"/>
        <a:buFont typeface="Wingdings 2"/>
        <a:buChar char=""/>
        <a:defRPr kumimoji="0" sz="1500" kern="1200">
          <a:solidFill>
            <a:schemeClr val="tx1"/>
          </a:solidFill>
          <a:latin typeface="Calibri"/>
          <a:ea typeface="+mn-ea"/>
          <a:cs typeface="Calibri"/>
        </a:defRPr>
      </a:lvl5pPr>
      <a:lvl6pPr marL="1302953" indent="-157726" algn="l" rtl="0" eaLnBrk="1" latinLnBrk="0" hangingPunct="1">
        <a:spcBef>
          <a:spcPct val="20000"/>
        </a:spcBef>
        <a:buClr>
          <a:schemeClr val="accent5"/>
        </a:buClr>
        <a:buSzPct val="80000"/>
        <a:buFont typeface="Wingdings 2"/>
        <a:buChar char=""/>
        <a:defRPr kumimoji="0" sz="1350" kern="1200">
          <a:solidFill>
            <a:schemeClr val="tx1"/>
          </a:solidFill>
          <a:latin typeface="+mn-lt"/>
          <a:ea typeface="+mn-ea"/>
          <a:cs typeface="+mn-cs"/>
        </a:defRPr>
      </a:lvl6pPr>
      <a:lvl7pPr marL="1440106" indent="-137153" algn="l" rtl="0" eaLnBrk="1" latinLnBrk="0" hangingPunct="1">
        <a:spcBef>
          <a:spcPct val="20000"/>
        </a:spcBef>
        <a:buClr>
          <a:schemeClr val="accent6"/>
        </a:buClr>
        <a:buSzPct val="80000"/>
        <a:buFont typeface="Wingdings 2"/>
        <a:buChar char=""/>
        <a:defRPr kumimoji="0" sz="1200" kern="1200" baseline="0">
          <a:solidFill>
            <a:schemeClr val="tx1"/>
          </a:solidFill>
          <a:latin typeface="+mn-lt"/>
          <a:ea typeface="+mn-ea"/>
          <a:cs typeface="+mn-cs"/>
        </a:defRPr>
      </a:lvl7pPr>
      <a:lvl8pPr marL="1645836" indent="-137153" algn="l" rtl="0" eaLnBrk="1" latinLnBrk="0" hangingPunct="1">
        <a:spcBef>
          <a:spcPct val="20000"/>
        </a:spcBef>
        <a:buClr>
          <a:schemeClr val="tx2"/>
        </a:buClr>
        <a:buChar char="•"/>
        <a:defRPr kumimoji="0" sz="1200" kern="1200">
          <a:solidFill>
            <a:schemeClr val="tx1"/>
          </a:solidFill>
          <a:latin typeface="+mn-lt"/>
          <a:ea typeface="+mn-ea"/>
          <a:cs typeface="+mn-cs"/>
        </a:defRPr>
      </a:lvl8pPr>
      <a:lvl9pPr marL="1851566" indent="-137153" algn="l" rtl="0" eaLnBrk="1" latinLnBrk="0" hangingPunct="1">
        <a:spcBef>
          <a:spcPct val="20000"/>
        </a:spcBef>
        <a:buClr>
          <a:schemeClr val="tx2"/>
        </a:buClr>
        <a:buFontTx/>
        <a:buChar char="•"/>
        <a:defRPr kumimoji="0" sz="105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883" algn="l" rtl="0" eaLnBrk="1" latinLnBrk="0" hangingPunct="1">
        <a:defRPr kumimoji="0" kern="1200">
          <a:solidFill>
            <a:schemeClr val="tx1"/>
          </a:solidFill>
          <a:latin typeface="+mn-lt"/>
          <a:ea typeface="+mn-ea"/>
          <a:cs typeface="+mn-cs"/>
        </a:defRPr>
      </a:lvl2pPr>
      <a:lvl3pPr marL="685765" algn="l" rtl="0" eaLnBrk="1" latinLnBrk="0" hangingPunct="1">
        <a:defRPr kumimoji="0" kern="1200">
          <a:solidFill>
            <a:schemeClr val="tx1"/>
          </a:solidFill>
          <a:latin typeface="+mn-lt"/>
          <a:ea typeface="+mn-ea"/>
          <a:cs typeface="+mn-cs"/>
        </a:defRPr>
      </a:lvl3pPr>
      <a:lvl4pPr marL="1028648" algn="l" rtl="0" eaLnBrk="1" latinLnBrk="0" hangingPunct="1">
        <a:defRPr kumimoji="0" kern="1200">
          <a:solidFill>
            <a:schemeClr val="tx1"/>
          </a:solidFill>
          <a:latin typeface="+mn-lt"/>
          <a:ea typeface="+mn-ea"/>
          <a:cs typeface="+mn-cs"/>
        </a:defRPr>
      </a:lvl4pPr>
      <a:lvl5pPr marL="1371530" algn="l" rtl="0" eaLnBrk="1" latinLnBrk="0" hangingPunct="1">
        <a:defRPr kumimoji="0" kern="1200">
          <a:solidFill>
            <a:schemeClr val="tx1"/>
          </a:solidFill>
          <a:latin typeface="+mn-lt"/>
          <a:ea typeface="+mn-ea"/>
          <a:cs typeface="+mn-cs"/>
        </a:defRPr>
      </a:lvl5pPr>
      <a:lvl6pPr marL="1714412" algn="l" rtl="0" eaLnBrk="1" latinLnBrk="0" hangingPunct="1">
        <a:defRPr kumimoji="0" kern="1200">
          <a:solidFill>
            <a:schemeClr val="tx1"/>
          </a:solidFill>
          <a:latin typeface="+mn-lt"/>
          <a:ea typeface="+mn-ea"/>
          <a:cs typeface="+mn-cs"/>
        </a:defRPr>
      </a:lvl6pPr>
      <a:lvl7pPr marL="2057295" algn="l" rtl="0" eaLnBrk="1" latinLnBrk="0" hangingPunct="1">
        <a:defRPr kumimoji="0" kern="1200">
          <a:solidFill>
            <a:schemeClr val="tx1"/>
          </a:solidFill>
          <a:latin typeface="+mn-lt"/>
          <a:ea typeface="+mn-ea"/>
          <a:cs typeface="+mn-cs"/>
        </a:defRPr>
      </a:lvl7pPr>
      <a:lvl8pPr marL="2400177" algn="l" rtl="0" eaLnBrk="1" latinLnBrk="0" hangingPunct="1">
        <a:defRPr kumimoji="0" kern="1200">
          <a:solidFill>
            <a:schemeClr val="tx1"/>
          </a:solidFill>
          <a:latin typeface="+mn-lt"/>
          <a:ea typeface="+mn-ea"/>
          <a:cs typeface="+mn-cs"/>
        </a:defRPr>
      </a:lvl8pPr>
      <a:lvl9pPr marL="274306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video" Target="https://www.youtube.com/embed/BSXBvor47Zs" TargetMode="External"/><Relationship Id="rId2" Type="http://schemas.openxmlformats.org/officeDocument/2006/relationships/slideLayout" Target="../slideLayouts/slideLayout3.xml"/><Relationship Id="rId3"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726515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“Each one of us is a brain, and an athlete, and a  </a:t>
            </a:r>
            <a:br>
              <a:rPr lang="en-US" b="1" dirty="0"/>
            </a:br>
            <a:r>
              <a:rPr lang="en-US" b="1" dirty="0"/>
              <a:t>  basket case, a princess, and a criminal”</a:t>
            </a:r>
            <a:endParaRPr lang="en-US" dirty="0"/>
          </a:p>
        </p:txBody>
      </p:sp>
      <p:sp>
        <p:nvSpPr>
          <p:cNvPr id="3" name="Content Placeholder 2"/>
          <p:cNvSpPr>
            <a:spLocks noGrp="1"/>
          </p:cNvSpPr>
          <p:nvPr>
            <p:ph idx="1"/>
          </p:nvPr>
        </p:nvSpPr>
        <p:spPr/>
        <p:txBody>
          <a:bodyPr/>
          <a:lstStyle/>
          <a:p>
            <a:r>
              <a:rPr lang="en-US" dirty="0"/>
              <a:t>We have talked about differences and misunderstandings causing conflicts to arise, but how can conflicts be avoided? What can we do to alleviate conflict between cliques or dispel stereotypes?</a:t>
            </a:r>
          </a:p>
          <a:p>
            <a:r>
              <a:rPr lang="en-US" dirty="0"/>
              <a:t>Connect your response to the essential question, “How do conflicts arise?”</a:t>
            </a:r>
          </a:p>
        </p:txBody>
      </p:sp>
    </p:spTree>
    <p:extLst>
      <p:ext uri="{BB962C8B-B14F-4D97-AF65-F5344CB8AC3E}">
        <p14:creationId xmlns:p14="http://schemas.microsoft.com/office/powerpoint/2010/main" val="391810787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317070" y="685799"/>
            <a:ext cx="3344330" cy="4457701"/>
          </a:xfrm>
        </p:spPr>
        <p:txBody>
          <a:bodyPr>
            <a:normAutofit/>
          </a:bodyPr>
          <a:lstStyle/>
          <a:p>
            <a:pPr marL="0" indent="0">
              <a:buNone/>
            </a:pPr>
            <a:r>
              <a:rPr lang="en-US" b="1" dirty="0"/>
              <a:t>Reflect on these five “labels.” What thoughts come to mind regarding their commonality? What do these labels have to do with you? With your school? Write AT LEAST 5-7 sentences about what words come to mind, and why, when you read this list.</a:t>
            </a:r>
            <a:endParaRPr lang="en-US" dirty="0"/>
          </a:p>
          <a:p>
            <a:pPr marL="0" indent="0">
              <a:buNone/>
            </a:pPr>
            <a:r>
              <a:rPr lang="en-US" dirty="0"/>
              <a:t/>
            </a:r>
            <a:br>
              <a:rPr lang="en-US" dirty="0"/>
            </a:br>
            <a:endParaRPr lang="en-US" dirty="0"/>
          </a:p>
        </p:txBody>
      </p:sp>
      <p:sp>
        <p:nvSpPr>
          <p:cNvPr id="4" name="Content Placeholder 3">
            <a:extLst>
              <a:ext uri="{FF2B5EF4-FFF2-40B4-BE49-F238E27FC236}">
                <a16:creationId xmlns:a16="http://schemas.microsoft.com/office/drawing/2014/main" xmlns="" id="{6B3E95EA-7C2C-49D9-9AD4-9BD3D3E3AFD5}"/>
              </a:ext>
            </a:extLst>
          </p:cNvPr>
          <p:cNvSpPr>
            <a:spLocks noGrp="1"/>
          </p:cNvSpPr>
          <p:nvPr>
            <p:ph sz="quarter" idx="2"/>
          </p:nvPr>
        </p:nvSpPr>
        <p:spPr>
          <a:xfrm>
            <a:off x="380999" y="556683"/>
            <a:ext cx="3445933" cy="3257550"/>
          </a:xfrm>
        </p:spPr>
        <p:txBody>
          <a:bodyPr>
            <a:noAutofit/>
          </a:bodyPr>
          <a:lstStyle/>
          <a:p>
            <a:pPr marL="0" indent="0">
              <a:buNone/>
            </a:pPr>
            <a:r>
              <a:rPr lang="en-US" sz="4000" b="1" dirty="0">
                <a:solidFill>
                  <a:schemeClr val="accent6"/>
                </a:solidFill>
              </a:rPr>
              <a:t>a brain &amp; </a:t>
            </a:r>
          </a:p>
          <a:p>
            <a:pPr marL="0" indent="0">
              <a:buNone/>
            </a:pPr>
            <a:r>
              <a:rPr lang="en-US" sz="4000" b="1" dirty="0">
                <a:solidFill>
                  <a:schemeClr val="accent6"/>
                </a:solidFill>
              </a:rPr>
              <a:t>an athlete &amp; </a:t>
            </a:r>
          </a:p>
          <a:p>
            <a:pPr marL="0" indent="0">
              <a:buNone/>
            </a:pPr>
            <a:r>
              <a:rPr lang="en-US" sz="4000" b="1" dirty="0">
                <a:solidFill>
                  <a:schemeClr val="accent6"/>
                </a:solidFill>
              </a:rPr>
              <a:t>a basket case &amp; </a:t>
            </a:r>
          </a:p>
          <a:p>
            <a:pPr marL="0" indent="0">
              <a:buNone/>
            </a:pPr>
            <a:r>
              <a:rPr lang="en-US" sz="4000" b="1" dirty="0">
                <a:solidFill>
                  <a:schemeClr val="accent6"/>
                </a:solidFill>
              </a:rPr>
              <a:t>a princess &amp; </a:t>
            </a:r>
          </a:p>
          <a:p>
            <a:pPr marL="0" indent="0">
              <a:buNone/>
            </a:pPr>
            <a:r>
              <a:rPr lang="en-US" sz="4000" b="1" dirty="0">
                <a:solidFill>
                  <a:schemeClr val="accent6"/>
                </a:solidFill>
              </a:rPr>
              <a:t>a criminal</a:t>
            </a:r>
            <a:endParaRPr lang="en-US" sz="4000" dirty="0">
              <a:solidFill>
                <a:schemeClr val="accent6"/>
              </a:solidFill>
            </a:endParaRPr>
          </a:p>
        </p:txBody>
      </p:sp>
    </p:spTree>
    <p:extLst>
      <p:ext uri="{BB962C8B-B14F-4D97-AF65-F5344CB8AC3E}">
        <p14:creationId xmlns:p14="http://schemas.microsoft.com/office/powerpoint/2010/main" val="227206676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SXBvor47Zs"/>
          <p:cNvPicPr>
            <a:picLocks noGrp="1" noRot="1" noChangeAspect="1"/>
          </p:cNvPicPr>
          <p:nvPr>
            <p:ph idx="1"/>
            <a:videoFile r:link="rId1"/>
          </p:nvPr>
        </p:nvPicPr>
        <p:blipFill>
          <a:blip r:embed="rId3"/>
          <a:stretch>
            <a:fillRect/>
          </a:stretch>
        </p:blipFill>
        <p:spPr>
          <a:xfrm>
            <a:off x="622300" y="420116"/>
            <a:ext cx="7561749" cy="4253484"/>
          </a:xfrm>
          <a:prstGeom prst="rect">
            <a:avLst/>
          </a:prstGeom>
        </p:spPr>
      </p:pic>
    </p:spTree>
    <p:extLst>
      <p:ext uri="{BB962C8B-B14F-4D97-AF65-F5344CB8AC3E}">
        <p14:creationId xmlns:p14="http://schemas.microsoft.com/office/powerpoint/2010/main" val="294667940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Quickwrite</a:t>
            </a:r>
            <a:r>
              <a:rPr lang="en-US" dirty="0"/>
              <a:t> revisited…</a:t>
            </a:r>
          </a:p>
        </p:txBody>
      </p:sp>
      <p:sp>
        <p:nvSpPr>
          <p:cNvPr id="3" name="Content Placeholder 2"/>
          <p:cNvSpPr>
            <a:spLocks noGrp="1"/>
          </p:cNvSpPr>
          <p:nvPr>
            <p:ph idx="1"/>
          </p:nvPr>
        </p:nvSpPr>
        <p:spPr/>
        <p:txBody>
          <a:bodyPr>
            <a:normAutofit fontScale="92500" lnSpcReduction="20000"/>
          </a:bodyPr>
          <a:lstStyle/>
          <a:p>
            <a:pPr marL="0" indent="0" fontAlgn="base">
              <a:buNone/>
            </a:pPr>
            <a:r>
              <a:rPr lang="en-US" b="1" dirty="0"/>
              <a:t>a brain &amp; an athlete &amp; a basket case &amp; a princess &amp; a criminal</a:t>
            </a:r>
            <a:endParaRPr lang="en-US" dirty="0"/>
          </a:p>
          <a:p>
            <a:pPr marL="457200" indent="-338138" fontAlgn="base"/>
            <a:r>
              <a:rPr lang="en-US" sz="2400" dirty="0"/>
              <a:t>After watching this trailer of “The Breakfast Club”, reflect on how your original writing was similar to or different from the themes in the video. Write an additional few sentences about how your original thoughts on the quote above relate to the clip you just watched.</a:t>
            </a:r>
          </a:p>
          <a:p>
            <a:pPr marL="457200" indent="-338138" fontAlgn="base"/>
            <a:endParaRPr lang="en-US" sz="2400" dirty="0"/>
          </a:p>
          <a:p>
            <a:pPr marL="457200" indent="-338138" fontAlgn="base"/>
            <a:r>
              <a:rPr lang="en-US" sz="2400" dirty="0"/>
              <a:t>Which of the above labels do you see you or your friends fitting with the most? (You can fit with more than one!) Write it down and explain!</a:t>
            </a:r>
          </a:p>
          <a:p>
            <a:endParaRPr lang="en-US" dirty="0"/>
          </a:p>
        </p:txBody>
      </p:sp>
    </p:spTree>
    <p:extLst>
      <p:ext uri="{BB962C8B-B14F-4D97-AF65-F5344CB8AC3E}">
        <p14:creationId xmlns:p14="http://schemas.microsoft.com/office/powerpoint/2010/main" val="53814274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Stereotypes</a:t>
            </a:r>
          </a:p>
        </p:txBody>
      </p:sp>
      <p:sp>
        <p:nvSpPr>
          <p:cNvPr id="3" name="Content Placeholder 2"/>
          <p:cNvSpPr>
            <a:spLocks noGrp="1"/>
          </p:cNvSpPr>
          <p:nvPr>
            <p:ph idx="1"/>
          </p:nvPr>
        </p:nvSpPr>
        <p:spPr/>
        <p:txBody>
          <a:bodyPr/>
          <a:lstStyle/>
          <a:p>
            <a:pPr marL="0" indent="0" fontAlgn="base">
              <a:buNone/>
            </a:pPr>
            <a:r>
              <a:rPr lang="en-US" b="1" u="sng" dirty="0"/>
              <a:t>Stereotype</a:t>
            </a:r>
            <a:r>
              <a:rPr lang="en-US" b="1" dirty="0"/>
              <a:t>: To believe unfairly that all people or things with a similar characteristic are the same</a:t>
            </a:r>
            <a:endParaRPr lang="en-US" dirty="0"/>
          </a:p>
          <a:p>
            <a:pPr marL="457200" indent="-287338" fontAlgn="base"/>
            <a:r>
              <a:rPr lang="en-US" dirty="0"/>
              <a:t>What happens when we stereotype, or place labels on, people?</a:t>
            </a:r>
          </a:p>
          <a:p>
            <a:endParaRPr lang="en-US" dirty="0"/>
          </a:p>
        </p:txBody>
      </p:sp>
    </p:spTree>
    <p:extLst>
      <p:ext uri="{BB962C8B-B14F-4D97-AF65-F5344CB8AC3E}">
        <p14:creationId xmlns:p14="http://schemas.microsoft.com/office/powerpoint/2010/main" val="351199750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Conflicts</a:t>
            </a:r>
          </a:p>
        </p:txBody>
      </p:sp>
      <p:sp>
        <p:nvSpPr>
          <p:cNvPr id="3" name="Content Placeholder 2"/>
          <p:cNvSpPr>
            <a:spLocks noGrp="1"/>
          </p:cNvSpPr>
          <p:nvPr>
            <p:ph idx="1"/>
          </p:nvPr>
        </p:nvSpPr>
        <p:spPr/>
        <p:txBody>
          <a:bodyPr/>
          <a:lstStyle/>
          <a:p>
            <a:pPr marL="0" indent="0" fontAlgn="base">
              <a:buNone/>
            </a:pPr>
            <a:r>
              <a:rPr lang="en-US" b="1" u="sng" dirty="0"/>
              <a:t>Conflict</a:t>
            </a:r>
            <a:r>
              <a:rPr lang="en-US" b="1" dirty="0"/>
              <a:t>: A struggle that arises between people or groups</a:t>
            </a:r>
            <a:endParaRPr lang="en-US" dirty="0"/>
          </a:p>
          <a:p>
            <a:pPr marL="457200" indent="-287338" fontAlgn="base"/>
            <a:r>
              <a:rPr lang="en-US" dirty="0"/>
              <a:t>What causes conflict?</a:t>
            </a:r>
          </a:p>
          <a:p>
            <a:endParaRPr lang="en-US" dirty="0"/>
          </a:p>
        </p:txBody>
      </p:sp>
    </p:spTree>
    <p:extLst>
      <p:ext uri="{BB962C8B-B14F-4D97-AF65-F5344CB8AC3E}">
        <p14:creationId xmlns:p14="http://schemas.microsoft.com/office/powerpoint/2010/main" val="13125869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question</a:t>
            </a:r>
          </a:p>
        </p:txBody>
      </p:sp>
      <p:sp>
        <p:nvSpPr>
          <p:cNvPr id="3" name="Content Placeholder 2"/>
          <p:cNvSpPr>
            <a:spLocks noGrp="1"/>
          </p:cNvSpPr>
          <p:nvPr>
            <p:ph idx="1"/>
          </p:nvPr>
        </p:nvSpPr>
        <p:spPr/>
        <p:txBody>
          <a:bodyPr/>
          <a:lstStyle/>
          <a:p>
            <a:r>
              <a:rPr lang="en-US" dirty="0"/>
              <a:t>How do conflicts arise?</a:t>
            </a:r>
          </a:p>
        </p:txBody>
      </p:sp>
    </p:spTree>
    <p:extLst>
      <p:ext uri="{BB962C8B-B14F-4D97-AF65-F5344CB8AC3E}">
        <p14:creationId xmlns:p14="http://schemas.microsoft.com/office/powerpoint/2010/main" val="354092246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Teen cliques</a:t>
            </a:r>
          </a:p>
        </p:txBody>
      </p:sp>
      <p:sp>
        <p:nvSpPr>
          <p:cNvPr id="3" name="Content Placeholder 2"/>
          <p:cNvSpPr>
            <a:spLocks noGrp="1"/>
          </p:cNvSpPr>
          <p:nvPr>
            <p:ph idx="1"/>
          </p:nvPr>
        </p:nvSpPr>
        <p:spPr/>
        <p:txBody>
          <a:bodyPr>
            <a:normAutofit fontScale="92500" lnSpcReduction="10000"/>
          </a:bodyPr>
          <a:lstStyle/>
          <a:p>
            <a:pPr fontAlgn="base"/>
            <a:r>
              <a:rPr lang="en-US" sz="2800" dirty="0"/>
              <a:t>Choose ONE article. Select an article with a label similar to what you chose for your </a:t>
            </a:r>
            <a:r>
              <a:rPr lang="en-US" sz="2800" dirty="0" err="1"/>
              <a:t>Quickwrite</a:t>
            </a:r>
            <a:r>
              <a:rPr lang="en-US" sz="2800" dirty="0"/>
              <a:t>, OR select one that just seems intriguing!</a:t>
            </a:r>
          </a:p>
          <a:p>
            <a:pPr lvl="1" fontAlgn="base"/>
            <a:r>
              <a:rPr lang="en-US" dirty="0"/>
              <a:t>THE PRINCESS</a:t>
            </a:r>
          </a:p>
          <a:p>
            <a:pPr lvl="1" fontAlgn="base"/>
            <a:r>
              <a:rPr lang="en-US" dirty="0"/>
              <a:t>THE ATHLETE</a:t>
            </a:r>
          </a:p>
          <a:p>
            <a:pPr lvl="1" fontAlgn="base"/>
            <a:r>
              <a:rPr lang="en-US" dirty="0"/>
              <a:t>THE BASKETCASE</a:t>
            </a:r>
          </a:p>
          <a:p>
            <a:pPr lvl="1" fontAlgn="base"/>
            <a:r>
              <a:rPr lang="en-US" dirty="0"/>
              <a:t>THE BRAIN</a:t>
            </a:r>
          </a:p>
          <a:p>
            <a:pPr lvl="1" fontAlgn="base"/>
            <a:r>
              <a:rPr lang="en-US" dirty="0"/>
              <a:t>THE CRIMINAL</a:t>
            </a:r>
          </a:p>
          <a:p>
            <a:pPr lvl="1" fontAlgn="base"/>
            <a:endParaRPr lang="en-US" dirty="0"/>
          </a:p>
          <a:p>
            <a:pPr marL="0" indent="0">
              <a:buNone/>
            </a:pPr>
            <a:r>
              <a:rPr lang="en-US" sz="2400" dirty="0"/>
              <a:t>Source: Chillicothe Gazette, expose on teen cliques</a:t>
            </a:r>
          </a:p>
          <a:p>
            <a:endParaRPr lang="en-US" dirty="0"/>
          </a:p>
        </p:txBody>
      </p:sp>
    </p:spTree>
    <p:extLst>
      <p:ext uri="{BB962C8B-B14F-4D97-AF65-F5344CB8AC3E}">
        <p14:creationId xmlns:p14="http://schemas.microsoft.com/office/powerpoint/2010/main" val="356953837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Article response</a:t>
            </a:r>
          </a:p>
        </p:txBody>
      </p:sp>
      <p:sp>
        <p:nvSpPr>
          <p:cNvPr id="3" name="Content Placeholder 2"/>
          <p:cNvSpPr>
            <a:spLocks noGrp="1"/>
          </p:cNvSpPr>
          <p:nvPr>
            <p:ph idx="1"/>
          </p:nvPr>
        </p:nvSpPr>
        <p:spPr/>
        <p:txBody>
          <a:bodyPr>
            <a:normAutofit fontScale="70000" lnSpcReduction="20000"/>
          </a:bodyPr>
          <a:lstStyle/>
          <a:p>
            <a:r>
              <a:rPr lang="en-US" b="1" dirty="0"/>
              <a:t>Annotations</a:t>
            </a:r>
            <a:r>
              <a:rPr lang="en-US" dirty="0"/>
              <a:t>: Key ideas, unknown words, personal/real-world/literary connections</a:t>
            </a:r>
          </a:p>
          <a:p>
            <a:r>
              <a:rPr lang="en-US" b="1" dirty="0"/>
              <a:t>Intended audience</a:t>
            </a:r>
            <a:r>
              <a:rPr lang="en-US" dirty="0"/>
              <a:t>: Explain in a few sentences who the article was written for and use text evidence to explain how you know.</a:t>
            </a:r>
          </a:p>
          <a:p>
            <a:r>
              <a:rPr lang="en-US" b="1" dirty="0"/>
              <a:t>Author's purpose</a:t>
            </a:r>
            <a:r>
              <a:rPr lang="en-US" dirty="0"/>
              <a:t>: Explain in a few sentences what the writer's intention was and use text evidence to describe how you know.</a:t>
            </a:r>
          </a:p>
          <a:p>
            <a:r>
              <a:rPr lang="en-US" b="1" dirty="0"/>
              <a:t>Summary</a:t>
            </a:r>
            <a:r>
              <a:rPr lang="en-US" dirty="0"/>
              <a:t>: Write a full paragraph (5-7 sentences) that provides an overview of the key points of the article you gathered during </a:t>
            </a:r>
            <a:r>
              <a:rPr lang="en-US" dirty="0" smtClean="0"/>
              <a:t>Categorical Highlighting. </a:t>
            </a:r>
            <a:r>
              <a:rPr lang="en-US" dirty="0"/>
              <a:t>This summary should be cohesive with a natural flow, rather than reading simply as a list of main points. How does the summary relate to the essential question, "How do conflicts arise?"</a:t>
            </a:r>
          </a:p>
          <a:p>
            <a:r>
              <a:rPr lang="en-US" b="1" dirty="0"/>
              <a:t>Personal response</a:t>
            </a:r>
            <a:r>
              <a:rPr lang="en-US" dirty="0"/>
              <a:t>: Write a full paragraph (5-7 sentences) that details your personal experiences, connections, and opinions related to the content of the article.</a:t>
            </a:r>
          </a:p>
          <a:p>
            <a:endParaRPr lang="en-US" dirty="0"/>
          </a:p>
        </p:txBody>
      </p:sp>
    </p:spTree>
    <p:extLst>
      <p:ext uri="{BB962C8B-B14F-4D97-AF65-F5344CB8AC3E}">
        <p14:creationId xmlns:p14="http://schemas.microsoft.com/office/powerpoint/2010/main" val="138075089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sentation Template">
  <a:themeElements>
    <a:clrScheme name="Custom 11">
      <a:dk1>
        <a:sysClr val="windowText" lastClr="000000"/>
      </a:dk1>
      <a:lt1>
        <a:sysClr val="window" lastClr="FFFFFF"/>
      </a:lt1>
      <a:dk2>
        <a:srgbClr val="534949"/>
      </a:dk2>
      <a:lt2>
        <a:srgbClr val="F2E6B7"/>
      </a:lt2>
      <a:accent1>
        <a:srgbClr val="DCBA25"/>
      </a:accent1>
      <a:accent2>
        <a:srgbClr val="679BCD"/>
      </a:accent2>
      <a:accent3>
        <a:srgbClr val="999967"/>
      </a:accent3>
      <a:accent4>
        <a:srgbClr val="991B1E"/>
      </a:accent4>
      <a:accent5>
        <a:srgbClr val="C1C1C1"/>
      </a:accent5>
      <a:accent6>
        <a:srgbClr val="7D1619"/>
      </a:accent6>
      <a:hlink>
        <a:srgbClr val="5D94C1"/>
      </a:hlink>
      <a:folHlink>
        <a:srgbClr val="7C7C55"/>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resentation5" id="{BA415AAE-4D89-4C7F-A557-37ABFF9B8F3C}" vid="{7AF278DE-293E-49F3-9091-76296112E74C}"/>
    </a:ext>
  </a:extLst>
</a:theme>
</file>

<file path=docProps/app.xml><?xml version="1.0" encoding="utf-8"?>
<Properties xmlns="http://schemas.openxmlformats.org/officeDocument/2006/extended-properties" xmlns:vt="http://schemas.openxmlformats.org/officeDocument/2006/docPropsVTypes">
  <Template>Presentation Template</Template>
  <TotalTime>127</TotalTime>
  <Words>411</Words>
  <Application>Microsoft Macintosh PowerPoint</Application>
  <PresentationFormat>On-screen Show (16:9)</PresentationFormat>
  <Paragraphs>38</Paragraphs>
  <Slides>10</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Georgia</vt:lpstr>
      <vt:lpstr>Wingdings 2</vt:lpstr>
      <vt:lpstr>Presentation Template</vt:lpstr>
      <vt:lpstr>PowerPoint Presentation</vt:lpstr>
      <vt:lpstr>PowerPoint Presentation</vt:lpstr>
      <vt:lpstr>PowerPoint Presentation</vt:lpstr>
      <vt:lpstr>Quickwrite revisited…</vt:lpstr>
      <vt:lpstr>Stereotypes</vt:lpstr>
      <vt:lpstr>Conflicts</vt:lpstr>
      <vt:lpstr>Essential question</vt:lpstr>
      <vt:lpstr>Teen cliques</vt:lpstr>
      <vt:lpstr>Article response</vt:lpstr>
      <vt:lpstr>“Each one of us is a brain, and an athlete, and a     basket case, a princess, and a criminal”</vt:lpstr>
    </vt:vector>
  </TitlesOfParts>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makes us clique?</dc:title>
  <dc:creator>K20 Center</dc:creator>
  <cp:lastModifiedBy>Jane Baber</cp:lastModifiedBy>
  <cp:revision>9</cp:revision>
  <dcterms:created xsi:type="dcterms:W3CDTF">2018-06-26T17:53:14Z</dcterms:created>
  <dcterms:modified xsi:type="dcterms:W3CDTF">2018-11-12T22:49:18Z</dcterms:modified>
</cp:coreProperties>
</file>