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71" r:id="rId1"/>
  </p:sldMasterIdLst>
  <p:notesMasterIdLst>
    <p:notesMasterId r:id="rId11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9144000" cy="5143500" type="screen16x9"/>
  <p:notesSz cx="6858000" cy="9144000"/>
  <p:embeddedFontLst>
    <p:embeddedFont>
      <p:font typeface="Georgia" panose="02040502050405020303" pitchFamily="18" charset="0"/>
      <p:regular r:id="rId12"/>
      <p:bold r:id="rId13"/>
      <p:italic r:id="rId14"/>
      <p:boldItalic r:id="rId15"/>
    </p:embeddedFont>
    <p:embeddedFont>
      <p:font typeface="Wingdings 2" panose="05020102010507070707" pitchFamily="18" charset="2"/>
      <p:regular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6"/>
  </p:normalViewPr>
  <p:slideViewPr>
    <p:cSldViewPr snapToGrid="0" snapToObjects="1">
      <p:cViewPr varScale="1">
        <p:scale>
          <a:sx n="119" d="100"/>
          <a:sy n="119" d="100"/>
        </p:scale>
        <p:origin x="4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0" name="Google Shape;43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0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75050" y="1428750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[place photo or chart here]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28750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47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73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8343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blue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1A2836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755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red">
    <p:bg>
      <p:bgPr>
        <a:solidFill>
          <a:schemeClr val="bg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71D20"/>
              </a:buClr>
              <a:defRPr>
                <a:solidFill>
                  <a:srgbClr val="971D20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FC4E35A-9159-9949-BC55-44AB60AEC9F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47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yellow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A8219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3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6574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05730" indent="-20573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31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1428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77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85950"/>
            <a:ext cx="4041775" cy="288429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22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305800" cy="857250"/>
          </a:xfrm>
        </p:spPr>
        <p:txBody>
          <a:bodyPr vert="horz" tIns="4571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600" b="0">
                <a:ln>
                  <a:noFill/>
                </a:ln>
                <a:solidFill>
                  <a:schemeClr val="accent4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75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49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39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8704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1CADA-3BDF-4148-9524-62F35ED454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My Unit is a Circle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9EF663-F42A-43F1-98B6-8F14B8734E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Mathematics Lesson</a:t>
            </a:r>
          </a:p>
        </p:txBody>
      </p:sp>
    </p:spTree>
    <p:extLst>
      <p:ext uri="{BB962C8B-B14F-4D97-AF65-F5344CB8AC3E}">
        <p14:creationId xmlns:p14="http://schemas.microsoft.com/office/powerpoint/2010/main" val="378499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8E1A700-013C-4E38-ADDD-8B9A9FB69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Tell Me Everything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8A41DF6-5428-4FFC-96D7-CCB420055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over at your partner</a:t>
            </a:r>
          </a:p>
          <a:p>
            <a:r>
              <a:rPr lang="en-US" dirty="0"/>
              <a:t>On a piece of paper, brainstorm and write down everything the two of you remember about:</a:t>
            </a:r>
          </a:p>
          <a:p>
            <a:pPr lvl="1"/>
            <a:r>
              <a:rPr lang="en-US" dirty="0"/>
              <a:t>Circles</a:t>
            </a:r>
          </a:p>
          <a:p>
            <a:pPr lvl="1"/>
            <a:r>
              <a:rPr lang="en-US" dirty="0"/>
              <a:t>Special Right Triangles</a:t>
            </a:r>
          </a:p>
          <a:p>
            <a:r>
              <a:rPr lang="en-US" dirty="0"/>
              <a:t>Share out some of your thoughts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2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6F0BD-8092-4C06-9556-B4F558269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65289-C986-4D70-B663-4B3990B3E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You’re getting a blank circle. Using some problem-solving, a ruler, protractor, etc.:</a:t>
            </a:r>
          </a:p>
          <a:p>
            <a:pPr lvl="1"/>
            <a:r>
              <a:rPr lang="en-US" dirty="0"/>
              <a:t>Determine the exact center of the circle. Mark it.</a:t>
            </a:r>
          </a:p>
          <a:p>
            <a:pPr lvl="1"/>
            <a:r>
              <a:rPr lang="en-US" dirty="0"/>
              <a:t>Draw in the diameter.</a:t>
            </a:r>
          </a:p>
          <a:p>
            <a:r>
              <a:rPr lang="en-US" dirty="0"/>
              <a:t>Then, take some string and cut a length of the string equivalent to the </a:t>
            </a:r>
            <a:r>
              <a:rPr lang="en-US" dirty="0">
                <a:solidFill>
                  <a:schemeClr val="accent4"/>
                </a:solidFill>
              </a:rPr>
              <a:t>radius</a:t>
            </a:r>
            <a:r>
              <a:rPr lang="en-US" dirty="0"/>
              <a:t> of the circle.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81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C9DAE-2F5A-43A7-968D-6696C3949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the Markings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76ECA-B527-4167-A993-7D4CD75F7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Starting at one point of the diameter, lay the string around the full </a:t>
            </a:r>
            <a:r>
              <a:rPr lang="en-US" dirty="0">
                <a:solidFill>
                  <a:schemeClr val="accent4"/>
                </a:solidFill>
              </a:rPr>
              <a:t>circumference</a:t>
            </a:r>
            <a:r>
              <a:rPr lang="en-US" dirty="0"/>
              <a:t> of the circle, marking each arc.</a:t>
            </a:r>
          </a:p>
          <a:p>
            <a:pPr lvl="1"/>
            <a:r>
              <a:rPr lang="en-US" dirty="0"/>
              <a:t>Note: The string should not fit around the circle in one go; your job is to figure out how many times it takes the radius to complete the circumference.</a:t>
            </a:r>
          </a:p>
          <a:p>
            <a:r>
              <a:rPr lang="en-US" dirty="0"/>
              <a:t>Once you’re done, try to answer the questions for Part 1. You can use all the tools available if you want.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39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3828A-164F-4553-A634-306A27869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Inverted Pyramid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7042C-301F-4B31-9B71-079B3270E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51610"/>
            <a:ext cx="7230234" cy="329184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Turn to your partner:</a:t>
            </a:r>
          </a:p>
          <a:p>
            <a:pPr lvl="1"/>
            <a:r>
              <a:rPr lang="en-US" dirty="0"/>
              <a:t>Talk about your answers.</a:t>
            </a:r>
          </a:p>
          <a:p>
            <a:pPr lvl="1"/>
            <a:r>
              <a:rPr lang="en-US" dirty="0"/>
              <a:t>How are they similar? How are they different? Are there edits you need to make to your answers?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With your partnership, find another partnership. Go through those same questions again.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With everyone: Let’s talk about what your answers are.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7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3FD35-8C15-43B1-A797-F57BF8340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Marking Some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B7149-5C53-44C1-AAE1-CD818503A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a straight edge, protractor, etc. (free-hand lines are strongly discouraged):</a:t>
            </a:r>
          </a:p>
          <a:p>
            <a:pPr lvl="1"/>
            <a:r>
              <a:rPr lang="en-US" dirty="0"/>
              <a:t>Start from the same diameter point you used last time and use the center as one of the vertices. </a:t>
            </a:r>
          </a:p>
          <a:p>
            <a:pPr lvl="1"/>
            <a:r>
              <a:rPr lang="en-US" dirty="0"/>
              <a:t>Draw a 30/60/90, 45/45/90, and 60/30/90 triangle in each quadrant of the circle.</a:t>
            </a:r>
          </a:p>
          <a:p>
            <a:r>
              <a:rPr lang="en-US" dirty="0"/>
              <a:t>If you need clarification or help, just ask.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4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DB044-5001-4A47-A8FA-0237AE299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4DC32-53E1-40F5-AD6C-227819B56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Answer the questions from Part 2 of your handout.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Again, turn to your partner when you’re done and discuss what you wrote.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Make edits to answers based on your conversations.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3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0B07C-7F58-4C5D-825F-381AA9639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17E1A-F561-4645-AE93-151A155E2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your notebook, write about:</a:t>
            </a:r>
          </a:p>
          <a:p>
            <a:pPr marL="461963" indent="-234950"/>
            <a:r>
              <a:rPr lang="en-US" dirty="0"/>
              <a:t>What are you thinking?</a:t>
            </a:r>
          </a:p>
          <a:p>
            <a:pPr lvl="2"/>
            <a:r>
              <a:rPr lang="en-US" dirty="0"/>
              <a:t>This can include not only what you learned but how this fits into other things you’ve learned.</a:t>
            </a:r>
          </a:p>
          <a:p>
            <a:pPr marL="461963" indent="-234950"/>
            <a:r>
              <a:rPr lang="en-US" dirty="0"/>
              <a:t>How are you feeling?</a:t>
            </a:r>
          </a:p>
          <a:p>
            <a:pPr lvl="2"/>
            <a:r>
              <a:rPr lang="en-US" dirty="0"/>
              <a:t>This is not just how you feel in general, but an emotional check-in on how well you think you did and how you feel this will help/hinder your success later.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82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Template">
  <a:themeElements>
    <a:clrScheme name="Custom 11">
      <a:dk1>
        <a:sysClr val="windowText" lastClr="000000"/>
      </a:dk1>
      <a:lt1>
        <a:sysClr val="window" lastClr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" id="{1503A0DF-DD59-460F-82A0-EABC8FD10248}" vid="{A9530E00-6853-43A1-B6A2-5966E5092F9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</Template>
  <TotalTime>57</TotalTime>
  <Words>409</Words>
  <Application>Microsoft Office PowerPoint</Application>
  <PresentationFormat>On-screen Show (16:9)</PresentationFormat>
  <Paragraphs>38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Georgia</vt:lpstr>
      <vt:lpstr>Calibri</vt:lpstr>
      <vt:lpstr>Wingdings 2</vt:lpstr>
      <vt:lpstr>Presentation Template</vt:lpstr>
      <vt:lpstr>PowerPoint Presentation</vt:lpstr>
      <vt:lpstr>My Unit is a Circle</vt:lpstr>
      <vt:lpstr>Tell Me Everything</vt:lpstr>
      <vt:lpstr>Circles</vt:lpstr>
      <vt:lpstr>Starting the Markings</vt:lpstr>
      <vt:lpstr>Inverted Pyramid</vt:lpstr>
      <vt:lpstr>Marking Some More</vt:lpstr>
      <vt:lpstr>Part 2</vt:lpstr>
      <vt:lpstr>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Unit is a Circle</dc:title>
  <dc:creator>K20 Center</dc:creator>
  <cp:lastModifiedBy>Bracken, Pam</cp:lastModifiedBy>
  <cp:revision>9</cp:revision>
  <dcterms:modified xsi:type="dcterms:W3CDTF">2024-02-15T20:12:24Z</dcterms:modified>
</cp:coreProperties>
</file>