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5A5F4-BF8A-D14B-9D6F-04FC9576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19811-B19E-BF43-AC0C-6D47A5A067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CFC92-F4E3-F442-AAFD-2F57B464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38B05-6D1C-0142-8B1F-5428DBB1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6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53BEA-8A0A-8649-9D3F-9FC7DDBDA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2462F-32C3-CB42-948B-949C21499B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93F60-7A3E-274E-8D93-086BBF9A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885B2-D9F2-F04F-ACD3-7AEAC01F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2449F-527D-6B48-89A1-1594E1DE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AF11A-4B72-7148-B769-AA35B20C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CE92C-B8BB-BD49-9285-3D0F418D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FA4D4-BBA1-FF44-AE33-B604AC5CED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92C27-2A33-314D-B619-CA411A64D9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A26B6-98A0-C24A-A70D-BDC5E53E1A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C7EAB-20D0-9A40-80CA-9ECE01EF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93510-FC2F-ED4D-B611-28804473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6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690C0-0156-AE47-8E6A-59D45A4A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6A178-0A02-614E-9340-192D3E2B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4DE9C-DEC9-8B4A-B3EE-841CE1BF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A6CD8-6B59-A149-8179-A8971E0D74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CCD81-4D18-C746-AE1D-4736A497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D3592-433A-5444-B68E-64A910B3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B5778-6310-2945-9054-218FA934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CC0BC-60ED-5947-A7FC-1EBA55B9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041C54-AE40-FE41-8FC1-A36F7470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493A0-85EF-4E46-A966-208233E39F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1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3E4s59OSL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2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447735-B266-4041-8B59-A98B91BE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am I Feeling? What am I Thinking?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6B03F81-4EC7-45E3-B695-A9FF3575A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62" t="11295" r="14734" b="2876"/>
          <a:stretch/>
        </p:blipFill>
        <p:spPr>
          <a:xfrm>
            <a:off x="2294835" y="1414813"/>
            <a:ext cx="3685636" cy="3014945"/>
          </a:xfrm>
          <a:effectLst>
            <a:softEdge rad="127000"/>
          </a:effectLst>
        </p:spPr>
      </p:pic>
      <p:sp>
        <p:nvSpPr>
          <p:cNvPr id="13" name="Google Shape;109;p21">
            <a:extLst>
              <a:ext uri="{FF2B5EF4-FFF2-40B4-BE49-F238E27FC236}">
                <a16:creationId xmlns:a16="http://schemas.microsoft.com/office/drawing/2014/main" id="{4900B53A-1FC6-4AB9-9BC7-C49108B8075B}"/>
              </a:ext>
            </a:extLst>
          </p:cNvPr>
          <p:cNvSpPr txBox="1"/>
          <p:nvPr/>
        </p:nvSpPr>
        <p:spPr>
          <a:xfrm rot="-60000">
            <a:off x="2818918" y="2177386"/>
            <a:ext cx="1265877" cy="148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Ink Free" panose="03080402000500000000" pitchFamily="66" charset="0"/>
                <a:ea typeface="Just Another Hand"/>
                <a:cs typeface="Just Another Hand"/>
                <a:sym typeface="Just Another Hand"/>
              </a:rPr>
              <a:t>Draw a picture of how you feel about what you have learned.</a:t>
            </a:r>
            <a:endParaRPr sz="1600" b="1" dirty="0">
              <a:latin typeface="Ink Free" panose="03080402000500000000" pitchFamily="66" charset="0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5" name="Google Shape;111;p21">
            <a:extLst>
              <a:ext uri="{FF2B5EF4-FFF2-40B4-BE49-F238E27FC236}">
                <a16:creationId xmlns:a16="http://schemas.microsoft.com/office/drawing/2014/main" id="{2B076CDC-2EEB-4063-A3A3-34C01684FC0B}"/>
              </a:ext>
            </a:extLst>
          </p:cNvPr>
          <p:cNvCxnSpPr>
            <a:cxnSpLocks/>
          </p:cNvCxnSpPr>
          <p:nvPr/>
        </p:nvCxnSpPr>
        <p:spPr>
          <a:xfrm>
            <a:off x="4095019" y="1904688"/>
            <a:ext cx="79393" cy="2162625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10;p21">
            <a:extLst>
              <a:ext uri="{FF2B5EF4-FFF2-40B4-BE49-F238E27FC236}">
                <a16:creationId xmlns:a16="http://schemas.microsoft.com/office/drawing/2014/main" id="{E3847805-D01A-4569-B1AC-52D2B3A3F59A}"/>
              </a:ext>
            </a:extLst>
          </p:cNvPr>
          <p:cNvSpPr txBox="1"/>
          <p:nvPr/>
        </p:nvSpPr>
        <p:spPr>
          <a:xfrm rot="-60000">
            <a:off x="4187956" y="2140712"/>
            <a:ext cx="1259176" cy="156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Ink Free" panose="03080402000500000000" pitchFamily="66" charset="0"/>
                <a:sym typeface="Just Another Hand"/>
              </a:rPr>
              <a:t>What do you think about what you have learned? </a:t>
            </a:r>
            <a:endParaRPr sz="1600" b="1" dirty="0">
              <a:latin typeface="Ink Free" panose="03080402000500000000" pitchFamily="66" charset="0"/>
              <a:sym typeface="Just Another Hand"/>
            </a:endParaRPr>
          </a:p>
        </p:txBody>
      </p:sp>
    </p:spTree>
    <p:extLst>
      <p:ext uri="{BB962C8B-B14F-4D97-AF65-F5344CB8AC3E}">
        <p14:creationId xmlns:p14="http://schemas.microsoft.com/office/powerpoint/2010/main" val="18518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3160-461D-4C40-8210-E49CFEEB5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DOWNSTREAM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A4862-FEDD-47B4-8FB9-50DFD7925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humans interact with watersheds</a:t>
            </a:r>
          </a:p>
        </p:txBody>
      </p:sp>
    </p:spTree>
    <p:extLst>
      <p:ext uri="{BB962C8B-B14F-4D97-AF65-F5344CB8AC3E}">
        <p14:creationId xmlns:p14="http://schemas.microsoft.com/office/powerpoint/2010/main" val="42422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B4913D-9F73-4DE0-925F-169D579F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702543-0BD4-4087-B3D1-ABF90F5F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5500688" cy="3291840"/>
          </a:xfrm>
        </p:spPr>
        <p:txBody>
          <a:bodyPr/>
          <a:lstStyle/>
          <a:p>
            <a:r>
              <a:rPr lang="en-US" dirty="0"/>
              <a:t>Observe a model of a watershed.</a:t>
            </a:r>
          </a:p>
          <a:p>
            <a:r>
              <a:rPr lang="en-US" dirty="0"/>
              <a:t>Predict what would happen if there was a bunch of rain at one time.</a:t>
            </a:r>
          </a:p>
        </p:txBody>
      </p:sp>
    </p:spTree>
    <p:extLst>
      <p:ext uri="{BB962C8B-B14F-4D97-AF65-F5344CB8AC3E}">
        <p14:creationId xmlns:p14="http://schemas.microsoft.com/office/powerpoint/2010/main" val="7359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A9F8-A57D-4EE2-BF3E-4B8891C8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5BBD-91C1-4A73-A3AE-7CC48C00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Arrange the items on your base to create different heights.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Cover the items with a plastic bag. This will create areas that water will roll off and down.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picture of your model. Use arrows to show where you predict the water will flow. Circle spots where you predict water will collect or pool.</a:t>
            </a:r>
          </a:p>
        </p:txBody>
      </p:sp>
    </p:spTree>
    <p:extLst>
      <p:ext uri="{BB962C8B-B14F-4D97-AF65-F5344CB8AC3E}">
        <p14:creationId xmlns:p14="http://schemas.microsoft.com/office/powerpoint/2010/main" val="14778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6FE9-5442-4F4F-B1B5-381F1EEC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BE89-BE36-487D-9244-A0B5941F5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a spray bottle of water to imitate rain over the plastic bag.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at your picture. Were your predictions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 different color to revise your picture to show how the water actually flowed and pooled.</a:t>
            </a:r>
          </a:p>
        </p:txBody>
      </p:sp>
    </p:spTree>
    <p:extLst>
      <p:ext uri="{BB962C8B-B14F-4D97-AF65-F5344CB8AC3E}">
        <p14:creationId xmlns:p14="http://schemas.microsoft.com/office/powerpoint/2010/main" val="17444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2D9F-59DE-479D-84D7-C5201102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the Flood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B870-6313-44D0-83DD-56612A3B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1384459"/>
          </a:xfrm>
        </p:spPr>
        <p:txBody>
          <a:bodyPr/>
          <a:lstStyle/>
          <a:p>
            <a:r>
              <a:rPr lang="en-US" dirty="0"/>
              <a:t>Look at the pictures of sandbags and flood gates.</a:t>
            </a:r>
          </a:p>
          <a:p>
            <a:r>
              <a:rPr lang="en-US" dirty="0"/>
              <a:t>Use the sandbags and blocks to prevent flooding in the areas where the water pools.</a:t>
            </a:r>
          </a:p>
        </p:txBody>
      </p:sp>
      <p:pic>
        <p:nvPicPr>
          <p:cNvPr id="4" name="Google Shape;80;p17">
            <a:extLst>
              <a:ext uri="{FF2B5EF4-FFF2-40B4-BE49-F238E27FC236}">
                <a16:creationId xmlns:a16="http://schemas.microsoft.com/office/drawing/2014/main" id="{F48F7F7F-BAD9-4DCD-B7F9-5D970A0F375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98663" y="2902362"/>
            <a:ext cx="1994275" cy="13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1;p17">
            <a:extLst>
              <a:ext uri="{FF2B5EF4-FFF2-40B4-BE49-F238E27FC236}">
                <a16:creationId xmlns:a16="http://schemas.microsoft.com/office/drawing/2014/main" id="{1B1B019F-6237-4CA5-B046-E8CD115A27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5782" y="2902362"/>
            <a:ext cx="1745374" cy="13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;p17">
            <a:extLst>
              <a:ext uri="{FF2B5EF4-FFF2-40B4-BE49-F238E27FC236}">
                <a16:creationId xmlns:a16="http://schemas.microsoft.com/office/drawing/2014/main" id="{8EF55BFC-C0BF-450E-AF5A-046A883BE7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88" y="2902363"/>
            <a:ext cx="1745375" cy="131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3;p17">
            <a:extLst>
              <a:ext uri="{FF2B5EF4-FFF2-40B4-BE49-F238E27FC236}">
                <a16:creationId xmlns:a16="http://schemas.microsoft.com/office/drawing/2014/main" id="{60554635-00D3-4B35-BD9D-66AB21C886D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5814" y="2902363"/>
            <a:ext cx="1837106" cy="13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0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5933-A202-41C6-96D8-0A457EA9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your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4077-3C93-4651-BFD5-E0112FE83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best way to prevent damage from flooding?</a:t>
            </a:r>
          </a:p>
          <a:p>
            <a:pPr marL="0" indent="0">
              <a:buNone/>
            </a:pPr>
            <a:r>
              <a:rPr lang="en-US" dirty="0"/>
              <a:t>	Claim: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Evidence: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Reason:</a:t>
            </a:r>
          </a:p>
        </p:txBody>
      </p:sp>
    </p:spTree>
    <p:extLst>
      <p:ext uri="{BB962C8B-B14F-4D97-AF65-F5344CB8AC3E}">
        <p14:creationId xmlns:p14="http://schemas.microsoft.com/office/powerpoint/2010/main" val="34671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B419-E024-44E9-9197-EAC38C88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</a:t>
            </a:r>
          </a:p>
        </p:txBody>
      </p:sp>
      <p:pic>
        <p:nvPicPr>
          <p:cNvPr id="4" name="Online Media 3" title="Emergency water discharge from the dam TOP 25 -=HD=-">
            <a:hlinkClick r:id="" action="ppaction://media"/>
            <a:extLst>
              <a:ext uri="{FF2B5EF4-FFF2-40B4-BE49-F238E27FC236}">
                <a16:creationId xmlns:a16="http://schemas.microsoft.com/office/drawing/2014/main" id="{BF610FAB-5FF3-48E7-A179-EE613913A5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1938" y="957263"/>
            <a:ext cx="4572000" cy="25717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FBBD46-C0C3-409F-A3E0-DA5DCFAEE429}"/>
              </a:ext>
            </a:extLst>
          </p:cNvPr>
          <p:cNvSpPr txBox="1">
            <a:spLocks/>
          </p:cNvSpPr>
          <p:nvPr/>
        </p:nvSpPr>
        <p:spPr>
          <a:xfrm>
            <a:off x="457200" y="1451610"/>
            <a:ext cx="3336131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05730" indent="-205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Watch the Emergency Water Discharge video. While watching, write down some things you notice and wonder.</a:t>
            </a:r>
          </a:p>
        </p:txBody>
      </p:sp>
    </p:spTree>
    <p:extLst>
      <p:ext uri="{BB962C8B-B14F-4D97-AF65-F5344CB8AC3E}">
        <p14:creationId xmlns:p14="http://schemas.microsoft.com/office/powerpoint/2010/main" val="15234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6A0AB9-3BE0-4CE9-944F-386E2331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FB0BF-824C-4F9D-AE7F-29C2C9377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Notice	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8E1F32-2B11-41B4-A4D0-CA40EC41D140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I Wonder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F4370-CCD5-41B2-9B90-CD3A8573AD8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6D0A25-CA74-46D8-912E-1139F41B55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VITS Presentation Template (1)" id="{82BF9863-BB01-4C25-89B1-3BB18ED3CDAD}" vid="{147DE524-E7A9-454E-A447-9B52D25C8A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JAVITS Presentation Template</Template>
  <TotalTime>72</TotalTime>
  <Words>247</Words>
  <Application>Microsoft Office PowerPoint</Application>
  <PresentationFormat>On-screen Show (16:9)</PresentationFormat>
  <Paragraphs>31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Ink Free</vt:lpstr>
      <vt:lpstr>Wingdings 2</vt:lpstr>
      <vt:lpstr>LEARN theme</vt:lpstr>
      <vt:lpstr>PowerPoint Presentation</vt:lpstr>
      <vt:lpstr>DOWNSTREAM</vt:lpstr>
      <vt:lpstr>Think-Pair-Share </vt:lpstr>
      <vt:lpstr>Build a Watershed</vt:lpstr>
      <vt:lpstr>Make it Rain</vt:lpstr>
      <vt:lpstr>Stop the Flood</vt:lpstr>
      <vt:lpstr>Explain your Thinking</vt:lpstr>
      <vt:lpstr>I Notice, I Wonder</vt:lpstr>
      <vt:lpstr>I Notice, I Wonder</vt:lpstr>
      <vt:lpstr>How am I Feeling? What am I Thinking?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Downstream</dc:title>
  <dc:creator>K20 Center</dc:creator>
  <cp:lastModifiedBy>Kuehn, Elizabeth C.</cp:lastModifiedBy>
  <cp:revision>9</cp:revision>
  <dcterms:created xsi:type="dcterms:W3CDTF">2019-01-08T22:20:26Z</dcterms:created>
  <dcterms:modified xsi:type="dcterms:W3CDTF">2019-01-25T21:17:13Z</dcterms:modified>
</cp:coreProperties>
</file>