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 showGuides="1">
      <p:cViewPr varScale="1">
        <p:scale>
          <a:sx n="135" d="100"/>
          <a:sy n="135" d="100"/>
        </p:scale>
        <p:origin x="28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75050" y="1428750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[place photo or chart here]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28750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85A5F4-BF8A-D14B-9D6F-04FC957621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E19811-B19E-BF43-AC0C-6D47A5A067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9CFC92-F4E3-F442-AAFD-2F57B46470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D38B05-6D1C-0142-8B1F-5428DBB19E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2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266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blu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1A2836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A53BEA-8A0A-8649-9D3F-9FC7DDBDA5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52462F-32C3-CB42-948B-949C21499B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33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red">
    <p:bg>
      <p:bgPr>
        <a:solidFill>
          <a:schemeClr val="bg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71D20"/>
              </a:buClr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393F60-7A3E-274E-8D93-086BBF9AE4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1885B2-D9F2-F04F-ACD3-7AEAC01F81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1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yellow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A8219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72449F-527D-6B48-89A1-1594E1DE8F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BAF11A-4B72-7148-B769-AA35B20CA8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4CE92C-B8BB-BD49-9285-3D0F418DCA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9FA4D4-BBA1-FF44-AE33-B604AC5CEDA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1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05730" indent="-20573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192C27-2A33-314D-B619-CA411A64D9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2A26B6-98A0-C24A-A70D-BDC5E53E1A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0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7C7EAB-20D0-9A40-80CA-9ECE01EFDF7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993510-FC2F-ED4D-B611-2880447382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46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0690C0-0156-AE47-8E6A-59D45A4A1C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B6A178-0A02-614E-9340-192D3E2BE1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3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85950"/>
            <a:ext cx="4041775" cy="288429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94DE9C-DEC9-8B4A-B3EE-841CE1BF7E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0A6CD8-6B59-A149-8179-A8971E0D74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3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066"/>
            <a:ext cx="8305800" cy="857250"/>
          </a:xfrm>
        </p:spPr>
        <p:txBody>
          <a:bodyPr vert="horz" tIns="4571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CCD81-4D18-C746-AE1D-4736A49750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ED3592-433A-5444-B68E-64A910B37A8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9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4B5778-6310-2945-9054-218FA93493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FCC0BC-60ED-5947-A7FC-1EBA55B907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1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041C54-AE40-FE41-8FC1-A36F747079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9" y="4448432"/>
            <a:ext cx="648212" cy="648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2493A0-85EF-4E46-A966-208233E39F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61644" y="4467899"/>
            <a:ext cx="592454" cy="5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7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411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o3E4s59OSLQ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26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8447735-B266-4041-8B59-A98B91BE3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en-US" dirty="0"/>
              <a:t>How am I Feeling? What am I Thinking?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420B83DB-BF34-4607-AC1A-7D286D9B7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62" t="11295" r="14734" b="2876"/>
          <a:stretch/>
        </p:blipFill>
        <p:spPr>
          <a:xfrm>
            <a:off x="2294835" y="1414813"/>
            <a:ext cx="3685636" cy="3014945"/>
          </a:xfrm>
          <a:effectLst>
            <a:softEdge rad="127000"/>
          </a:effectLst>
        </p:spPr>
      </p:pic>
      <p:sp>
        <p:nvSpPr>
          <p:cNvPr id="12" name="Google Shape;109;p21">
            <a:extLst>
              <a:ext uri="{FF2B5EF4-FFF2-40B4-BE49-F238E27FC236}">
                <a16:creationId xmlns:a16="http://schemas.microsoft.com/office/drawing/2014/main" id="{F1681348-B358-464B-8851-E790B4BE0CCA}"/>
              </a:ext>
            </a:extLst>
          </p:cNvPr>
          <p:cNvSpPr txBox="1"/>
          <p:nvPr/>
        </p:nvSpPr>
        <p:spPr>
          <a:xfrm rot="-60000">
            <a:off x="2818918" y="2177386"/>
            <a:ext cx="1265877" cy="148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Ink Free" panose="03080402000500000000" pitchFamily="66" charset="0"/>
                <a:ea typeface="Just Another Hand"/>
                <a:cs typeface="Just Another Hand"/>
                <a:sym typeface="Just Another Hand"/>
              </a:rPr>
              <a:t>Draw a picture of how you feel about what you have learned.</a:t>
            </a:r>
            <a:endParaRPr sz="1600" b="1" dirty="0">
              <a:latin typeface="Ink Free" panose="03080402000500000000" pitchFamily="66" charset="0"/>
              <a:ea typeface="Just Another Hand"/>
              <a:cs typeface="Just Another Hand"/>
              <a:sym typeface="Just Another Hand"/>
            </a:endParaRPr>
          </a:p>
        </p:txBody>
      </p:sp>
      <p:cxnSp>
        <p:nvCxnSpPr>
          <p:cNvPr id="13" name="Google Shape;111;p21">
            <a:extLst>
              <a:ext uri="{FF2B5EF4-FFF2-40B4-BE49-F238E27FC236}">
                <a16:creationId xmlns:a16="http://schemas.microsoft.com/office/drawing/2014/main" id="{D0AF424F-E9AA-400E-B71D-AB09D9A8C8AF}"/>
              </a:ext>
            </a:extLst>
          </p:cNvPr>
          <p:cNvCxnSpPr>
            <a:cxnSpLocks/>
          </p:cNvCxnSpPr>
          <p:nvPr/>
        </p:nvCxnSpPr>
        <p:spPr>
          <a:xfrm>
            <a:off x="4095019" y="1904688"/>
            <a:ext cx="79393" cy="2162625"/>
          </a:xfrm>
          <a:prstGeom prst="straightConnector1">
            <a:avLst/>
          </a:prstGeom>
          <a:noFill/>
          <a:ln w="9525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10;p21">
            <a:extLst>
              <a:ext uri="{FF2B5EF4-FFF2-40B4-BE49-F238E27FC236}">
                <a16:creationId xmlns:a16="http://schemas.microsoft.com/office/drawing/2014/main" id="{A3605614-6191-49CC-A355-319AB267635A}"/>
              </a:ext>
            </a:extLst>
          </p:cNvPr>
          <p:cNvSpPr txBox="1"/>
          <p:nvPr/>
        </p:nvSpPr>
        <p:spPr>
          <a:xfrm rot="-60000">
            <a:off x="4187956" y="2140712"/>
            <a:ext cx="1259176" cy="156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Ink Free" panose="03080402000500000000" pitchFamily="66" charset="0"/>
                <a:sym typeface="Just Another Hand"/>
              </a:rPr>
              <a:t>What do you think about what you have learned? </a:t>
            </a:r>
            <a:endParaRPr sz="1600" b="1" dirty="0">
              <a:latin typeface="Ink Free" panose="03080402000500000000" pitchFamily="66" charset="0"/>
              <a:sym typeface="Just Another Hand"/>
            </a:endParaRPr>
          </a:p>
        </p:txBody>
      </p:sp>
    </p:spTree>
    <p:extLst>
      <p:ext uri="{BB962C8B-B14F-4D97-AF65-F5344CB8AC3E}">
        <p14:creationId xmlns:p14="http://schemas.microsoft.com/office/powerpoint/2010/main" val="316857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3160-461D-4C40-8210-E49CFEEB5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DOWNSTREAM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CA4862-FEDD-47B4-8FB9-50DFD7925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humans interact with watersheds</a:t>
            </a:r>
          </a:p>
        </p:txBody>
      </p:sp>
    </p:spTree>
    <p:extLst>
      <p:ext uri="{BB962C8B-B14F-4D97-AF65-F5344CB8AC3E}">
        <p14:creationId xmlns:p14="http://schemas.microsoft.com/office/powerpoint/2010/main" val="424224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B4913D-9F73-4DE0-925F-169D579F1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702543-0BD4-4087-B3D1-ABF90F5FB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1610"/>
            <a:ext cx="5500688" cy="3291840"/>
          </a:xfrm>
        </p:spPr>
        <p:txBody>
          <a:bodyPr/>
          <a:lstStyle/>
          <a:p>
            <a:r>
              <a:rPr lang="en-US" dirty="0"/>
              <a:t>Observe a model of a watershed.</a:t>
            </a:r>
          </a:p>
          <a:p>
            <a:r>
              <a:rPr lang="en-US" dirty="0"/>
              <a:t>Predict what would happen if there was a bunch of rain at one time.</a:t>
            </a:r>
          </a:p>
        </p:txBody>
      </p:sp>
    </p:spTree>
    <p:extLst>
      <p:ext uri="{BB962C8B-B14F-4D97-AF65-F5344CB8AC3E}">
        <p14:creationId xmlns:p14="http://schemas.microsoft.com/office/powerpoint/2010/main" val="7359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DA9F8-A57D-4EE2-BF3E-4B8891C8D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Watershed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25BBD-91C1-4A73-A3AE-7CC48C001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Arrange the items on your base to create different heights.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Cover the items with a plastic bag. This will create areas that water will roll off and down.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Draw a picture of your model. Use arrows to show where you predict the water will flow. Circle spots where you predict water will collect or pool.</a:t>
            </a:r>
          </a:p>
        </p:txBody>
      </p:sp>
    </p:spTree>
    <p:extLst>
      <p:ext uri="{BB962C8B-B14F-4D97-AF65-F5344CB8AC3E}">
        <p14:creationId xmlns:p14="http://schemas.microsoft.com/office/powerpoint/2010/main" val="147787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06FE9-5442-4F4F-B1B5-381F1EEC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it 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3BE89-BE36-487D-9244-A0B5941F5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Use a spray bottle of water to imitate rain over the plastic bag.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Look at your picture. Were your predictions 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a different color to revise your picture to show how the water actually flowed and pooled.</a:t>
            </a:r>
          </a:p>
        </p:txBody>
      </p:sp>
    </p:spTree>
    <p:extLst>
      <p:ext uri="{BB962C8B-B14F-4D97-AF65-F5344CB8AC3E}">
        <p14:creationId xmlns:p14="http://schemas.microsoft.com/office/powerpoint/2010/main" val="174441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2D9F-59DE-479D-84D7-C52011027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the Flood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4B870-6313-44D0-83DD-56612A3B6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1611"/>
            <a:ext cx="8229600" cy="73437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Use the materials provided to prevent flooding and pooling of water.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Write down what you have tried and how it worked.</a:t>
            </a:r>
          </a:p>
        </p:txBody>
      </p:sp>
      <p:graphicFrame>
        <p:nvGraphicFramePr>
          <p:cNvPr id="8" name="Google Shape;79;p17">
            <a:extLst>
              <a:ext uri="{FF2B5EF4-FFF2-40B4-BE49-F238E27FC236}">
                <a16:creationId xmlns:a16="http://schemas.microsoft.com/office/drawing/2014/main" id="{3E6D2854-C46C-40D3-A5F9-39BDF2C1F6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7594675"/>
              </p:ext>
            </p:extLst>
          </p:nvPr>
        </p:nvGraphicFramePr>
        <p:xfrm>
          <a:off x="527031" y="2336007"/>
          <a:ext cx="7707650" cy="204311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9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19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Method</a:t>
                      </a:r>
                      <a:endParaRPr sz="1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3500" marR="63500" marT="63500" marB="635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How did it work? </a:t>
                      </a:r>
                      <a:endParaRPr sz="1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3500" marR="63500" marT="63500" marB="6350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What changes will you make? </a:t>
                      </a:r>
                      <a:endParaRPr sz="1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3500" marR="63500" marT="63500" marB="6350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9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6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00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E5933-A202-41C6-96D8-0A457EA9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 your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E4077-3C93-4651-BFD5-E0112FE83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best way to prevent damage from flooding?</a:t>
            </a:r>
          </a:p>
          <a:p>
            <a:pPr marL="0" indent="0">
              <a:buNone/>
            </a:pPr>
            <a:r>
              <a:rPr lang="en-US" dirty="0"/>
              <a:t>	Claim: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Evidence: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Reason:</a:t>
            </a:r>
          </a:p>
        </p:txBody>
      </p:sp>
    </p:spTree>
    <p:extLst>
      <p:ext uri="{BB962C8B-B14F-4D97-AF65-F5344CB8AC3E}">
        <p14:creationId xmlns:p14="http://schemas.microsoft.com/office/powerpoint/2010/main" val="346712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6B419-E024-44E9-9197-EAC38C88A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Notice, I Wonder</a:t>
            </a:r>
          </a:p>
        </p:txBody>
      </p:sp>
      <p:pic>
        <p:nvPicPr>
          <p:cNvPr id="4" name="Online Media 3" title="Emergency water discharge from the dam TOP 25 -=HD=-">
            <a:hlinkClick r:id="" action="ppaction://media"/>
            <a:extLst>
              <a:ext uri="{FF2B5EF4-FFF2-40B4-BE49-F238E27FC236}">
                <a16:creationId xmlns:a16="http://schemas.microsoft.com/office/drawing/2014/main" id="{BF610FAB-5FF3-48E7-A179-EE613913A5F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71938" y="957263"/>
            <a:ext cx="4572000" cy="25717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FBBD46-C0C3-409F-A3E0-DA5DCFAEE429}"/>
              </a:ext>
            </a:extLst>
          </p:cNvPr>
          <p:cNvSpPr txBox="1">
            <a:spLocks/>
          </p:cNvSpPr>
          <p:nvPr/>
        </p:nvSpPr>
        <p:spPr>
          <a:xfrm>
            <a:off x="457200" y="1451610"/>
            <a:ext cx="3336131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05730" indent="-20573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575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Watch the Emergency Water Discharge video. While watching, write down some things you notice and wonder.</a:t>
            </a:r>
          </a:p>
        </p:txBody>
      </p:sp>
    </p:spTree>
    <p:extLst>
      <p:ext uri="{BB962C8B-B14F-4D97-AF65-F5344CB8AC3E}">
        <p14:creationId xmlns:p14="http://schemas.microsoft.com/office/powerpoint/2010/main" val="152347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6A0AB9-3BE0-4CE9-944F-386E2331F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Notice, I Wonder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4FB0BF-824C-4F9D-AE7F-29C2C9377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Notice	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8E1F32-2B11-41B4-A4D0-CA40EC41D140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I Wonder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3F4370-CCD5-41B2-9B90-CD3A8573AD88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6D0A25-CA74-46D8-912E-1139F41B55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8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Custom 11">
      <a:dk1>
        <a:sysClr val="windowText" lastClr="000000"/>
      </a:dk1>
      <a:lt1>
        <a:sysClr val="window" lastClr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VITS Presentation Template (1)" id="{82BF9863-BB01-4C25-89B1-3BB18ED3CDAD}" vid="{147DE524-E7A9-454E-A447-9B52D25C8A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JAVITS Presentation Template</Template>
  <TotalTime>69</TotalTime>
  <Words>256</Words>
  <Application>Microsoft Office PowerPoint</Application>
  <PresentationFormat>On-screen Show (16:9)</PresentationFormat>
  <Paragraphs>34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Ink Free</vt:lpstr>
      <vt:lpstr>Wingdings 2</vt:lpstr>
      <vt:lpstr>LEARN theme</vt:lpstr>
      <vt:lpstr>PowerPoint Presentation</vt:lpstr>
      <vt:lpstr>DOWNSTREAM</vt:lpstr>
      <vt:lpstr>Think-Pair-Share </vt:lpstr>
      <vt:lpstr>Build a Watershed</vt:lpstr>
      <vt:lpstr>Make it Rain</vt:lpstr>
      <vt:lpstr>Stop the Flood</vt:lpstr>
      <vt:lpstr>Explain your Thinking</vt:lpstr>
      <vt:lpstr>I Notice, I Wonder</vt:lpstr>
      <vt:lpstr>I Notice, I Wonder</vt:lpstr>
      <vt:lpstr>How am I Feeling? What am I Thinking?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Downstream</dc:title>
  <dc:creator>K20 Center</dc:creator>
  <cp:lastModifiedBy>Kuehn, Elizabeth C.</cp:lastModifiedBy>
  <cp:revision>9</cp:revision>
  <dcterms:created xsi:type="dcterms:W3CDTF">2019-01-08T22:20:26Z</dcterms:created>
  <dcterms:modified xsi:type="dcterms:W3CDTF">2019-01-25T21:17:34Z</dcterms:modified>
</cp:coreProperties>
</file>