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0F3CF-56B6-46C9-BAB5-7C319C5E9648}" v="1" dt="2022-09-14T21:59:3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202" d="100"/>
          <a:sy n="202" d="100"/>
        </p:scale>
        <p:origin x="62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B760F3CF-56B6-46C9-BAB5-7C319C5E9648}"/>
    <pc:docChg chg="undo custSel addSld delSld modSld">
      <pc:chgData name="Peters, Daniella M." userId="87fb469b-cd7a-4b12-a1ae-bba5f0610088" providerId="ADAL" clId="{B760F3CF-56B6-46C9-BAB5-7C319C5E9648}" dt="2022-09-14T21:59:34.686" v="112" actId="47"/>
      <pc:docMkLst>
        <pc:docMk/>
      </pc:docMkLst>
      <pc:sldChg chg="modSp mod">
        <pc:chgData name="Peters, Daniella M." userId="87fb469b-cd7a-4b12-a1ae-bba5f0610088" providerId="ADAL" clId="{B760F3CF-56B6-46C9-BAB5-7C319C5E9648}" dt="2022-09-14T21:53:40.609" v="53" actId="20577"/>
        <pc:sldMkLst>
          <pc:docMk/>
          <pc:sldMk cId="0" sldId="257"/>
        </pc:sldMkLst>
        <pc:spChg chg="mod">
          <ac:chgData name="Peters, Daniella M." userId="87fb469b-cd7a-4b12-a1ae-bba5f0610088" providerId="ADAL" clId="{B760F3CF-56B6-46C9-BAB5-7C319C5E9648}" dt="2022-09-14T21:53:40.609" v="53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Peters, Daniella M." userId="87fb469b-cd7a-4b12-a1ae-bba5f0610088" providerId="ADAL" clId="{B760F3CF-56B6-46C9-BAB5-7C319C5E9648}" dt="2022-09-14T21:55:59.057" v="93" actId="20577"/>
        <pc:sldMkLst>
          <pc:docMk/>
          <pc:sldMk cId="0" sldId="258"/>
        </pc:sldMkLst>
        <pc:spChg chg="mod">
          <ac:chgData name="Peters, Daniella M." userId="87fb469b-cd7a-4b12-a1ae-bba5f0610088" providerId="ADAL" clId="{B760F3CF-56B6-46C9-BAB5-7C319C5E9648}" dt="2022-09-14T21:55:59.057" v="93" actId="20577"/>
          <ac:spMkLst>
            <pc:docMk/>
            <pc:sldMk cId="0" sldId="258"/>
            <ac:spMk id="444" creationId="{00000000-0000-0000-0000-000000000000}"/>
          </ac:spMkLst>
        </pc:spChg>
      </pc:sldChg>
      <pc:sldChg chg="modSp mod">
        <pc:chgData name="Peters, Daniella M." userId="87fb469b-cd7a-4b12-a1ae-bba5f0610088" providerId="ADAL" clId="{B760F3CF-56B6-46C9-BAB5-7C319C5E9648}" dt="2022-09-14T21:55:33.867" v="91" actId="20577"/>
        <pc:sldMkLst>
          <pc:docMk/>
          <pc:sldMk cId="0" sldId="260"/>
        </pc:sldMkLst>
        <pc:spChg chg="mod">
          <ac:chgData name="Peters, Daniella M." userId="87fb469b-cd7a-4b12-a1ae-bba5f0610088" providerId="ADAL" clId="{B760F3CF-56B6-46C9-BAB5-7C319C5E9648}" dt="2022-09-14T21:55:33.867" v="91" actId="20577"/>
          <ac:spMkLst>
            <pc:docMk/>
            <pc:sldMk cId="0" sldId="260"/>
            <ac:spMk id="458" creationId="{00000000-0000-0000-0000-000000000000}"/>
          </ac:spMkLst>
        </pc:spChg>
      </pc:sldChg>
      <pc:sldChg chg="delSp modSp mod">
        <pc:chgData name="Peters, Daniella M." userId="87fb469b-cd7a-4b12-a1ae-bba5f0610088" providerId="ADAL" clId="{B760F3CF-56B6-46C9-BAB5-7C319C5E9648}" dt="2022-09-14T21:57:52.454" v="98"/>
        <pc:sldMkLst>
          <pc:docMk/>
          <pc:sldMk cId="0" sldId="261"/>
        </pc:sldMkLst>
        <pc:spChg chg="mod">
          <ac:chgData name="Peters, Daniella M." userId="87fb469b-cd7a-4b12-a1ae-bba5f0610088" providerId="ADAL" clId="{B760F3CF-56B6-46C9-BAB5-7C319C5E9648}" dt="2022-09-14T21:57:52.454" v="98"/>
          <ac:spMkLst>
            <pc:docMk/>
            <pc:sldMk cId="0" sldId="261"/>
            <ac:spMk id="465" creationId="{00000000-0000-0000-0000-000000000000}"/>
          </ac:spMkLst>
        </pc:spChg>
        <pc:picChg chg="del">
          <ac:chgData name="Peters, Daniella M." userId="87fb469b-cd7a-4b12-a1ae-bba5f0610088" providerId="ADAL" clId="{B760F3CF-56B6-46C9-BAB5-7C319C5E9648}" dt="2022-09-14T21:54:14.916" v="54" actId="478"/>
          <ac:picMkLst>
            <pc:docMk/>
            <pc:sldMk cId="0" sldId="261"/>
            <ac:picMk id="466" creationId="{00000000-0000-0000-0000-000000000000}"/>
          </ac:picMkLst>
        </pc:picChg>
      </pc:sldChg>
      <pc:sldChg chg="modSp mod">
        <pc:chgData name="Peters, Daniella M." userId="87fb469b-cd7a-4b12-a1ae-bba5f0610088" providerId="ADAL" clId="{B760F3CF-56B6-46C9-BAB5-7C319C5E9648}" dt="2022-09-14T21:58:16.365" v="101" actId="114"/>
        <pc:sldMkLst>
          <pc:docMk/>
          <pc:sldMk cId="0" sldId="262"/>
        </pc:sldMkLst>
        <pc:spChg chg="mod">
          <ac:chgData name="Peters, Daniella M." userId="87fb469b-cd7a-4b12-a1ae-bba5f0610088" providerId="ADAL" clId="{B760F3CF-56B6-46C9-BAB5-7C319C5E9648}" dt="2022-09-14T21:58:16.365" v="101" actId="114"/>
          <ac:spMkLst>
            <pc:docMk/>
            <pc:sldMk cId="0" sldId="262"/>
            <ac:spMk id="472" creationId="{00000000-0000-0000-0000-000000000000}"/>
          </ac:spMkLst>
        </pc:spChg>
      </pc:sldChg>
      <pc:sldChg chg="modSp mod">
        <pc:chgData name="Peters, Daniella M." userId="87fb469b-cd7a-4b12-a1ae-bba5f0610088" providerId="ADAL" clId="{B760F3CF-56B6-46C9-BAB5-7C319C5E9648}" dt="2022-09-14T21:59:20.844" v="110" actId="14100"/>
        <pc:sldMkLst>
          <pc:docMk/>
          <pc:sldMk cId="0" sldId="264"/>
        </pc:sldMkLst>
        <pc:spChg chg="mod">
          <ac:chgData name="Peters, Daniella M." userId="87fb469b-cd7a-4b12-a1ae-bba5f0610088" providerId="ADAL" clId="{B760F3CF-56B6-46C9-BAB5-7C319C5E9648}" dt="2022-09-14T21:58:39.647" v="103" actId="20577"/>
          <ac:spMkLst>
            <pc:docMk/>
            <pc:sldMk cId="0" sldId="264"/>
            <ac:spMk id="484" creationId="{00000000-0000-0000-0000-000000000000}"/>
          </ac:spMkLst>
        </pc:spChg>
        <pc:spChg chg="mod">
          <ac:chgData name="Peters, Daniella M." userId="87fb469b-cd7a-4b12-a1ae-bba5f0610088" providerId="ADAL" clId="{B760F3CF-56B6-46C9-BAB5-7C319C5E9648}" dt="2022-09-14T21:59:20.844" v="110" actId="14100"/>
          <ac:spMkLst>
            <pc:docMk/>
            <pc:sldMk cId="0" sldId="264"/>
            <ac:spMk id="485" creationId="{00000000-0000-0000-0000-000000000000}"/>
          </ac:spMkLst>
        </pc:spChg>
      </pc:sldChg>
      <pc:sldChg chg="modSp mod">
        <pc:chgData name="Peters, Daniella M." userId="87fb469b-cd7a-4b12-a1ae-bba5f0610088" providerId="ADAL" clId="{B760F3CF-56B6-46C9-BAB5-7C319C5E9648}" dt="2022-09-14T21:59:14.628" v="109" actId="14100"/>
        <pc:sldMkLst>
          <pc:docMk/>
          <pc:sldMk cId="0" sldId="265"/>
        </pc:sldMkLst>
        <pc:spChg chg="mod">
          <ac:chgData name="Peters, Daniella M." userId="87fb469b-cd7a-4b12-a1ae-bba5f0610088" providerId="ADAL" clId="{B760F3CF-56B6-46C9-BAB5-7C319C5E9648}" dt="2022-09-14T21:59:14.628" v="109" actId="14100"/>
          <ac:spMkLst>
            <pc:docMk/>
            <pc:sldMk cId="0" sldId="265"/>
            <ac:spMk id="491" creationId="{00000000-0000-0000-0000-000000000000}"/>
          </ac:spMkLst>
        </pc:spChg>
      </pc:sldChg>
      <pc:sldChg chg="modSp mod">
        <pc:chgData name="Peters, Daniella M." userId="87fb469b-cd7a-4b12-a1ae-bba5f0610088" providerId="ADAL" clId="{B760F3CF-56B6-46C9-BAB5-7C319C5E9648}" dt="2022-09-14T21:53:17.906" v="52" actId="14100"/>
        <pc:sldMkLst>
          <pc:docMk/>
          <pc:sldMk cId="3588136614" sldId="267"/>
        </pc:sldMkLst>
        <pc:spChg chg="mod">
          <ac:chgData name="Peters, Daniella M." userId="87fb469b-cd7a-4b12-a1ae-bba5f0610088" providerId="ADAL" clId="{B760F3CF-56B6-46C9-BAB5-7C319C5E9648}" dt="2022-09-14T21:53:17.906" v="52" actId="14100"/>
          <ac:spMkLst>
            <pc:docMk/>
            <pc:sldMk cId="3588136614" sldId="267"/>
            <ac:spMk id="2" creationId="{B5676B4D-DCF0-4D21-9FFF-26351C9600ED}"/>
          </ac:spMkLst>
        </pc:spChg>
        <pc:spChg chg="mod">
          <ac:chgData name="Peters, Daniella M." userId="87fb469b-cd7a-4b12-a1ae-bba5f0610088" providerId="ADAL" clId="{B760F3CF-56B6-46C9-BAB5-7C319C5E9648}" dt="2022-09-14T21:53:11.529" v="51" actId="20577"/>
          <ac:spMkLst>
            <pc:docMk/>
            <pc:sldMk cId="3588136614" sldId="267"/>
            <ac:spMk id="3" creationId="{04DC545F-0E1D-4A64-9645-32865992DFBF}"/>
          </ac:spMkLst>
        </pc:spChg>
      </pc:sldChg>
      <pc:sldChg chg="del">
        <pc:chgData name="Peters, Daniella M." userId="87fb469b-cd7a-4b12-a1ae-bba5f0610088" providerId="ADAL" clId="{B760F3CF-56B6-46C9-BAB5-7C319C5E9648}" dt="2022-09-14T21:59:34.686" v="112" actId="47"/>
        <pc:sldMkLst>
          <pc:docMk/>
          <pc:sldMk cId="1371575035" sldId="268"/>
        </pc:sldMkLst>
      </pc:sldChg>
      <pc:sldChg chg="add">
        <pc:chgData name="Peters, Daniella M." userId="87fb469b-cd7a-4b12-a1ae-bba5f0610088" providerId="ADAL" clId="{B760F3CF-56B6-46C9-BAB5-7C319C5E9648}" dt="2022-09-14T21:59:31.985" v="111"/>
        <pc:sldMkLst>
          <pc:docMk/>
          <pc:sldMk cId="2268580321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320ca89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4320ca89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320ca89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4320ca89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761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320ca89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4320ca89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320ca897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g4320ca897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320ca897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4320ca897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320ca89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4320ca897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320ca89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4320ca89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320ca897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4320ca897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320ca89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4320ca89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2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2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1K9GR2EOO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Anchor Charts: What to Include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Google Shape;485;p32"/>
          <p:cNvSpPr txBox="1">
            <a:spLocks noGrp="1"/>
          </p:cNvSpPr>
          <p:nvPr>
            <p:ph idx="1"/>
          </p:nvPr>
        </p:nvSpPr>
        <p:spPr>
          <a:xfrm>
            <a:off x="457200" y="1305385"/>
            <a:ext cx="8229600" cy="343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Grammatical element name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Gerund, predicate, coordinating conjunction, compound sentence, compound-complex sentence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How would you define or explain your grammatical element to someone else?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A full sentence example from one of Silverstein’s poems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30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An image that demonstrates the grammatical element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Adding structure and variety to poetry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1" name="Google Shape;491;p33"/>
          <p:cNvSpPr txBox="1">
            <a:spLocks noGrp="1"/>
          </p:cNvSpPr>
          <p:nvPr>
            <p:ph idx="1"/>
          </p:nvPr>
        </p:nvSpPr>
        <p:spPr>
          <a:xfrm>
            <a:off x="457200" y="1261241"/>
            <a:ext cx="8229600" cy="348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Choose </a:t>
            </a:r>
            <a:r>
              <a:rPr lang="en-US" sz="2400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ONE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 Silverstein poem.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Modify your poem by adding extra lines that integrate: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Gerunds.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Predicates.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Coordinating conjunctions.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Compound sentences.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AutoNum type="alphaLcPeriod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Compound-complex sentences.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3.  Will you change the tone of the poem or keep it the same?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ESSENTIAL QUESTION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Google Shape;472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latin typeface="+mj-lt"/>
                <a:ea typeface="Arial"/>
                <a:cs typeface="Arial"/>
                <a:sym typeface="Arial"/>
              </a:rPr>
              <a:t>How can grammatical rules add structure and variety to poetry?</a:t>
            </a:r>
            <a:endParaRPr sz="30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858032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6B4D-DCF0-4D21-9FFF-26351C960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6860628" cy="1371600"/>
          </a:xfrm>
        </p:spPr>
        <p:txBody>
          <a:bodyPr/>
          <a:lstStyle/>
          <a:p>
            <a:r>
              <a:rPr lang="en-US" dirty="0"/>
              <a:t>(Not Quite) Breaking All the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C545F-0E1D-4A64-9645-32865992D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Grammar and Poetry</a:t>
            </a:r>
          </a:p>
        </p:txBody>
      </p:sp>
    </p:spTree>
    <p:extLst>
      <p:ext uri="{BB962C8B-B14F-4D97-AF65-F5344CB8AC3E}">
        <p14:creationId xmlns:p14="http://schemas.microsoft.com/office/powerpoint/2010/main" val="35881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GERUNDS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7" name="Google Shape;437;p25"/>
          <p:cNvSpPr txBox="1">
            <a:spLocks noGrp="1"/>
          </p:cNvSpPr>
          <p:nvPr>
            <p:ph idx="1"/>
          </p:nvPr>
        </p:nvSpPr>
        <p:spPr>
          <a:xfrm>
            <a:off x="457200" y="1216941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To find gerunds in sentences, look for a verb + 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ing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 that is used as a noun.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Examples: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Bowling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Fishing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Dancing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Surfing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Listening </a:t>
            </a:r>
          </a:p>
          <a:p>
            <a:pPr>
              <a:spcBef>
                <a:spcPts val="0"/>
              </a:spcBef>
              <a:buClr>
                <a:schemeClr val="accent2"/>
              </a:buClr>
              <a:buSzPts val="1100"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Writing</a:t>
            </a:r>
            <a:endParaRPr sz="2000" i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  <p:pic>
        <p:nvPicPr>
          <p:cNvPr id="438" name="Google Shape;4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972" y="2767450"/>
            <a:ext cx="2058000" cy="1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COORDINATING CONJUNCTIONS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44" name="Google Shape;444;p26"/>
          <p:cNvSpPr txBox="1">
            <a:spLocks noGrp="1"/>
          </p:cNvSpPr>
          <p:nvPr>
            <p:ph idx="1"/>
          </p:nvPr>
        </p:nvSpPr>
        <p:spPr>
          <a:xfrm>
            <a:off x="457200" y="1216941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Coordinating conjunctions join two or more sentences, main clauses, words, or other parts of speech.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Example: FANBOYS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For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Nor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But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Yet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So</a:t>
            </a:r>
            <a:endParaRPr sz="2000" i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  <p:pic>
        <p:nvPicPr>
          <p:cNvPr id="445" name="Google Shape;4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564" y="2719122"/>
            <a:ext cx="4218024" cy="20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PREDICATES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1" name="Google Shape;451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The part of a sentence or clause containing a verb and stating something about the subject. It’s what the subject does.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Example: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John </a:t>
            </a:r>
            <a:r>
              <a:rPr lang="en-US" sz="2000" i="1" u="sng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went home</a:t>
            </a: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sz="2000" i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  <p:pic>
        <p:nvPicPr>
          <p:cNvPr id="452" name="Google Shape;4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697" y="2797974"/>
            <a:ext cx="3470101" cy="194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COMPOUND SENTENCE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8" name="Google Shape;458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Joins two or more sentences that have related ideas, usually with a coordinating conjunction preceded by a comma.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Example: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I want to buy a salad,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but I’ll get a sandwich.</a:t>
            </a:r>
            <a:endParaRPr sz="2000" i="1" dirty="0">
              <a:solidFill>
                <a:schemeClr val="accent2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  <p:pic>
        <p:nvPicPr>
          <p:cNvPr id="459" name="Google Shape;4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02" y="2836500"/>
            <a:ext cx="3437400" cy="19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COMPOUND-COMPLEX SENTENCES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5" name="Google Shape;46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333333"/>
                </a:solidFill>
                <a:latin typeface="+mj-lt"/>
                <a:ea typeface="Arial"/>
                <a:cs typeface="Arial"/>
                <a:sym typeface="Arial"/>
              </a:rPr>
              <a:t>Made up of more than one sentence joined by a conjunction, and at least one of those sentences is compound. It is a compound sentence with a dependent (or subordinate) clause.</a:t>
            </a:r>
            <a:endParaRPr sz="2400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Example: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I finished making dinner, but I forgot </a:t>
            </a:r>
            <a:b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to turn off the oven because I got an </a:t>
            </a:r>
            <a:b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en-US" sz="2000" i="1" dirty="0">
                <a:solidFill>
                  <a:schemeClr val="accent2"/>
                </a:solidFill>
                <a:latin typeface="+mj-lt"/>
                <a:ea typeface="Arial"/>
                <a:cs typeface="Arial"/>
                <a:sym typeface="Arial"/>
              </a:rPr>
              <a:t>important phone call.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/>
              <a:t>ESSENTIAL QUESTION</a:t>
            </a:r>
            <a:endParaRPr sz="2800" b="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2" name="Google Shape;472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latin typeface="+mj-lt"/>
                <a:ea typeface="Arial"/>
                <a:cs typeface="Arial"/>
                <a:sym typeface="Arial"/>
              </a:rPr>
              <a:t>How can grammatical rules add structure and variety to poetry?</a:t>
            </a:r>
            <a:endParaRPr sz="3000" dirty="0"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 Condensed"/>
              <a:buNone/>
            </a:pPr>
            <a:r>
              <a:rPr lang="en-US" dirty="0"/>
              <a:t>“Messy Room” by Shel Silverstein</a:t>
            </a:r>
            <a:endParaRPr sz="2800" b="0" i="0" u="none" strike="noStrike" cap="none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8" name="Google Shape;478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endParaRPr/>
          </a:p>
        </p:txBody>
      </p:sp>
      <p:pic>
        <p:nvPicPr>
          <p:cNvPr id="479" name="Google Shape;479;p31" descr="This video is created for educational purposes only.  The poem &quot;Messy Room&quot; remains in the author's copyright." title="&quot;Messy Room&quot; by Shel Silverste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570" y="13144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12</TotalTime>
  <Words>342</Words>
  <Application>Microsoft Office PowerPoint</Application>
  <PresentationFormat>On-screen Show (16:9)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Wingdings 2</vt:lpstr>
      <vt:lpstr>Arial</vt:lpstr>
      <vt:lpstr>Roboto</vt:lpstr>
      <vt:lpstr>Roboto Condensed</vt:lpstr>
      <vt:lpstr>Georgia</vt:lpstr>
      <vt:lpstr>Presentation Template</vt:lpstr>
      <vt:lpstr>PowerPoint Presentation</vt:lpstr>
      <vt:lpstr>(Not Quite) Breaking All the Rules</vt:lpstr>
      <vt:lpstr>GERUNDS</vt:lpstr>
      <vt:lpstr>COORDINATING CONJUNCTIONS</vt:lpstr>
      <vt:lpstr>PREDICATES</vt:lpstr>
      <vt:lpstr>COMPOUND SENTENCE</vt:lpstr>
      <vt:lpstr>COMPOUND-COMPLEX SENTENCES</vt:lpstr>
      <vt:lpstr>ESSENTIAL QUESTION</vt:lpstr>
      <vt:lpstr>“Messy Room” by Shel Silverstein</vt:lpstr>
      <vt:lpstr>Anchor Charts: What to Include</vt:lpstr>
      <vt:lpstr>Adding structure and variety to poetry</vt:lpstr>
      <vt:lpstr>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(Not Quite) Breaking All the Rules</dc:title>
  <dc:creator>K20 Center</dc:creator>
  <cp:lastModifiedBy>Daniella Peters</cp:lastModifiedBy>
  <cp:revision>2</cp:revision>
  <dcterms:modified xsi:type="dcterms:W3CDTF">2022-09-14T21:59:39Z</dcterms:modified>
</cp:coreProperties>
</file>