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0"/>
  </p:notesMasterIdLst>
  <p:sldIdLst>
    <p:sldId id="269" r:id="rId2"/>
    <p:sldId id="256" r:id="rId3"/>
    <p:sldId id="271" r:id="rId4"/>
    <p:sldId id="273" r:id="rId5"/>
    <p:sldId id="274" r:id="rId6"/>
    <p:sldId id="272" r:id="rId7"/>
    <p:sldId id="275" r:id="rId8"/>
    <p:sldId id="276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6"/>
    <p:restoredTop sz="94558"/>
  </p:normalViewPr>
  <p:slideViewPr>
    <p:cSldViewPr snapToGrid="0" snapToObjects="1">
      <p:cViewPr varScale="1">
        <p:scale>
          <a:sx n="137" d="100"/>
          <a:sy n="137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09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428750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[place photo or chart here]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28750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85A5F4-BF8A-D14B-9D6F-04FC957621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0E19811-B19E-BF43-AC0C-6D47A5A067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9CFC92-F4E3-F442-AAFD-2F57B46470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D38B05-6D1C-0142-8B1F-5428DBB19E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0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A53BEA-8A0A-8649-9D3F-9FC7DDBDA5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2462F-32C3-CB42-948B-949C21499B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91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bg>
      <p:bgPr>
        <a:solidFill>
          <a:schemeClr val="bg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393F60-7A3E-274E-8D93-086BBF9AE4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1885B2-D9F2-F04F-ACD3-7AEAC01F81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57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72449F-527D-6B48-89A1-1594E1DE8F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BAF11A-4B72-7148-B769-AA35B20CA8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0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4CE92C-B8BB-BD49-9285-3D0F418DCA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9FA4D4-BBA1-FF44-AE33-B604AC5CEDA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70000"/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5730" indent="-20573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192C27-2A33-314D-B619-CA411A64D9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2A26B6-98A0-C24A-A70D-BDC5E53E1A5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7C7EAB-20D0-9A40-80CA-9ECE01EFDF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8993510-FC2F-ED4D-B611-2880447382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0690C0-0156-AE47-8E6A-59D45A4A1C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B6A178-0A02-614E-9340-192D3E2BE1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85950"/>
            <a:ext cx="4041775" cy="288429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94DE9C-DEC9-8B4A-B3EE-841CE1BF7E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0A6CD8-6B59-A149-8179-A8971E0D74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305800" cy="85725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8CCD81-4D18-C746-AE1D-4736A49750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ED3592-433A-5444-B68E-64A910B37A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8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4B5778-6310-2945-9054-218FA9349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FCC0BC-60ED-5947-A7FC-1EBA55B907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041C54-AE40-FE41-8FC1-A36F747079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9" y="4448432"/>
            <a:ext cx="648212" cy="6482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2493A0-85EF-4E46-A966-208233E39F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61644" y="4467899"/>
            <a:ext cx="592454" cy="5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 dirty="0"/>
              <a:t>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8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7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58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Southern Colonists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Grade Social Studies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3D9E55-6967-3B43-91E7-3DCB9671FF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9856" y="237772"/>
            <a:ext cx="3834701" cy="48084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E07A8A-AB63-7A4E-86C5-B05F16DA2CAD}"/>
              </a:ext>
            </a:extLst>
          </p:cNvPr>
          <p:cNvSpPr txBox="1"/>
          <p:nvPr/>
        </p:nvSpPr>
        <p:spPr>
          <a:xfrm>
            <a:off x="346409" y="927711"/>
            <a:ext cx="3834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I Notice, I Wonder</a:t>
            </a:r>
          </a:p>
        </p:txBody>
      </p:sp>
    </p:spTree>
    <p:extLst>
      <p:ext uri="{BB962C8B-B14F-4D97-AF65-F5344CB8AC3E}">
        <p14:creationId xmlns:p14="http://schemas.microsoft.com/office/powerpoint/2010/main" val="170833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E61CB-FC5E-0547-B865-BD6F8558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Colonist Card Sort (Journal Quotes)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C54F9-BF66-8848-9459-0DDF7C8C0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These cards feature quotes from various</a:t>
            </a:r>
          </a:p>
          <a:p>
            <a:pPr marL="0" indent="0">
              <a:buNone/>
            </a:pPr>
            <a:r>
              <a:rPr lang="en-US" dirty="0"/>
              <a:t> Southern Colonists’ Journals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group, sort the cards in any way </a:t>
            </a:r>
          </a:p>
          <a:p>
            <a:pPr marL="0" indent="0">
              <a:buNone/>
            </a:pPr>
            <a:r>
              <a:rPr lang="en-US" dirty="0"/>
              <a:t>that you think makes sense.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role do you think the different colonists played?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1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5A09-DC97-A444-B8CD-052680068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Colonist Card Sort (Biographies)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DF9C2-3163-3F41-BE09-0A03A09CC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Now, check out the biography cards.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biographies do you think </a:t>
            </a:r>
          </a:p>
          <a:p>
            <a:pPr marL="0" indent="0">
              <a:buNone/>
            </a:pPr>
            <a:r>
              <a:rPr lang="en-US" dirty="0"/>
              <a:t>match the different journal quotes? </a:t>
            </a:r>
          </a:p>
        </p:txBody>
      </p:sp>
    </p:spTree>
    <p:extLst>
      <p:ext uri="{BB962C8B-B14F-4D97-AF65-F5344CB8AC3E}">
        <p14:creationId xmlns:p14="http://schemas.microsoft.com/office/powerpoint/2010/main" val="172093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254FC-41A0-BB49-820E-148281E4F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4077" y="236775"/>
            <a:ext cx="3608388" cy="494514"/>
          </a:xfrm>
        </p:spPr>
        <p:txBody>
          <a:bodyPr/>
          <a:lstStyle/>
          <a:p>
            <a:r>
              <a:rPr lang="en-US" dirty="0"/>
              <a:t>Pick 2 to Compare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52A8B-FCB5-5745-8853-89376A7CFD31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572000" y="240157"/>
            <a:ext cx="3736973" cy="491132"/>
          </a:xfrm>
        </p:spPr>
        <p:txBody>
          <a:bodyPr/>
          <a:lstStyle/>
          <a:p>
            <a:r>
              <a:rPr lang="en-US" dirty="0"/>
              <a:t>OR   		Compare All 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DC1167-5519-D64F-9F45-2A664EE7E390}"/>
              </a:ext>
            </a:extLst>
          </p:cNvPr>
          <p:cNvSpPr/>
          <p:nvPr/>
        </p:nvSpPr>
        <p:spPr>
          <a:xfrm>
            <a:off x="196455" y="1425552"/>
            <a:ext cx="2654300" cy="256540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3197BA-87F5-E847-9186-E653D65ADD22}"/>
              </a:ext>
            </a:extLst>
          </p:cNvPr>
          <p:cNvSpPr/>
          <p:nvPr/>
        </p:nvSpPr>
        <p:spPr>
          <a:xfrm>
            <a:off x="1393033" y="1428704"/>
            <a:ext cx="2654300" cy="256540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6BB3C-C161-C341-B82F-B2529AAD92BD}"/>
              </a:ext>
            </a:extLst>
          </p:cNvPr>
          <p:cNvSpPr/>
          <p:nvPr/>
        </p:nvSpPr>
        <p:spPr>
          <a:xfrm>
            <a:off x="6219822" y="2098652"/>
            <a:ext cx="2654300" cy="256540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7DFEF48-FBD6-634A-886D-FABE3977D6D8}"/>
              </a:ext>
            </a:extLst>
          </p:cNvPr>
          <p:cNvSpPr/>
          <p:nvPr/>
        </p:nvSpPr>
        <p:spPr>
          <a:xfrm>
            <a:off x="5443933" y="776836"/>
            <a:ext cx="2654300" cy="256540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EA8A837-6A42-1E46-8E40-D2358E7526EC}"/>
              </a:ext>
            </a:extLst>
          </p:cNvPr>
          <p:cNvSpPr/>
          <p:nvPr/>
        </p:nvSpPr>
        <p:spPr>
          <a:xfrm>
            <a:off x="4668044" y="2098652"/>
            <a:ext cx="2654300" cy="256540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2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705-A323-5647-B3FC-F190C4C0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About the Life of Slaves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8EFEEB-76A9-6F43-B2AC-5E4FF1E38778}"/>
              </a:ext>
            </a:extLst>
          </p:cNvPr>
          <p:cNvSpPr/>
          <p:nvPr/>
        </p:nvSpPr>
        <p:spPr>
          <a:xfrm>
            <a:off x="1009817" y="1566408"/>
            <a:ext cx="71959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  <a:p>
            <a:pPr algn="ctr"/>
            <a:r>
              <a:rPr lang="en-US" sz="26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30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C4B04-A542-9249-8F33-71F5C9AA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RAFT Writing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36802-30FB-AD4C-AADD-956DA3089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6223000" cy="494514"/>
          </a:xfrm>
        </p:spPr>
        <p:txBody>
          <a:bodyPr/>
          <a:lstStyle/>
          <a:p>
            <a:r>
              <a:rPr lang="en-US" dirty="0"/>
              <a:t>Choose One of the Prompts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8D154B4-4AF5-4BE3-8D9D-1168402A3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562327"/>
              </p:ext>
            </p:extLst>
          </p:nvPr>
        </p:nvGraphicFramePr>
        <p:xfrm>
          <a:off x="457200" y="2053280"/>
          <a:ext cx="7758440" cy="2286000"/>
        </p:xfrm>
        <a:graphic>
          <a:graphicData uri="http://schemas.openxmlformats.org/drawingml/2006/table">
            <a:tbl>
              <a:tblPr firstCol="1" bandRow="1">
                <a:tableStyleId>{5A111915-BE36-4E01-A7E5-04B1672EAD32}</a:tableStyleId>
              </a:tblPr>
              <a:tblGrid>
                <a:gridCol w="1518183">
                  <a:extLst>
                    <a:ext uri="{9D8B030D-6E8A-4147-A177-3AD203B41FA5}">
                      <a16:colId xmlns:a16="http://schemas.microsoft.com/office/drawing/2014/main" val="3775143919"/>
                    </a:ext>
                  </a:extLst>
                </a:gridCol>
                <a:gridCol w="2163848">
                  <a:extLst>
                    <a:ext uri="{9D8B030D-6E8A-4147-A177-3AD203B41FA5}">
                      <a16:colId xmlns:a16="http://schemas.microsoft.com/office/drawing/2014/main" val="1894687793"/>
                    </a:ext>
                  </a:extLst>
                </a:gridCol>
                <a:gridCol w="2003303">
                  <a:extLst>
                    <a:ext uri="{9D8B030D-6E8A-4147-A177-3AD203B41FA5}">
                      <a16:colId xmlns:a16="http://schemas.microsoft.com/office/drawing/2014/main" val="4271724281"/>
                    </a:ext>
                  </a:extLst>
                </a:gridCol>
                <a:gridCol w="2073106">
                  <a:extLst>
                    <a:ext uri="{9D8B030D-6E8A-4147-A177-3AD203B41FA5}">
                      <a16:colId xmlns:a16="http://schemas.microsoft.com/office/drawing/2014/main" val="1225308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+mj-lt"/>
                        </a:rPr>
                        <a:t>Role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Indentured Servant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Slave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Colonists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96924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+mj-lt"/>
                        </a:rPr>
                        <a:t>Audience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Contract Holder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Other Slaves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Self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58322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+mj-lt"/>
                        </a:rPr>
                        <a:t>Format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Letter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Poem or Song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Journal Entry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107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+mj-lt"/>
                        </a:rPr>
                        <a:t>Topic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Terms of Service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What Life Is Like as a Slave in the Southern Colonies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A Day in the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4999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25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theme" id="{4C833FEB-3A0E-2F4D-9438-2C228479B3EA}" vid="{D5143739-D326-BE47-BBAC-0144614A2E7C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</TotalTime>
  <Words>137</Words>
  <Application>Microsoft Office PowerPoint</Application>
  <PresentationFormat>On-screen Show (16:9)</PresentationFormat>
  <Paragraphs>39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Constantia</vt:lpstr>
      <vt:lpstr>Georgia</vt:lpstr>
      <vt:lpstr>Wingdings 2</vt:lpstr>
      <vt:lpstr>LEARN theme</vt:lpstr>
      <vt:lpstr>PowerPoint Presentation</vt:lpstr>
      <vt:lpstr>Southern Colonists</vt:lpstr>
      <vt:lpstr>PowerPoint Presentation</vt:lpstr>
      <vt:lpstr>Colonist Card Sort (Journal Quotes)</vt:lpstr>
      <vt:lpstr>Colonist Card Sort (Biographies)</vt:lpstr>
      <vt:lpstr>PowerPoint Presentation</vt:lpstr>
      <vt:lpstr>More About the Life of Slaves</vt:lpstr>
      <vt:lpstr>RAFT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Kuehn, Elizabeth C.</cp:lastModifiedBy>
  <cp:revision>27</cp:revision>
  <dcterms:modified xsi:type="dcterms:W3CDTF">2019-03-11T22:16:49Z</dcterms:modified>
</cp:coreProperties>
</file>