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  <p:sldMasterId id="2147483661" r:id="rId2"/>
  </p:sldMasterIdLst>
  <p:notesMasterIdLst>
    <p:notesMasterId r:id="rId7"/>
  </p:notesMasterIdLst>
  <p:sldIdLst>
    <p:sldId id="256" r:id="rId3"/>
    <p:sldId id="257" r:id="rId4"/>
    <p:sldId id="259" r:id="rId5"/>
    <p:sldId id="268" r:id="rId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C8D0E2-2ED6-4ADD-A4DF-711E0A99B434}" v="2" dt="2023-08-03T15:20:14.538"/>
  </p1510:revLst>
</p1510:revInfo>
</file>

<file path=ppt/tableStyles.xml><?xml version="1.0" encoding="utf-8"?>
<a:tblStyleLst xmlns:a="http://schemas.openxmlformats.org/drawingml/2006/main" def="{E2C67BB8-A2BF-48FB-B646-B1D96C5363B2}">
  <a:tblStyle styleId="{E2C67BB8-A2BF-48FB-B646-B1D96C5363B2}" styleName="Table_0">
    <a:wholeTbl>
      <a:tcTxStyle b="off" i="off">
        <a:font>
          <a:latin typeface="Constantia"/>
          <a:ea typeface="Constantia"/>
          <a:cs typeface="Constantia"/>
        </a:font>
        <a:schemeClr val="dk1"/>
      </a:tcTxStyle>
      <a:tcStyle>
        <a:tcBdr>
          <a:left>
            <a:ln w="1270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rgbClr val="F4F4F4"/>
          </a:solidFill>
        </a:fill>
      </a:tcStyle>
    </a:band1H>
    <a:band1V>
      <a:tcStyle>
        <a:tcBdr/>
        <a:fill>
          <a:solidFill>
            <a:srgbClr val="F4F4F4"/>
          </a:solidFill>
        </a:fill>
      </a:tcStyle>
    </a:band1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5080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lt1"/>
          </a:solidFill>
        </a:fill>
      </a:tcStyle>
    </a:lastRow>
    <a:firstRow>
      <a:tcTxStyle b="on" i="off">
        <a:font>
          <a:latin typeface="Constantia"/>
          <a:ea typeface="Constantia"/>
          <a:cs typeface="Constantia"/>
        </a:font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43"/>
  </p:normalViewPr>
  <p:slideViewPr>
    <p:cSldViewPr snapToGrid="0" snapToObjects="1">
      <p:cViewPr varScale="1">
        <p:scale>
          <a:sx n="97" d="100"/>
          <a:sy n="97" d="100"/>
        </p:scale>
        <p:origin x="96" y="7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9487128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61833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449097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761974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6770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hape 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291332" y="1335962"/>
            <a:ext cx="2548128" cy="41637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woColTx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rgbClr val="991B1E"/>
              </a:buClr>
              <a:buFont typeface="Georgia"/>
              <a:buNone/>
              <a:defRPr sz="4800" b="0" i="0" u="none" strike="noStrike" cap="none">
                <a:solidFill>
                  <a:srgbClr val="991B1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algn="l" rtl="0">
              <a:spcBef>
                <a:spcPts val="0"/>
              </a:spcBef>
              <a:buClr>
                <a:schemeClr val="lt1"/>
              </a:buClr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indent="0" algn="l" rtl="0">
              <a:spcBef>
                <a:spcPts val="0"/>
              </a:spcBef>
              <a:buClr>
                <a:schemeClr val="lt1"/>
              </a:buClr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indent="0" algn="l" rtl="0">
              <a:spcBef>
                <a:spcPts val="0"/>
              </a:spcBef>
              <a:buClr>
                <a:schemeClr val="lt1"/>
              </a:buClr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indent="0" algn="l" rtl="0">
              <a:spcBef>
                <a:spcPts val="0"/>
              </a:spcBef>
              <a:buClr>
                <a:schemeClr val="lt1"/>
              </a:buClr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indent="0" algn="l" rtl="0">
              <a:spcBef>
                <a:spcPts val="0"/>
              </a:spcBef>
              <a:buClr>
                <a:schemeClr val="lt1"/>
              </a:buClr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indent="0" algn="l" rtl="0">
              <a:spcBef>
                <a:spcPts val="0"/>
              </a:spcBef>
              <a:buClr>
                <a:schemeClr val="lt1"/>
              </a:buClr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indent="0" algn="l" rtl="0">
              <a:spcBef>
                <a:spcPts val="0"/>
              </a:spcBef>
              <a:buClr>
                <a:schemeClr val="lt1"/>
              </a:buClr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indent="0" algn="l" rtl="0">
              <a:spcBef>
                <a:spcPts val="0"/>
              </a:spcBef>
              <a:buClr>
                <a:schemeClr val="lt1"/>
              </a:buClr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06" marR="0" lvl="0" indent="-117461" algn="l" rtl="0">
              <a:spcBef>
                <a:spcPts val="52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47" marR="0" lvl="1" indent="-129506" algn="l" rtl="0">
              <a:spcBef>
                <a:spcPts val="4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53" marR="0" lvl="2" indent="-160608" algn="l" rtl="0">
              <a:spcBef>
                <a:spcPts val="42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88659" marR="0" lvl="3" indent="-128209" algn="l" rtl="0">
              <a:spcBef>
                <a:spcPts val="40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62965" marR="0" lvl="4" indent="-144069" algn="l" rtl="0">
              <a:spcBef>
                <a:spcPts val="36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271" marR="0" lvl="5" indent="-121831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1920140" marR="0" lvl="6" indent="-101500" algn="l" rtl="0">
              <a:spcBef>
                <a:spcPts val="360"/>
              </a:spcBef>
              <a:buClr>
                <a:schemeClr val="accent6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194448" marR="0" lvl="7" indent="-73548" algn="l" rtl="0">
              <a:spcBef>
                <a:spcPts val="360"/>
              </a:spcBef>
              <a:buClr>
                <a:schemeClr val="dk2"/>
              </a:buClr>
              <a:buSzPct val="100000"/>
              <a:buFont typeface="Merriweather"/>
              <a:buChar char="•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468754" marR="0" lvl="8" indent="-81153" algn="l" rtl="0">
              <a:spcBef>
                <a:spcPts val="360"/>
              </a:spcBef>
              <a:buClr>
                <a:schemeClr val="dk2"/>
              </a:buClr>
              <a:buSzPct val="100000"/>
              <a:buFont typeface="Merriweather"/>
              <a:buChar char="•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06" marR="0" lvl="0" indent="-117461" algn="l" rtl="0">
              <a:spcBef>
                <a:spcPts val="52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47" marR="0" lvl="1" indent="-129506" algn="l" rtl="0">
              <a:spcBef>
                <a:spcPts val="4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53" marR="0" lvl="2" indent="-160608" algn="l" rtl="0">
              <a:spcBef>
                <a:spcPts val="42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88659" marR="0" lvl="3" indent="-128209" algn="l" rtl="0">
              <a:spcBef>
                <a:spcPts val="40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62965" marR="0" lvl="4" indent="-144069" algn="l" rtl="0">
              <a:spcBef>
                <a:spcPts val="36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271" marR="0" lvl="5" indent="-121831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1920140" marR="0" lvl="6" indent="-101500" algn="l" rtl="0">
              <a:spcBef>
                <a:spcPts val="360"/>
              </a:spcBef>
              <a:buClr>
                <a:schemeClr val="accent6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194448" marR="0" lvl="7" indent="-73548" algn="l" rtl="0">
              <a:spcBef>
                <a:spcPts val="360"/>
              </a:spcBef>
              <a:buClr>
                <a:schemeClr val="dk2"/>
              </a:buClr>
              <a:buSzPct val="100000"/>
              <a:buFont typeface="Merriweather"/>
              <a:buChar char="•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468754" marR="0" lvl="8" indent="-81153" algn="l" rtl="0">
              <a:spcBef>
                <a:spcPts val="360"/>
              </a:spcBef>
              <a:buClr>
                <a:schemeClr val="dk2"/>
              </a:buClr>
              <a:buSzPct val="100000"/>
              <a:buFont typeface="Merriweather"/>
              <a:buChar char="•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5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ubTitle" idx="1"/>
          </p:nvPr>
        </p:nvSpPr>
        <p:spPr>
          <a:xfrm>
            <a:off x="533400" y="3228535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45718" lvl="0" indent="0" algn="l" rtl="0">
              <a:spcBef>
                <a:spcPts val="520"/>
              </a:spcBef>
              <a:buClr>
                <a:schemeClr val="accent3"/>
              </a:buClr>
              <a:buFont typeface="Noto Sans Symbols"/>
              <a:buNone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77" marR="0" lvl="1" indent="-12676" algn="ctr" rtl="0">
              <a:spcBef>
                <a:spcPts val="480"/>
              </a:spcBef>
              <a:buClr>
                <a:schemeClr val="accent1"/>
              </a:buClr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53" marR="0" lvl="2" indent="-12653" algn="ctr" rtl="0">
              <a:spcBef>
                <a:spcPts val="420"/>
              </a:spcBef>
              <a:buClr>
                <a:schemeClr val="accent2"/>
              </a:buClr>
              <a:buFont typeface="Noto Sans Symbols"/>
              <a:buNone/>
              <a:defRPr sz="2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530" marR="0" lvl="3" indent="-12630" algn="ctr" rtl="0">
              <a:spcBef>
                <a:spcPts val="400"/>
              </a:spcBef>
              <a:buClr>
                <a:schemeClr val="accent3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706" marR="0" lvl="4" indent="-12606" algn="ctr" rtl="0">
              <a:spcBef>
                <a:spcPts val="400"/>
              </a:spcBef>
              <a:buClr>
                <a:schemeClr val="accent4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883" marR="0" lvl="5" indent="-12582" algn="ctr" rtl="0">
              <a:spcBef>
                <a:spcPts val="360"/>
              </a:spcBef>
              <a:buClr>
                <a:schemeClr val="accent5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060" marR="0" lvl="6" indent="-12560" algn="ctr" rtl="0">
              <a:spcBef>
                <a:spcPts val="320"/>
              </a:spcBef>
              <a:buClr>
                <a:schemeClr val="accent6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236" marR="0" lvl="7" indent="-12536" algn="ctr" rtl="0">
              <a:spcBef>
                <a:spcPts val="320"/>
              </a:spcBef>
              <a:buClr>
                <a:schemeClr val="lt2"/>
              </a:buClr>
              <a:buFont typeface="Merriweather"/>
              <a:buNone/>
              <a:defRPr sz="16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413" marR="0" lvl="8" indent="-12513" algn="ctr" rtl="0">
              <a:spcBef>
                <a:spcPts val="280"/>
              </a:spcBef>
              <a:buClr>
                <a:schemeClr val="lt2"/>
              </a:buClr>
              <a:buFont typeface="Merriweather"/>
              <a:buNone/>
              <a:defRPr sz="14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accent4"/>
              </a:buClr>
              <a:buFont typeface="Calibri"/>
              <a:buNone/>
              <a:defRPr sz="50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06" marR="0" lvl="0" indent="-117461" algn="l" rtl="0">
              <a:spcBef>
                <a:spcPts val="52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47" marR="0" lvl="1" indent="-129506" algn="l" rtl="0">
              <a:spcBef>
                <a:spcPts val="4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53" marR="0" lvl="2" indent="-160608" algn="l" rtl="0">
              <a:spcBef>
                <a:spcPts val="42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88659" marR="0" lvl="3" indent="-128209" algn="l" rtl="0">
              <a:spcBef>
                <a:spcPts val="40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62965" marR="0" lvl="4" indent="-135814" algn="l" rtl="0">
              <a:spcBef>
                <a:spcPts val="40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271" marR="0" lvl="5" indent="-121831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1920140" marR="0" lvl="6" indent="-111661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194448" marR="0" lvl="7" indent="-86248" algn="l" rtl="0">
              <a:spcBef>
                <a:spcPts val="320"/>
              </a:spcBef>
              <a:buClr>
                <a:schemeClr val="dk2"/>
              </a:buClr>
              <a:buSzPct val="100000"/>
              <a:buFont typeface="Merriweather"/>
              <a:buChar char="•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468754" marR="0" lvl="8" indent="-106553" algn="l" rtl="0">
              <a:spcBef>
                <a:spcPts val="280"/>
              </a:spcBef>
              <a:buClr>
                <a:schemeClr val="dk2"/>
              </a:buClr>
              <a:buSzPct val="100000"/>
              <a:buFont typeface="Merriweather"/>
              <a:buChar char="•"/>
              <a:defRPr sz="14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alibri"/>
              <a:buNone/>
              <a:defRPr sz="5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533400" y="3228535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45718" lvl="0" indent="0" algn="l" rtl="0">
              <a:spcBef>
                <a:spcPts val="520"/>
              </a:spcBef>
              <a:buClr>
                <a:schemeClr val="accent3"/>
              </a:buClr>
              <a:buFont typeface="Noto Sans Symbols"/>
              <a:buNone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177" marR="0" lvl="1" indent="-12676" algn="ctr" rtl="0">
              <a:spcBef>
                <a:spcPts val="480"/>
              </a:spcBef>
              <a:buClr>
                <a:schemeClr val="accent1"/>
              </a:buClr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53" marR="0" lvl="2" indent="-12653" algn="ctr" rtl="0">
              <a:spcBef>
                <a:spcPts val="420"/>
              </a:spcBef>
              <a:buClr>
                <a:schemeClr val="accent2"/>
              </a:buClr>
              <a:buFont typeface="Noto Sans Symbols"/>
              <a:buNone/>
              <a:defRPr sz="2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530" marR="0" lvl="3" indent="-12630" algn="ctr" rtl="0">
              <a:spcBef>
                <a:spcPts val="400"/>
              </a:spcBef>
              <a:buClr>
                <a:schemeClr val="accent3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706" marR="0" lvl="4" indent="-12606" algn="ctr" rtl="0">
              <a:spcBef>
                <a:spcPts val="400"/>
              </a:spcBef>
              <a:buClr>
                <a:schemeClr val="accent4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883" marR="0" lvl="5" indent="-12582" algn="ctr" rtl="0">
              <a:spcBef>
                <a:spcPts val="360"/>
              </a:spcBef>
              <a:buClr>
                <a:schemeClr val="accent5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060" marR="0" lvl="6" indent="-12560" algn="ctr" rtl="0">
              <a:spcBef>
                <a:spcPts val="320"/>
              </a:spcBef>
              <a:buClr>
                <a:schemeClr val="accent6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236" marR="0" lvl="7" indent="-12536" algn="ctr" rtl="0">
              <a:spcBef>
                <a:spcPts val="320"/>
              </a:spcBef>
              <a:buClr>
                <a:schemeClr val="lt2"/>
              </a:buClr>
              <a:buFont typeface="Merriweather"/>
              <a:buNone/>
              <a:defRPr sz="16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413" marR="0" lvl="8" indent="-12513" algn="ctr" rtl="0">
              <a:spcBef>
                <a:spcPts val="280"/>
              </a:spcBef>
              <a:buClr>
                <a:schemeClr val="lt2"/>
              </a:buClr>
              <a:buFont typeface="Merriweather"/>
              <a:buNone/>
              <a:defRPr sz="14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530352" y="1316736"/>
            <a:ext cx="7772400" cy="136245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rgbClr val="FFFFFF"/>
              </a:buClr>
              <a:buFont typeface="Calibri"/>
              <a:buNone/>
              <a:defRPr sz="5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440"/>
              </a:spcBef>
              <a:buClr>
                <a:schemeClr val="accent3"/>
              </a:buClr>
              <a:buFont typeface="Noto Sans Symbols"/>
              <a:buNone/>
              <a:defRPr sz="2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47" marR="0" lvl="1" indent="-259046" algn="l" rtl="0">
              <a:spcBef>
                <a:spcPts val="360"/>
              </a:spcBef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53" marR="0" lvl="2" indent="-253953" algn="l" rtl="0">
              <a:spcBef>
                <a:spcPts val="320"/>
              </a:spcBef>
              <a:buClr>
                <a:schemeClr val="accent2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88659" marR="0" lvl="3" indent="-210759" algn="l" rtl="0">
              <a:spcBef>
                <a:spcPts val="280"/>
              </a:spcBef>
              <a:buClr>
                <a:schemeClr val="accent3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62965" marR="0" lvl="4" indent="-218364" algn="l" rtl="0">
              <a:spcBef>
                <a:spcPts val="280"/>
              </a:spcBef>
              <a:buClr>
                <a:schemeClr val="accent4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271" marR="0" lvl="5" indent="-121831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1920140" marR="0" lvl="6" indent="-111661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194448" marR="0" lvl="7" indent="-86248" algn="l" rtl="0">
              <a:spcBef>
                <a:spcPts val="320"/>
              </a:spcBef>
              <a:buClr>
                <a:schemeClr val="lt2"/>
              </a:buClr>
              <a:buSzPct val="100000"/>
              <a:buFont typeface="Merriweather"/>
              <a:buChar char="•"/>
              <a:defRPr sz="16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468754" marR="0" lvl="8" indent="-106553" algn="l" rtl="0">
              <a:spcBef>
                <a:spcPts val="280"/>
              </a:spcBef>
              <a:buClr>
                <a:schemeClr val="lt2"/>
              </a:buClr>
              <a:buSzPct val="100000"/>
              <a:buFont typeface="Merriweather"/>
              <a:buChar char="•"/>
              <a:defRPr sz="14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accent4"/>
              </a:buClr>
              <a:buFont typeface="Calibri"/>
              <a:buNone/>
              <a:defRPr sz="50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1920084"/>
            <a:ext cx="4038599" cy="44348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06" marR="0" lvl="0" indent="-117461" algn="l" rtl="0">
              <a:spcBef>
                <a:spcPts val="52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47" marR="0" lvl="1" indent="-129506" algn="l" rtl="0">
              <a:spcBef>
                <a:spcPts val="4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53" marR="0" lvl="2" indent="-165053" algn="l" rtl="0">
              <a:spcBef>
                <a:spcPts val="40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88659" marR="0" lvl="3" indent="-136464" algn="l" rtl="0">
              <a:spcBef>
                <a:spcPts val="36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62965" marR="0" lvl="4" indent="-144069" algn="l" rtl="0">
              <a:spcBef>
                <a:spcPts val="36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271" marR="0" lvl="5" indent="-121831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1920140" marR="0" lvl="6" indent="-111661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194448" marR="0" lvl="7" indent="-86248" algn="l" rtl="0">
              <a:spcBef>
                <a:spcPts val="320"/>
              </a:spcBef>
              <a:buClr>
                <a:schemeClr val="dk2"/>
              </a:buClr>
              <a:buSzPct val="100000"/>
              <a:buFont typeface="Merriweather"/>
              <a:buChar char="•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468754" marR="0" lvl="8" indent="-106553" algn="l" rtl="0">
              <a:spcBef>
                <a:spcPts val="280"/>
              </a:spcBef>
              <a:buClr>
                <a:schemeClr val="dk2"/>
              </a:buClr>
              <a:buSzPct val="100000"/>
              <a:buFont typeface="Merriweather"/>
              <a:buChar char="•"/>
              <a:defRPr sz="14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2"/>
          </p:nvPr>
        </p:nvSpPr>
        <p:spPr>
          <a:xfrm>
            <a:off x="4648200" y="1920084"/>
            <a:ext cx="4038599" cy="44348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06" marR="0" lvl="0" indent="-117461" algn="l" rtl="0">
              <a:spcBef>
                <a:spcPts val="52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47" marR="0" lvl="1" indent="-129506" algn="l" rtl="0">
              <a:spcBef>
                <a:spcPts val="4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53" marR="0" lvl="2" indent="-165053" algn="l" rtl="0">
              <a:spcBef>
                <a:spcPts val="40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88659" marR="0" lvl="3" indent="-136464" algn="l" rtl="0">
              <a:spcBef>
                <a:spcPts val="36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62965" marR="0" lvl="4" indent="-144069" algn="l" rtl="0">
              <a:spcBef>
                <a:spcPts val="36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271" marR="0" lvl="5" indent="-121831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1920140" marR="0" lvl="6" indent="-111661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194448" marR="0" lvl="7" indent="-86248" algn="l" rtl="0">
              <a:spcBef>
                <a:spcPts val="320"/>
              </a:spcBef>
              <a:buClr>
                <a:schemeClr val="dk2"/>
              </a:buClr>
              <a:buSzPct val="100000"/>
              <a:buFont typeface="Merriweather"/>
              <a:buChar char="•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468754" marR="0" lvl="8" indent="-106553" algn="l" rtl="0">
              <a:spcBef>
                <a:spcPts val="280"/>
              </a:spcBef>
              <a:buClr>
                <a:schemeClr val="dk2"/>
              </a:buClr>
              <a:buSzPct val="100000"/>
              <a:buFont typeface="Merriweather"/>
              <a:buChar char="•"/>
              <a:defRPr sz="14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accent4"/>
              </a:buClr>
              <a:buFont typeface="Calibri"/>
              <a:buNone/>
              <a:defRPr sz="50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1855248"/>
            <a:ext cx="4040187" cy="65935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480"/>
              </a:spcBef>
              <a:buClr>
                <a:schemeClr val="accent3"/>
              </a:buClr>
              <a:buFont typeface="Noto Sans Symbols"/>
              <a:buNone/>
              <a:defRPr sz="2400" b="1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47" marR="0" lvl="1" indent="-259046" algn="l" rtl="0">
              <a:spcBef>
                <a:spcPts val="400"/>
              </a:spcBef>
              <a:buClr>
                <a:schemeClr val="accent1"/>
              </a:buClr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53" marR="0" lvl="2" indent="-253953" algn="l" rtl="0">
              <a:spcBef>
                <a:spcPts val="360"/>
              </a:spcBef>
              <a:buClr>
                <a:schemeClr val="accent2"/>
              </a:buClr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88659" marR="0" lvl="3" indent="-210759" algn="l" rtl="0">
              <a:spcBef>
                <a:spcPts val="320"/>
              </a:spcBef>
              <a:buClr>
                <a:schemeClr val="accent3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62965" marR="0" lvl="4" indent="-218364" algn="l" rtl="0">
              <a:spcBef>
                <a:spcPts val="320"/>
              </a:spcBef>
              <a:buClr>
                <a:schemeClr val="accent4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271" marR="0" lvl="5" indent="-121831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1920140" marR="0" lvl="6" indent="-111661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194448" marR="0" lvl="7" indent="-86248" algn="l" rtl="0">
              <a:spcBef>
                <a:spcPts val="320"/>
              </a:spcBef>
              <a:buClr>
                <a:schemeClr val="dk2"/>
              </a:buClr>
              <a:buSzPct val="100000"/>
              <a:buFont typeface="Merriweather"/>
              <a:buChar char="•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468754" marR="0" lvl="8" indent="-106553" algn="l" rtl="0">
              <a:spcBef>
                <a:spcPts val="280"/>
              </a:spcBef>
              <a:buClr>
                <a:schemeClr val="dk2"/>
              </a:buClr>
              <a:buSzPct val="100000"/>
              <a:buFont typeface="Merriweather"/>
              <a:buChar char="•"/>
              <a:defRPr sz="14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645026" y="1859758"/>
            <a:ext cx="4041774" cy="654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480"/>
              </a:spcBef>
              <a:buClr>
                <a:schemeClr val="accent3"/>
              </a:buClr>
              <a:buFont typeface="Noto Sans Symbols"/>
              <a:buNone/>
              <a:defRPr sz="2400" b="1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47" marR="0" lvl="1" indent="-259046" algn="l" rtl="0">
              <a:spcBef>
                <a:spcPts val="400"/>
              </a:spcBef>
              <a:buClr>
                <a:schemeClr val="accent1"/>
              </a:buClr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53" marR="0" lvl="2" indent="-253953" algn="l" rtl="0">
              <a:spcBef>
                <a:spcPts val="360"/>
              </a:spcBef>
              <a:buClr>
                <a:schemeClr val="accent2"/>
              </a:buClr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88659" marR="0" lvl="3" indent="-210759" algn="l" rtl="0">
              <a:spcBef>
                <a:spcPts val="320"/>
              </a:spcBef>
              <a:buClr>
                <a:schemeClr val="accent3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62965" marR="0" lvl="4" indent="-218364" algn="l" rtl="0">
              <a:spcBef>
                <a:spcPts val="320"/>
              </a:spcBef>
              <a:buClr>
                <a:schemeClr val="accent4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271" marR="0" lvl="5" indent="-121831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1920140" marR="0" lvl="6" indent="-111661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194448" marR="0" lvl="7" indent="-86248" algn="l" rtl="0">
              <a:spcBef>
                <a:spcPts val="320"/>
              </a:spcBef>
              <a:buClr>
                <a:schemeClr val="dk2"/>
              </a:buClr>
              <a:buSzPct val="100000"/>
              <a:buFont typeface="Merriweather"/>
              <a:buChar char="•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468754" marR="0" lvl="8" indent="-106553" algn="l" rtl="0">
              <a:spcBef>
                <a:spcPts val="280"/>
              </a:spcBef>
              <a:buClr>
                <a:schemeClr val="dk2"/>
              </a:buClr>
              <a:buSzPct val="100000"/>
              <a:buFont typeface="Merriweather"/>
              <a:buChar char="•"/>
              <a:defRPr sz="14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3"/>
          </p:nvPr>
        </p:nvSpPr>
        <p:spPr>
          <a:xfrm>
            <a:off x="457200" y="2514600"/>
            <a:ext cx="4040187" cy="38457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06" marR="0" lvl="0" indent="-141591" algn="l" rtl="0">
              <a:spcBef>
                <a:spcPts val="44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47" marR="0" lvl="1" indent="-151096" algn="l" rtl="0">
              <a:spcBef>
                <a:spcPts val="40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53" marR="0" lvl="2" indent="-173943" algn="l" rtl="0">
              <a:spcBef>
                <a:spcPts val="36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88659" marR="0" lvl="3" indent="-144719" algn="l" rtl="0">
              <a:spcBef>
                <a:spcPts val="32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62965" marR="0" lvl="4" indent="-152325" algn="l" rtl="0">
              <a:spcBef>
                <a:spcPts val="32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271" marR="0" lvl="5" indent="-121831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1920140" marR="0" lvl="6" indent="-111661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194448" marR="0" lvl="7" indent="-86248" algn="l" rtl="0">
              <a:spcBef>
                <a:spcPts val="320"/>
              </a:spcBef>
              <a:buClr>
                <a:schemeClr val="dk2"/>
              </a:buClr>
              <a:buSzPct val="100000"/>
              <a:buFont typeface="Merriweather"/>
              <a:buChar char="•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468754" marR="0" lvl="8" indent="-106553" algn="l" rtl="0">
              <a:spcBef>
                <a:spcPts val="280"/>
              </a:spcBef>
              <a:buClr>
                <a:schemeClr val="dk2"/>
              </a:buClr>
              <a:buSzPct val="100000"/>
              <a:buFont typeface="Merriweather"/>
              <a:buChar char="•"/>
              <a:defRPr sz="14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4"/>
          </p:nvPr>
        </p:nvSpPr>
        <p:spPr>
          <a:xfrm>
            <a:off x="4645026" y="2514600"/>
            <a:ext cx="4041774" cy="38457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06" marR="0" lvl="0" indent="-141591" algn="l" rtl="0">
              <a:spcBef>
                <a:spcPts val="44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47" marR="0" lvl="1" indent="-151096" algn="l" rtl="0">
              <a:spcBef>
                <a:spcPts val="40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53" marR="0" lvl="2" indent="-173943" algn="l" rtl="0">
              <a:spcBef>
                <a:spcPts val="36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88659" marR="0" lvl="3" indent="-144719" algn="l" rtl="0">
              <a:spcBef>
                <a:spcPts val="32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62965" marR="0" lvl="4" indent="-152325" algn="l" rtl="0">
              <a:spcBef>
                <a:spcPts val="32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271" marR="0" lvl="5" indent="-121831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1920140" marR="0" lvl="6" indent="-111661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194448" marR="0" lvl="7" indent="-86248" algn="l" rtl="0">
              <a:spcBef>
                <a:spcPts val="320"/>
              </a:spcBef>
              <a:buClr>
                <a:schemeClr val="dk2"/>
              </a:buClr>
              <a:buSzPct val="100000"/>
              <a:buFont typeface="Merriweather"/>
              <a:buChar char="•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468754" marR="0" lvl="8" indent="-106553" algn="l" rtl="0">
              <a:spcBef>
                <a:spcPts val="280"/>
              </a:spcBef>
              <a:buClr>
                <a:schemeClr val="dk2"/>
              </a:buClr>
              <a:buSzPct val="100000"/>
              <a:buFont typeface="Merriweather"/>
              <a:buChar char="•"/>
              <a:defRPr sz="14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305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Calibri"/>
              <a:buNone/>
              <a:defRPr sz="5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Blank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with Caption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3575050" y="1905000"/>
            <a:ext cx="5111750" cy="434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560"/>
              </a:spcBef>
              <a:buClr>
                <a:schemeClr val="accent3"/>
              </a:buClr>
              <a:buFont typeface="Noto Sans Symbols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47" marR="0" lvl="1" indent="-118711" algn="l" rtl="0">
              <a:spcBef>
                <a:spcPts val="52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53" marR="0" lvl="2" indent="-147272" algn="l" rtl="0">
              <a:spcBef>
                <a:spcPts val="48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88659" marR="0" lvl="3" indent="-128209" algn="l" rtl="0">
              <a:spcBef>
                <a:spcPts val="40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62965" marR="0" lvl="4" indent="-144069" algn="l" rtl="0">
              <a:spcBef>
                <a:spcPts val="36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271" marR="0" lvl="5" indent="-121831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1920140" marR="0" lvl="6" indent="-111661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194448" marR="0" lvl="7" indent="-86248" algn="l" rtl="0">
              <a:spcBef>
                <a:spcPts val="320"/>
              </a:spcBef>
              <a:buClr>
                <a:schemeClr val="dk2"/>
              </a:buClr>
              <a:buSzPct val="100000"/>
              <a:buFont typeface="Merriweather"/>
              <a:buChar char="•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468754" marR="0" lvl="8" indent="-106553" algn="l" rtl="0">
              <a:spcBef>
                <a:spcPts val="280"/>
              </a:spcBef>
              <a:buClr>
                <a:schemeClr val="dk2"/>
              </a:buClr>
              <a:buSzPct val="100000"/>
              <a:buFont typeface="Merriweather"/>
              <a:buChar char="•"/>
              <a:defRPr sz="14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accent4"/>
              </a:buClr>
              <a:buFont typeface="Calibri"/>
              <a:buNone/>
              <a:defRPr sz="50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2"/>
          </p:nvPr>
        </p:nvSpPr>
        <p:spPr>
          <a:xfrm>
            <a:off x="457200" y="1905000"/>
            <a:ext cx="3124199" cy="434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06" marR="0" lvl="0" indent="-141591" algn="l" rtl="0">
              <a:spcBef>
                <a:spcPts val="44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47" marR="0" lvl="1" indent="-151096" algn="l" rtl="0">
              <a:spcBef>
                <a:spcPts val="40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53" marR="0" lvl="2" indent="-173943" algn="l" rtl="0">
              <a:spcBef>
                <a:spcPts val="36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88659" marR="0" lvl="3" indent="-144719" algn="l" rtl="0">
              <a:spcBef>
                <a:spcPts val="32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62965" marR="0" lvl="4" indent="-152325" algn="l" rtl="0">
              <a:spcBef>
                <a:spcPts val="32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271" marR="0" lvl="5" indent="-121831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1920140" marR="0" lvl="6" indent="-111661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194448" marR="0" lvl="7" indent="-86248" algn="l" rtl="0">
              <a:spcBef>
                <a:spcPts val="320"/>
              </a:spcBef>
              <a:buClr>
                <a:schemeClr val="dk2"/>
              </a:buClr>
              <a:buSzPct val="100000"/>
              <a:buFont typeface="Merriweather"/>
              <a:buChar char="•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468754" marR="0" lvl="8" indent="-106553" algn="l" rtl="0">
              <a:spcBef>
                <a:spcPts val="280"/>
              </a:spcBef>
              <a:buClr>
                <a:schemeClr val="dk2"/>
              </a:buClr>
              <a:buSzPct val="100000"/>
              <a:buFont typeface="Merriweather"/>
              <a:buChar char="•"/>
              <a:defRPr sz="14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accent4"/>
              </a:buClr>
              <a:buFont typeface="Calibri"/>
              <a:buNone/>
              <a:defRPr sz="50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06" marR="0" lvl="0" indent="-117461" algn="l" rtl="0">
              <a:spcBef>
                <a:spcPts val="52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47" marR="0" lvl="1" indent="-129506" algn="l" rtl="0">
              <a:spcBef>
                <a:spcPts val="4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53" marR="0" lvl="2" indent="-160608" algn="l" rtl="0">
              <a:spcBef>
                <a:spcPts val="42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88659" marR="0" lvl="3" indent="-128209" algn="l" rtl="0">
              <a:spcBef>
                <a:spcPts val="40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62965" marR="0" lvl="4" indent="-135814" algn="l" rtl="0">
              <a:spcBef>
                <a:spcPts val="40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271" marR="0" lvl="5" indent="-121831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1920140" marR="0" lvl="6" indent="-111661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194448" marR="0" lvl="7" indent="-86248" algn="l" rtl="0">
              <a:spcBef>
                <a:spcPts val="320"/>
              </a:spcBef>
              <a:buClr>
                <a:schemeClr val="dk2"/>
              </a:buClr>
              <a:buSzPct val="100000"/>
              <a:buFont typeface="Merriweather"/>
              <a:buChar char="•"/>
              <a:defRPr sz="16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468754" marR="0" lvl="8" indent="-106553" algn="l" rtl="0">
              <a:spcBef>
                <a:spcPts val="280"/>
              </a:spcBef>
              <a:buClr>
                <a:schemeClr val="dk2"/>
              </a:buClr>
              <a:buSzPct val="100000"/>
              <a:buFont typeface="Merriweather"/>
              <a:buChar char="•"/>
              <a:defRPr sz="140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accent4"/>
              </a:buClr>
              <a:buFont typeface="Calibri"/>
              <a:buNone/>
              <a:defRPr sz="50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06" marR="0" lvl="0" indent="-117461" algn="l" rtl="0">
              <a:spcBef>
                <a:spcPts val="52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47" marR="0" lvl="1" indent="-129506" algn="l" rtl="0">
              <a:spcBef>
                <a:spcPts val="4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353" marR="0" lvl="2" indent="-160608" algn="l" rtl="0">
              <a:spcBef>
                <a:spcPts val="42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sz="2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88659" marR="0" lvl="3" indent="-128209" algn="l" rtl="0">
              <a:spcBef>
                <a:spcPts val="40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62965" marR="0" lvl="4" indent="-135814" algn="l" rtl="0">
              <a:spcBef>
                <a:spcPts val="40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271" marR="0" lvl="5" indent="-121831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1920140" marR="0" lvl="6" indent="-111661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194448" marR="0" lvl="7" indent="-86248" algn="l" rtl="0">
              <a:spcBef>
                <a:spcPts val="320"/>
              </a:spcBef>
              <a:buClr>
                <a:schemeClr val="lt2"/>
              </a:buClr>
              <a:buSzPct val="100000"/>
              <a:buFont typeface="Merriweather"/>
              <a:buChar char="•"/>
              <a:defRPr sz="16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468754" marR="0" lvl="8" indent="-106553" algn="l" rtl="0">
              <a:spcBef>
                <a:spcPts val="280"/>
              </a:spcBef>
              <a:buClr>
                <a:schemeClr val="lt2"/>
              </a:buClr>
              <a:buSzPct val="100000"/>
              <a:buFont typeface="Merriweather"/>
              <a:buChar char="•"/>
              <a:defRPr sz="1400" b="0" i="0" u="none" strike="noStrike" cap="non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ctrTitle"/>
          </p:nvPr>
        </p:nvSpPr>
        <p:spPr>
          <a:xfrm>
            <a:off x="533400" y="20574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lIns="0" tIns="0" rIns="18275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-US" sz="6000" dirty="0"/>
              <a:t>DON’T BE SO DENSE</a:t>
            </a:r>
            <a:endParaRPr lang="en-US" sz="6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520700" y="20402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4"/>
              </a:buClr>
              <a:buSzPct val="25000"/>
              <a:buFont typeface="Calibri"/>
              <a:buNone/>
            </a:pPr>
            <a:r>
              <a:rPr lang="en-US" dirty="0"/>
              <a:t>Write Down Your Answers</a:t>
            </a:r>
            <a:endParaRPr lang="en-US" sz="5000" b="0" i="0" u="none" strike="noStrike" cap="none" dirty="0">
              <a:solidFill>
                <a:schemeClr val="accent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1347024"/>
            <a:ext cx="7366000" cy="51012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LEARN">
  <a:themeElements>
    <a:clrScheme name="Custom 11">
      <a:dk1>
        <a:srgbClr val="000000"/>
      </a:dk1>
      <a:lt1>
        <a:srgbClr val="FFFFFF"/>
      </a:lt1>
      <a:dk2>
        <a:srgbClr val="534949"/>
      </a:dk2>
      <a:lt2>
        <a:srgbClr val="F2E6B7"/>
      </a:lt2>
      <a:accent1>
        <a:srgbClr val="DCBA25"/>
      </a:accent1>
      <a:accent2>
        <a:srgbClr val="679BCD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5D94C1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">
  <a:themeElements>
    <a:clrScheme name="Custom 11">
      <a:dk1>
        <a:srgbClr val="000000"/>
      </a:dk1>
      <a:lt1>
        <a:srgbClr val="FFFFFF"/>
      </a:lt1>
      <a:dk2>
        <a:srgbClr val="534949"/>
      </a:dk2>
      <a:lt2>
        <a:srgbClr val="F2E6B7"/>
      </a:lt2>
      <a:accent1>
        <a:srgbClr val="DCBA25"/>
      </a:accent1>
      <a:accent2>
        <a:srgbClr val="679BCD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5D94C1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8</Words>
  <Application>Microsoft Office PowerPoint</Application>
  <PresentationFormat>On-screen Show (4:3)</PresentationFormat>
  <Paragraphs>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Georgia</vt:lpstr>
      <vt:lpstr>Merriweather</vt:lpstr>
      <vt:lpstr>Noto Sans Symbols</vt:lpstr>
      <vt:lpstr>LEARN</vt:lpstr>
      <vt:lpstr>LEARN</vt:lpstr>
      <vt:lpstr>PowerPoint Presentation</vt:lpstr>
      <vt:lpstr>DON’T BE SO DENSE</vt:lpstr>
      <vt:lpstr>Write Down Your Answers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Don't Be So Dense</dc:title>
  <dc:creator>K20 Center</dc:creator>
  <cp:lastModifiedBy>Bigler, Elijah B.</cp:lastModifiedBy>
  <cp:revision>2</cp:revision>
  <dcterms:modified xsi:type="dcterms:W3CDTF">2023-08-03T15:20:18Z</dcterms:modified>
</cp:coreProperties>
</file>