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7"/>
  </p:notesMasterIdLst>
  <p:sldIdLst>
    <p:sldId id="256" r:id="rId3"/>
    <p:sldId id="257" r:id="rId4"/>
    <p:sldId id="259" r:id="rId5"/>
    <p:sldId id="268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8D0E2-2ED6-4ADD-A4DF-711E0A99B434}" v="2" dt="2023-08-03T15:20:14.538"/>
  </p1510:revLst>
</p1510:revInfo>
</file>

<file path=ppt/tableStyles.xml><?xml version="1.0" encoding="utf-8"?>
<a:tblStyleLst xmlns:a="http://schemas.openxmlformats.org/drawingml/2006/main" def="{E2C67BB8-A2BF-48FB-B646-B1D96C5363B2}">
  <a:tblStyle styleId="{E2C67BB8-A2BF-48FB-B646-B1D96C5363B2}" styleName="Table_0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rgbClr val="F4F4F4"/>
          </a:solidFill>
        </a:fill>
      </a:tcStyle>
    </a:band1H>
    <a:band1V>
      <a:tcStyle>
        <a:tcBdr/>
        <a:fill>
          <a:solidFill>
            <a:srgbClr val="F4F4F4"/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lt1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97" d="100"/>
          <a:sy n="97" d="100"/>
        </p:scale>
        <p:origin x="9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48712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1833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909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6197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77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91332" y="1335962"/>
            <a:ext cx="2548128" cy="4163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woColTx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991B1E"/>
              </a:buClr>
              <a:buFont typeface="Georgia"/>
              <a:buNone/>
              <a:defRPr sz="48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indent="0" algn="l" rtl="0">
              <a:spcBef>
                <a:spcPts val="0"/>
              </a:spcBef>
              <a:buClr>
                <a:schemeClr val="lt1"/>
              </a:buClr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01500" algn="l" rtl="0">
              <a:spcBef>
                <a:spcPts val="360"/>
              </a:spcBef>
              <a:buClr>
                <a:schemeClr val="accent6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73548" algn="l" rtl="0">
              <a:spcBef>
                <a:spcPts val="360"/>
              </a:spcBef>
              <a:buClr>
                <a:schemeClr val="dk2"/>
              </a:buClr>
              <a:buSzPct val="100000"/>
              <a:buFont typeface="Merriweather"/>
              <a:buChar char="•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81153" algn="l" rtl="0">
              <a:spcBef>
                <a:spcPts val="360"/>
              </a:spcBef>
              <a:buClr>
                <a:schemeClr val="dk2"/>
              </a:buClr>
              <a:buSzPct val="100000"/>
              <a:buFont typeface="Merriweather"/>
              <a:buChar char="•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01500" algn="l" rtl="0">
              <a:spcBef>
                <a:spcPts val="360"/>
              </a:spcBef>
              <a:buClr>
                <a:schemeClr val="accent6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73548" algn="l" rtl="0">
              <a:spcBef>
                <a:spcPts val="360"/>
              </a:spcBef>
              <a:buClr>
                <a:schemeClr val="dk2"/>
              </a:buClr>
              <a:buSzPct val="100000"/>
              <a:buFont typeface="Merriweather"/>
              <a:buChar char="•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81153" algn="l" rtl="0">
              <a:spcBef>
                <a:spcPts val="360"/>
              </a:spcBef>
              <a:buClr>
                <a:schemeClr val="dk2"/>
              </a:buClr>
              <a:buSzPct val="100000"/>
              <a:buFont typeface="Merriweather"/>
              <a:buChar char="•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5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45718" lvl="0" indent="0" algn="l" rtl="0">
              <a:spcBef>
                <a:spcPts val="520"/>
              </a:spcBef>
              <a:buClr>
                <a:schemeClr val="accent3"/>
              </a:buClr>
              <a:buFont typeface="Noto Sans Symbols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77" marR="0" lvl="1" indent="-12676" algn="ctr" rtl="0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2653" algn="ctr" rtl="0">
              <a:spcBef>
                <a:spcPts val="420"/>
              </a:spcBef>
              <a:buClr>
                <a:schemeClr val="accent2"/>
              </a:buClr>
              <a:buFont typeface="Noto Sans Symbols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30" marR="0" lvl="3" indent="-12630" algn="ctr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06" marR="0" lvl="4" indent="-12606" algn="ctr" rtl="0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883" marR="0" lvl="5" indent="-12582" algn="ctr" rtl="0">
              <a:spcBef>
                <a:spcPts val="360"/>
              </a:spcBef>
              <a:buClr>
                <a:schemeClr val="accent5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060" marR="0" lvl="6" indent="-12560" algn="ctr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236" marR="0" lvl="7" indent="-12536" algn="ctr" rtl="0">
              <a:spcBef>
                <a:spcPts val="320"/>
              </a:spcBef>
              <a:buClr>
                <a:schemeClr val="lt2"/>
              </a:buClr>
              <a:buFont typeface="Merriweather"/>
              <a:buNone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413" marR="0" lvl="8" indent="-12513" algn="ctr" rtl="0">
              <a:spcBef>
                <a:spcPts val="280"/>
              </a:spcBef>
              <a:buClr>
                <a:schemeClr val="lt2"/>
              </a:buClr>
              <a:buFont typeface="Merriweather"/>
              <a:buNone/>
              <a:defRPr sz="14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35814" algn="l" rtl="0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5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45718" lvl="0" indent="0" algn="l" rtl="0">
              <a:spcBef>
                <a:spcPts val="520"/>
              </a:spcBef>
              <a:buClr>
                <a:schemeClr val="accent3"/>
              </a:buClr>
              <a:buFont typeface="Noto Sans Symbols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77" marR="0" lvl="1" indent="-12676" algn="ctr" rtl="0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2653" algn="ctr" rtl="0">
              <a:spcBef>
                <a:spcPts val="420"/>
              </a:spcBef>
              <a:buClr>
                <a:schemeClr val="accent2"/>
              </a:buClr>
              <a:buFont typeface="Noto Sans Symbols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30" marR="0" lvl="3" indent="-12630" algn="ctr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06" marR="0" lvl="4" indent="-12606" algn="ctr" rtl="0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883" marR="0" lvl="5" indent="-12582" algn="ctr" rtl="0">
              <a:spcBef>
                <a:spcPts val="360"/>
              </a:spcBef>
              <a:buClr>
                <a:schemeClr val="accent5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060" marR="0" lvl="6" indent="-12560" algn="ctr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236" marR="0" lvl="7" indent="-12536" algn="ctr" rtl="0">
              <a:spcBef>
                <a:spcPts val="320"/>
              </a:spcBef>
              <a:buClr>
                <a:schemeClr val="lt2"/>
              </a:buClr>
              <a:buFont typeface="Merriweather"/>
              <a:buNone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413" marR="0" lvl="8" indent="-12513" algn="ctr" rtl="0">
              <a:spcBef>
                <a:spcPts val="280"/>
              </a:spcBef>
              <a:buClr>
                <a:schemeClr val="lt2"/>
              </a:buClr>
              <a:buFont typeface="Merriweather"/>
              <a:buNone/>
              <a:defRPr sz="14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 sz="5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40"/>
              </a:spcBef>
              <a:buClr>
                <a:schemeClr val="accent3"/>
              </a:buClr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259046" algn="l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253953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210759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218364" algn="l" rtl="0">
              <a:spcBef>
                <a:spcPts val="280"/>
              </a:spcBef>
              <a:buClr>
                <a:schemeClr val="accent4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lt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lt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5053" algn="l" rtl="0">
              <a:spcBef>
                <a:spcPts val="4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36464" algn="l" rtl="0">
              <a:spcBef>
                <a:spcPts val="36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48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5053" algn="l" rtl="0">
              <a:spcBef>
                <a:spcPts val="4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36464" algn="l" rtl="0">
              <a:spcBef>
                <a:spcPts val="36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7" cy="659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80"/>
              </a:spcBef>
              <a:buClr>
                <a:schemeClr val="accent3"/>
              </a:buClr>
              <a:buFont typeface="Noto Sans Symbols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259046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253953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210759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218364" algn="l" rtl="0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645026" y="1859758"/>
            <a:ext cx="4041774" cy="654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80"/>
              </a:spcBef>
              <a:buClr>
                <a:schemeClr val="accent3"/>
              </a:buClr>
              <a:buFont typeface="Noto Sans Symbols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259046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253953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210759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218364" algn="l" rtl="0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7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41591" algn="l" rtl="0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51096" algn="l" rtl="0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73943" algn="l" rtl="0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44719" algn="l" rtl="0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52325" algn="l" rtl="0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6" y="2514600"/>
            <a:ext cx="4041774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41591" algn="l" rtl="0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51096" algn="l" rtl="0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73943" algn="l" rtl="0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44719" algn="l" rtl="0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52325" algn="l" rtl="0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305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5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575050" y="1905000"/>
            <a:ext cx="5111750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560"/>
              </a:spcBef>
              <a:buClr>
                <a:schemeClr val="accent3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18711" algn="l" rtl="0">
              <a:spcBef>
                <a:spcPts val="52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47272" algn="l" rtl="0">
              <a:spcBef>
                <a:spcPts val="48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44069" algn="l" rtl="0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905000"/>
            <a:ext cx="3124199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41591" algn="l" rtl="0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51096" algn="l" rtl="0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73943" algn="l" rtl="0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44719" algn="l" rtl="0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52325" algn="l" rtl="0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35814" algn="l" rtl="0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dk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dk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4"/>
              </a:buClr>
              <a:buFont typeface="Calibri"/>
              <a:buNone/>
              <a:defRPr sz="5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06" marR="0" lvl="0" indent="-117461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47" marR="0" lvl="1" indent="-129506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53" marR="0" lvl="2" indent="-160608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88659" marR="0" lvl="3" indent="-12820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62965" marR="0" lvl="4" indent="-135814" algn="l" rtl="0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271" marR="0" lvl="5" indent="-121831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140" marR="0" lvl="6" indent="-111661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448" marR="0" lvl="7" indent="-86248" algn="l" rtl="0">
              <a:spcBef>
                <a:spcPts val="320"/>
              </a:spcBef>
              <a:buClr>
                <a:schemeClr val="lt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754" marR="0" lvl="8" indent="-106553" algn="l" rtl="0">
              <a:spcBef>
                <a:spcPts val="280"/>
              </a:spcBef>
              <a:buClr>
                <a:schemeClr val="lt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0" tIns="0" rIns="18275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6000" dirty="0"/>
              <a:t>DON’T BE SO DENSE</a:t>
            </a:r>
            <a:endParaRPr lang="en-US" sz="6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520700" y="20402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4"/>
              </a:buClr>
              <a:buSzPct val="25000"/>
              <a:buFont typeface="Calibri"/>
              <a:buNone/>
            </a:pPr>
            <a:r>
              <a:rPr lang="en-US" dirty="0"/>
              <a:t>Write Down Your Answers</a:t>
            </a:r>
            <a:endParaRPr lang="en-US" sz="5000" b="0" i="0" u="none" strike="noStrike" cap="none" dirty="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347024"/>
            <a:ext cx="7366000" cy="5101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</Words>
  <Application>Microsoft Office PowerPoint</Application>
  <PresentationFormat>On-screen Show (4:3)</PresentationFormat>
  <Paragraphs>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Georgia</vt:lpstr>
      <vt:lpstr>Merriweather</vt:lpstr>
      <vt:lpstr>Noto Sans Symbols</vt:lpstr>
      <vt:lpstr>LEARN</vt:lpstr>
      <vt:lpstr>LEARN</vt:lpstr>
      <vt:lpstr>PowerPoint Presentation</vt:lpstr>
      <vt:lpstr>DON’T BE SO DENSE</vt:lpstr>
      <vt:lpstr>Write Down Your Answers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Don't Be So Dense</dc:title>
  <dc:creator>K20 Center</dc:creator>
  <cp:lastModifiedBy>Bigler, Elijah B.</cp:lastModifiedBy>
  <cp:revision>2</cp:revision>
  <dcterms:modified xsi:type="dcterms:W3CDTF">2023-08-03T15:20:18Z</dcterms:modified>
</cp:coreProperties>
</file>