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2"/>
  </p:notesMasterIdLst>
  <p:sldIdLst>
    <p:sldId id="256" r:id="rId3"/>
    <p:sldId id="257" r:id="rId4"/>
    <p:sldId id="260" r:id="rId5"/>
    <p:sldId id="272" r:id="rId6"/>
    <p:sldId id="273" r:id="rId7"/>
    <p:sldId id="274" r:id="rId8"/>
    <p:sldId id="276" r:id="rId9"/>
    <p:sldId id="277" r:id="rId10"/>
    <p:sldId id="278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5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B809002-A773-ABF6-678B-D8900BD18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F99DA403-8E6B-A2B0-5D50-B61EB57E29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1705D006-06D4-A106-97E9-3E7486E5E7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DNA Fingerprinting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Gel Electrophoresis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1143779"/>
          </a:xfrm>
        </p:spPr>
        <p:txBody>
          <a:bodyPr/>
          <a:lstStyle/>
          <a:p>
            <a:r>
              <a:rPr lang="en-US" altLang="en-US" dirty="0"/>
              <a:t>First, DNA strands are broken apart using enzymes.</a:t>
            </a:r>
          </a:p>
          <a:p>
            <a:r>
              <a:rPr lang="en-US" altLang="en-US" dirty="0"/>
              <a:t>The shorter the DNA strand, the farther it will travel.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C7B8C-47FA-32DF-7FAE-34153A095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0" y="2580525"/>
            <a:ext cx="2396804" cy="2046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586D9-6817-573A-D50C-33A67410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06" y="2571750"/>
            <a:ext cx="1880419" cy="857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3EC5A-0C9F-BA93-3B38-AA58B48DA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00" y="2580525"/>
            <a:ext cx="2387060" cy="1578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EDABF-699D-3A45-E30C-14B885D65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CF42-9EC2-142E-20E4-54810793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Restriction Enzymes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D37FE0E-AF9B-8E23-C02B-1865D0C3F66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3244"/>
            <a:ext cx="7886700" cy="3262312"/>
          </a:xfrm>
        </p:spPr>
        <p:txBody>
          <a:bodyPr/>
          <a:lstStyle/>
          <a:p>
            <a:r>
              <a:rPr lang="en-US" altLang="en-US" dirty="0"/>
              <a:t>Cuts DNA strands at certain places.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EFD79-49C0-AFBC-CF6E-101EAEB0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1" y="1977723"/>
            <a:ext cx="2105458" cy="1819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F85BC-6897-C8E1-A3F4-2B5A67AE0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88" y="1977723"/>
            <a:ext cx="2887624" cy="1961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AB098B-0058-4949-7F66-84E1E6834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72" y="1977723"/>
            <a:ext cx="2079697" cy="763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132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5BD9E-F129-6441-8FF9-44418631F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7A10-BF39-026B-C1E5-8601D98E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Variable Number of Tandem Repeats (VNTRs)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E033E3F-CADA-CEE8-150A-2E8A96AAEC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The number of consecutive repeats can have dramatic effects, like the difference between a severe disease or not getting sick at all.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5AFC0-4184-0FDB-F23E-602D15CA5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87" y="2851696"/>
            <a:ext cx="2926378" cy="70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88060-5B93-660E-762A-468CD5E6E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14" y="2677198"/>
            <a:ext cx="2732737" cy="1847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1AB47-FF3C-AB4B-5F5E-C6022D92A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45B30-8A08-6512-5771-E4C9F867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Polymerase Chain Reaction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EEECE02-C136-C01C-5A9F-67099641E2A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113007" cy="3262312"/>
          </a:xfrm>
        </p:spPr>
        <p:txBody>
          <a:bodyPr/>
          <a:lstStyle/>
          <a:p>
            <a:r>
              <a:rPr lang="en-US" altLang="en-US" dirty="0"/>
              <a:t>This technique was made famous because a scientist thought he had a viable dinosaur DNA sample using PCR</a:t>
            </a:r>
          </a:p>
          <a:p>
            <a:r>
              <a:rPr lang="en-US" altLang="en-US" dirty="0"/>
              <a:t>…turns our it was his own DNA and he had accidentally contaminated the sample.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0EBC5-A493-3CB0-13DA-A6D8DC8B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51" y="2516821"/>
            <a:ext cx="2362439" cy="1626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FDBCC-9EA1-7276-22C5-10D1C907C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51" y="1550634"/>
            <a:ext cx="2362439" cy="617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962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D19B2-E71A-D9CD-582C-47FB4B411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23AE-3AF4-8828-66A0-E463CF62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Autoradiograph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D59435F-F2AE-7BEB-6491-4C334433F0A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851288" cy="3262312"/>
          </a:xfrm>
        </p:spPr>
        <p:txBody>
          <a:bodyPr/>
          <a:lstStyle/>
          <a:p>
            <a:r>
              <a:rPr lang="en-US" altLang="en-US" dirty="0"/>
              <a:t>The DNA is what is radioactively labeled, specifically a certain DNA code.</a:t>
            </a:r>
          </a:p>
          <a:p>
            <a:r>
              <a:rPr lang="en-US" altLang="en-US" dirty="0"/>
              <a:t>If the organism has the code, the X-ray would catch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2C73E-A746-927C-FB32-443002316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35" y="1370013"/>
            <a:ext cx="1090092" cy="2029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6B090-42FF-E3CC-C54A-AFBDC57F6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18" y="2488423"/>
            <a:ext cx="1632175" cy="911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C7148-2131-78E7-5187-CBEB3D083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50" y="1374337"/>
            <a:ext cx="1663700" cy="63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594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56446-D069-5021-595C-CE25FD809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9910-2EDA-E0F3-1A42-C0745D01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DNA Sources and Non-DNA Sources</a:t>
            </a:r>
          </a:p>
        </p:txBody>
      </p:sp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88831EBB-D89B-958F-6C94-A63E656EC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DNA Sources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9D8EF219-E3AB-3662-E59B-9C0EFE58A1E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Saliva</a:t>
            </a:r>
          </a:p>
          <a:p>
            <a:r>
              <a:rPr lang="en-US" altLang="en-US" dirty="0"/>
              <a:t>Blood</a:t>
            </a:r>
          </a:p>
          <a:p>
            <a:r>
              <a:rPr lang="en-US" altLang="en-US" dirty="0"/>
              <a:t>Hair Follicles</a:t>
            </a:r>
          </a:p>
          <a:p>
            <a:r>
              <a:rPr lang="en-US" altLang="en-US" dirty="0"/>
              <a:t>Skin</a:t>
            </a:r>
          </a:p>
        </p:txBody>
      </p:sp>
      <p:sp>
        <p:nvSpPr>
          <p:cNvPr id="30724" name="Text Placeholder 4">
            <a:extLst>
              <a:ext uri="{FF2B5EF4-FFF2-40B4-BE49-F238E27FC236}">
                <a16:creationId xmlns:a16="http://schemas.microsoft.com/office/drawing/2014/main" id="{38D6113B-B601-CC1A-7923-8FA4A5EAE8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dirty="0"/>
              <a:t>Non-DNA Sources</a:t>
            </a:r>
          </a:p>
        </p:txBody>
      </p:sp>
      <p:sp>
        <p:nvSpPr>
          <p:cNvPr id="30725" name="Content Placeholder 5">
            <a:extLst>
              <a:ext uri="{FF2B5EF4-FFF2-40B4-BE49-F238E27FC236}">
                <a16:creationId xmlns:a16="http://schemas.microsoft.com/office/drawing/2014/main" id="{83FCFEEC-E277-A49D-6C2E-811EAC77B2C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dirty="0"/>
              <a:t>Urine Alone</a:t>
            </a:r>
          </a:p>
          <a:p>
            <a:r>
              <a:rPr lang="en-US" altLang="en-US" dirty="0"/>
              <a:t>Finger and Toenails</a:t>
            </a:r>
          </a:p>
          <a:p>
            <a:r>
              <a:rPr lang="en-US" altLang="en-US" dirty="0"/>
              <a:t>Cut Hair </a:t>
            </a:r>
          </a:p>
          <a:p>
            <a:r>
              <a:rPr lang="en-US" altLang="en-US" dirty="0"/>
              <a:t>Sweat Alone</a:t>
            </a:r>
          </a:p>
        </p:txBody>
      </p:sp>
    </p:spTree>
    <p:extLst>
      <p:ext uri="{BB962C8B-B14F-4D97-AF65-F5344CB8AC3E}">
        <p14:creationId xmlns:p14="http://schemas.microsoft.com/office/powerpoint/2010/main" val="181607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101C2-2E75-2CCE-DFC4-C1431436F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8915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13</TotalTime>
  <Words>155</Words>
  <Application>Microsoft Office PowerPoint</Application>
  <PresentationFormat>On-screen Show (16:9)</PresentationFormat>
  <Paragraphs>25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DNA Fingerprinting</vt:lpstr>
      <vt:lpstr>Gel Electrophoresis</vt:lpstr>
      <vt:lpstr>Restriction Enzymes</vt:lpstr>
      <vt:lpstr>Variable Number of Tandem Repeats (VNTRs)</vt:lpstr>
      <vt:lpstr>Polymerase Chain Reaction</vt:lpstr>
      <vt:lpstr>Autoradiograph</vt:lpstr>
      <vt:lpstr>DNA Sources and Non-DNA Sources</vt:lpstr>
      <vt:lpstr>PowerPoint Presentation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2026-04-14T19:33:38Z</dcterms:created>
  <dcterms:modified xsi:type="dcterms:W3CDTF">2026-04-14T19:47:30Z</dcterms:modified>
  <cp:category/>
</cp:coreProperties>
</file>