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661" r:id="rId2"/>
  </p:sldMasterIdLst>
  <p:notesMasterIdLst>
    <p:notesMasterId r:id="rId16"/>
  </p:notesMasterIdLst>
  <p:sldIdLst>
    <p:sldId id="257" r:id="rId3"/>
    <p:sldId id="269" r:id="rId4"/>
    <p:sldId id="258" r:id="rId5"/>
    <p:sldId id="259" r:id="rId6"/>
    <p:sldId id="270" r:id="rId7"/>
    <p:sldId id="260" r:id="rId8"/>
    <p:sldId id="261" r:id="rId9"/>
    <p:sldId id="262" r:id="rId10"/>
    <p:sldId id="271" r:id="rId11"/>
    <p:sldId id="263" r:id="rId12"/>
    <p:sldId id="272" r:id="rId13"/>
    <p:sldId id="274" r:id="rId14"/>
    <p:sldId id="273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2C67BB8-A2BF-48FB-B646-B1D96C5363B2}">
  <a:tblStyle styleId="{E2C67BB8-A2BF-48FB-B646-B1D96C5363B2}" styleName="Table_0">
    <a:wholeTbl>
      <a:tcTxStyle b="off" i="off">
        <a:font>
          <a:latin typeface="Constantia"/>
          <a:ea typeface="Constantia"/>
          <a:cs typeface="Constantia"/>
        </a:font>
        <a:schemeClr val="dk1"/>
      </a:tcTxStyle>
      <a:tcStyle>
        <a:tcBdr>
          <a:left>
            <a:ln w="12700" cap="flat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rgbClr val="F4F4F4"/>
          </a:solidFill>
        </a:fill>
      </a:tcStyle>
    </a:band1H>
    <a:band1V>
      <a:tcStyle>
        <a:tcBdr/>
        <a:fill>
          <a:solidFill>
            <a:srgbClr val="F4F4F4"/>
          </a:solidFill>
        </a:fill>
      </a:tcStyle>
    </a:band1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lt1"/>
          </a:solidFill>
        </a:fill>
      </a:tcStyle>
    </a:lastRow>
    <a:firstRow>
      <a:tcTxStyle b="on" i="off">
        <a:font>
          <a:latin typeface="Constantia"/>
          <a:ea typeface="Constantia"/>
          <a:cs typeface="Constantia"/>
        </a:font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71"/>
    <p:restoredTop sz="94643"/>
  </p:normalViewPr>
  <p:slideViewPr>
    <p:cSldViewPr snapToGrid="0" snapToObjects="1">
      <p:cViewPr varScale="1">
        <p:scale>
          <a:sx n="90" d="100"/>
          <a:sy n="90" d="100"/>
        </p:scale>
        <p:origin x="14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1555400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360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6831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4908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1043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81597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43213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11127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6017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64153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accent4"/>
              </a:buClr>
              <a:buFont typeface="Calibri"/>
              <a:buNone/>
              <a:defRPr sz="50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06" marR="0" lvl="0" indent="-117461" algn="l" rtl="0">
              <a:spcBef>
                <a:spcPts val="520"/>
              </a:spcBef>
              <a:buClr>
                <a:schemeClr val="accent3"/>
              </a:buClr>
              <a:buSzPct val="95000"/>
              <a:buFont typeface="Noto Sans Symbols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129506" algn="l" rtl="0">
              <a:spcBef>
                <a:spcPts val="48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60608" algn="l" rtl="0">
              <a:spcBef>
                <a:spcPts val="420"/>
              </a:spcBef>
              <a:buClr>
                <a:schemeClr val="accent2"/>
              </a:buClr>
              <a:buSzPct val="70000"/>
              <a:buFont typeface="Noto Sans Symbols"/>
              <a:buChar char="●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128209" algn="l" rtl="0">
              <a:spcBef>
                <a:spcPts val="400"/>
              </a:spcBef>
              <a:buClr>
                <a:schemeClr val="accent3"/>
              </a:buClr>
              <a:buSzPct val="64999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135814" algn="l" rtl="0">
              <a:spcBef>
                <a:spcPts val="400"/>
              </a:spcBef>
              <a:buClr>
                <a:schemeClr val="accent4"/>
              </a:buClr>
              <a:buSzPct val="64999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dk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dk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530352" y="1316736"/>
            <a:ext cx="7772400" cy="13624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rgbClr val="FFFFFF"/>
              </a:buClr>
              <a:buFont typeface="Calibri"/>
              <a:buNone/>
              <a:defRPr sz="5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440"/>
              </a:spcBef>
              <a:buClr>
                <a:schemeClr val="accent3"/>
              </a:buClr>
              <a:buFont typeface="Noto Sans Symbols"/>
              <a:buNone/>
              <a:def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259046" algn="l" rtl="0">
              <a:spcBef>
                <a:spcPts val="360"/>
              </a:spcBef>
              <a:buClr>
                <a:schemeClr val="accent1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253953" algn="l" rtl="0">
              <a:spcBef>
                <a:spcPts val="320"/>
              </a:spcBef>
              <a:buClr>
                <a:schemeClr val="accent2"/>
              </a:buClr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210759" algn="l" rtl="0">
              <a:spcBef>
                <a:spcPts val="280"/>
              </a:spcBef>
              <a:buClr>
                <a:schemeClr val="accent3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218364" algn="l" rtl="0">
              <a:spcBef>
                <a:spcPts val="280"/>
              </a:spcBef>
              <a:buClr>
                <a:schemeClr val="accent4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lt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lt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accent4"/>
              </a:buClr>
              <a:buFont typeface="Calibri"/>
              <a:buNone/>
              <a:defRPr sz="50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920084"/>
            <a:ext cx="4038599" cy="44348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06" marR="0" lvl="0" indent="-117461" algn="l" rtl="0">
              <a:spcBef>
                <a:spcPts val="520"/>
              </a:spcBef>
              <a:buClr>
                <a:schemeClr val="accent3"/>
              </a:buClr>
              <a:buSzPct val="95000"/>
              <a:buFont typeface="Noto Sans Symbols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129506" algn="l" rtl="0">
              <a:spcBef>
                <a:spcPts val="48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65053" algn="l" rtl="0">
              <a:spcBef>
                <a:spcPts val="400"/>
              </a:spcBef>
              <a:buClr>
                <a:schemeClr val="accent2"/>
              </a:buClr>
              <a:buSzPct val="7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136464" algn="l" rtl="0">
              <a:spcBef>
                <a:spcPts val="360"/>
              </a:spcBef>
              <a:buClr>
                <a:schemeClr val="accent3"/>
              </a:buClr>
              <a:buSzPct val="64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144069" algn="l" rtl="0">
              <a:spcBef>
                <a:spcPts val="360"/>
              </a:spcBef>
              <a:buClr>
                <a:schemeClr val="accent4"/>
              </a:buClr>
              <a:buSzPct val="64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dk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dk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2"/>
          </p:nvPr>
        </p:nvSpPr>
        <p:spPr>
          <a:xfrm>
            <a:off x="4648200" y="1920084"/>
            <a:ext cx="4038599" cy="44348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06" marR="0" lvl="0" indent="-117461" algn="l" rtl="0">
              <a:spcBef>
                <a:spcPts val="520"/>
              </a:spcBef>
              <a:buClr>
                <a:schemeClr val="accent3"/>
              </a:buClr>
              <a:buSzPct val="95000"/>
              <a:buFont typeface="Noto Sans Symbols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129506" algn="l" rtl="0">
              <a:spcBef>
                <a:spcPts val="48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65053" algn="l" rtl="0">
              <a:spcBef>
                <a:spcPts val="400"/>
              </a:spcBef>
              <a:buClr>
                <a:schemeClr val="accent2"/>
              </a:buClr>
              <a:buSzPct val="7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136464" algn="l" rtl="0">
              <a:spcBef>
                <a:spcPts val="360"/>
              </a:spcBef>
              <a:buClr>
                <a:schemeClr val="accent3"/>
              </a:buClr>
              <a:buSzPct val="64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144069" algn="l" rtl="0">
              <a:spcBef>
                <a:spcPts val="360"/>
              </a:spcBef>
              <a:buClr>
                <a:schemeClr val="accent4"/>
              </a:buClr>
              <a:buSzPct val="64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dk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dk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accent4"/>
              </a:buClr>
              <a:buFont typeface="Calibri"/>
              <a:buNone/>
              <a:defRPr sz="50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457200" y="1855248"/>
            <a:ext cx="4040187" cy="6593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480"/>
              </a:spcBef>
              <a:buClr>
                <a:schemeClr val="accent3"/>
              </a:buClr>
              <a:buFont typeface="Noto Sans Symbols"/>
              <a:buNone/>
              <a:defRPr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259046" algn="l" rtl="0">
              <a:spcBef>
                <a:spcPts val="400"/>
              </a:spcBef>
              <a:buClr>
                <a:schemeClr val="accent1"/>
              </a:buClr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253953" algn="l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210759" algn="l" rtl="0">
              <a:spcBef>
                <a:spcPts val="320"/>
              </a:spcBef>
              <a:buClr>
                <a:schemeClr val="accent3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218364" algn="l" rtl="0">
              <a:spcBef>
                <a:spcPts val="320"/>
              </a:spcBef>
              <a:buClr>
                <a:schemeClr val="accent4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dk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dk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2"/>
          </p:nvPr>
        </p:nvSpPr>
        <p:spPr>
          <a:xfrm>
            <a:off x="4645026" y="1859758"/>
            <a:ext cx="4041774" cy="654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480"/>
              </a:spcBef>
              <a:buClr>
                <a:schemeClr val="accent3"/>
              </a:buClr>
              <a:buFont typeface="Noto Sans Symbols"/>
              <a:buNone/>
              <a:defRPr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259046" algn="l" rtl="0">
              <a:spcBef>
                <a:spcPts val="400"/>
              </a:spcBef>
              <a:buClr>
                <a:schemeClr val="accent1"/>
              </a:buClr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253953" algn="l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210759" algn="l" rtl="0">
              <a:spcBef>
                <a:spcPts val="320"/>
              </a:spcBef>
              <a:buClr>
                <a:schemeClr val="accent3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218364" algn="l" rtl="0">
              <a:spcBef>
                <a:spcPts val="320"/>
              </a:spcBef>
              <a:buClr>
                <a:schemeClr val="accent4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dk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dk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3"/>
          </p:nvPr>
        </p:nvSpPr>
        <p:spPr>
          <a:xfrm>
            <a:off x="457200" y="2514600"/>
            <a:ext cx="4040187" cy="38457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06" marR="0" lvl="0" indent="-141591" algn="l" rtl="0">
              <a:spcBef>
                <a:spcPts val="440"/>
              </a:spcBef>
              <a:buClr>
                <a:schemeClr val="accent3"/>
              </a:buClr>
              <a:buSzPct val="95000"/>
              <a:buFont typeface="Noto Sans Symbols"/>
              <a:buChar char="●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151096" algn="l" rtl="0">
              <a:spcBef>
                <a:spcPts val="40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73943" algn="l" rtl="0">
              <a:spcBef>
                <a:spcPts val="360"/>
              </a:spcBef>
              <a:buClr>
                <a:schemeClr val="accent2"/>
              </a:buClr>
              <a:buSzPct val="700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144719" algn="l" rtl="0">
              <a:spcBef>
                <a:spcPts val="320"/>
              </a:spcBef>
              <a:buClr>
                <a:schemeClr val="accent3"/>
              </a:buClr>
              <a:buSzPct val="64999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152325" algn="l" rtl="0">
              <a:spcBef>
                <a:spcPts val="320"/>
              </a:spcBef>
              <a:buClr>
                <a:schemeClr val="accent4"/>
              </a:buClr>
              <a:buSzPct val="64999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dk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dk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4"/>
          </p:nvPr>
        </p:nvSpPr>
        <p:spPr>
          <a:xfrm>
            <a:off x="4645026" y="2514600"/>
            <a:ext cx="4041774" cy="38457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06" marR="0" lvl="0" indent="-141591" algn="l" rtl="0">
              <a:spcBef>
                <a:spcPts val="440"/>
              </a:spcBef>
              <a:buClr>
                <a:schemeClr val="accent3"/>
              </a:buClr>
              <a:buSzPct val="95000"/>
              <a:buFont typeface="Noto Sans Symbols"/>
              <a:buChar char="●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151096" algn="l" rtl="0">
              <a:spcBef>
                <a:spcPts val="40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73943" algn="l" rtl="0">
              <a:spcBef>
                <a:spcPts val="360"/>
              </a:spcBef>
              <a:buClr>
                <a:schemeClr val="accent2"/>
              </a:buClr>
              <a:buSzPct val="700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144719" algn="l" rtl="0">
              <a:spcBef>
                <a:spcPts val="320"/>
              </a:spcBef>
              <a:buClr>
                <a:schemeClr val="accent3"/>
              </a:buClr>
              <a:buSzPct val="64999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152325" algn="l" rtl="0">
              <a:spcBef>
                <a:spcPts val="320"/>
              </a:spcBef>
              <a:buClr>
                <a:schemeClr val="accent4"/>
              </a:buClr>
              <a:buSzPct val="64999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dk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dk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305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 sz="5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Blank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with Caption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3575050" y="1905000"/>
            <a:ext cx="5111750" cy="434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560"/>
              </a:spcBef>
              <a:buClr>
                <a:schemeClr val="accent3"/>
              </a:buClr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118711" algn="l" rtl="0">
              <a:spcBef>
                <a:spcPts val="52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47272" algn="l" rtl="0">
              <a:spcBef>
                <a:spcPts val="480"/>
              </a:spcBef>
              <a:buClr>
                <a:schemeClr val="accent2"/>
              </a:buClr>
              <a:buSzPct val="7000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128209" algn="l" rtl="0">
              <a:spcBef>
                <a:spcPts val="400"/>
              </a:spcBef>
              <a:buClr>
                <a:schemeClr val="accent3"/>
              </a:buClr>
              <a:buSzPct val="64999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144069" algn="l" rtl="0">
              <a:spcBef>
                <a:spcPts val="360"/>
              </a:spcBef>
              <a:buClr>
                <a:schemeClr val="accent4"/>
              </a:buClr>
              <a:buSzPct val="64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dk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dk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accent4"/>
              </a:buClr>
              <a:buFont typeface="Calibri"/>
              <a:buNone/>
              <a:defRPr sz="50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2"/>
          </p:nvPr>
        </p:nvSpPr>
        <p:spPr>
          <a:xfrm>
            <a:off x="457200" y="1905000"/>
            <a:ext cx="3124199" cy="434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06" marR="0" lvl="0" indent="-141591" algn="l" rtl="0">
              <a:spcBef>
                <a:spcPts val="440"/>
              </a:spcBef>
              <a:buClr>
                <a:schemeClr val="accent3"/>
              </a:buClr>
              <a:buSzPct val="95000"/>
              <a:buFont typeface="Noto Sans Symbols"/>
              <a:buChar char="●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151096" algn="l" rtl="0">
              <a:spcBef>
                <a:spcPts val="40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73943" algn="l" rtl="0">
              <a:spcBef>
                <a:spcPts val="360"/>
              </a:spcBef>
              <a:buClr>
                <a:schemeClr val="accent2"/>
              </a:buClr>
              <a:buSzPct val="700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144719" algn="l" rtl="0">
              <a:spcBef>
                <a:spcPts val="320"/>
              </a:spcBef>
              <a:buClr>
                <a:schemeClr val="accent3"/>
              </a:buClr>
              <a:buSzPct val="64999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152325" algn="l" rtl="0">
              <a:spcBef>
                <a:spcPts val="320"/>
              </a:spcBef>
              <a:buClr>
                <a:schemeClr val="accent4"/>
              </a:buClr>
              <a:buSzPct val="64999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dk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dk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woColTx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991B1E"/>
              </a:buClr>
              <a:buFont typeface="Georgia"/>
              <a:buNone/>
              <a:defRPr sz="4800" b="0" i="0" u="none" strike="noStrike" cap="none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algn="l" rtl="0">
              <a:spcBef>
                <a:spcPts val="0"/>
              </a:spcBef>
              <a:buClr>
                <a:schemeClr val="lt1"/>
              </a:buClr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indent="0" algn="l" rtl="0">
              <a:spcBef>
                <a:spcPts val="0"/>
              </a:spcBef>
              <a:buClr>
                <a:schemeClr val="lt1"/>
              </a:buClr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indent="0" algn="l" rtl="0">
              <a:spcBef>
                <a:spcPts val="0"/>
              </a:spcBef>
              <a:buClr>
                <a:schemeClr val="lt1"/>
              </a:buClr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indent="0" algn="l" rtl="0">
              <a:spcBef>
                <a:spcPts val="0"/>
              </a:spcBef>
              <a:buClr>
                <a:schemeClr val="lt1"/>
              </a:buClr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indent="0" algn="l" rtl="0">
              <a:spcBef>
                <a:spcPts val="0"/>
              </a:spcBef>
              <a:buClr>
                <a:schemeClr val="lt1"/>
              </a:buClr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indent="0" algn="l" rtl="0">
              <a:spcBef>
                <a:spcPts val="0"/>
              </a:spcBef>
              <a:buClr>
                <a:schemeClr val="lt1"/>
              </a:buClr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indent="0" algn="l" rtl="0">
              <a:spcBef>
                <a:spcPts val="0"/>
              </a:spcBef>
              <a:buClr>
                <a:schemeClr val="lt1"/>
              </a:buClr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indent="0" algn="l" rtl="0">
              <a:spcBef>
                <a:spcPts val="0"/>
              </a:spcBef>
              <a:buClr>
                <a:schemeClr val="lt1"/>
              </a:buClr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06" marR="0" lvl="0" indent="-117461" algn="l" rtl="0">
              <a:spcBef>
                <a:spcPts val="520"/>
              </a:spcBef>
              <a:buClr>
                <a:schemeClr val="accent3"/>
              </a:buClr>
              <a:buSzPct val="95000"/>
              <a:buFont typeface="Noto Sans Symbols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129506" algn="l" rtl="0">
              <a:spcBef>
                <a:spcPts val="48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60608" algn="l" rtl="0">
              <a:spcBef>
                <a:spcPts val="420"/>
              </a:spcBef>
              <a:buClr>
                <a:schemeClr val="accent2"/>
              </a:buClr>
              <a:buSzPct val="70000"/>
              <a:buFont typeface="Noto Sans Symbols"/>
              <a:buChar char="●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128209" algn="l" rtl="0">
              <a:spcBef>
                <a:spcPts val="400"/>
              </a:spcBef>
              <a:buClr>
                <a:schemeClr val="accent3"/>
              </a:buClr>
              <a:buSzPct val="64999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144069" algn="l" rtl="0">
              <a:spcBef>
                <a:spcPts val="360"/>
              </a:spcBef>
              <a:buClr>
                <a:schemeClr val="accent4"/>
              </a:buClr>
              <a:buSzPct val="64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01500" algn="l" rtl="0">
              <a:spcBef>
                <a:spcPts val="360"/>
              </a:spcBef>
              <a:buClr>
                <a:schemeClr val="accent6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73548" algn="l" rtl="0">
              <a:spcBef>
                <a:spcPts val="360"/>
              </a:spcBef>
              <a:buClr>
                <a:schemeClr val="dk2"/>
              </a:buClr>
              <a:buSzPct val="100000"/>
              <a:buFont typeface="Merriweather"/>
              <a:buChar char="•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81153" algn="l" rtl="0">
              <a:spcBef>
                <a:spcPts val="360"/>
              </a:spcBef>
              <a:buClr>
                <a:schemeClr val="dk2"/>
              </a:buClr>
              <a:buSzPct val="100000"/>
              <a:buFont typeface="Merriweather"/>
              <a:buChar char="•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06" marR="0" lvl="0" indent="-117461" algn="l" rtl="0">
              <a:spcBef>
                <a:spcPts val="520"/>
              </a:spcBef>
              <a:buClr>
                <a:schemeClr val="accent3"/>
              </a:buClr>
              <a:buSzPct val="95000"/>
              <a:buFont typeface="Noto Sans Symbols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129506" algn="l" rtl="0">
              <a:spcBef>
                <a:spcPts val="48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60608" algn="l" rtl="0">
              <a:spcBef>
                <a:spcPts val="420"/>
              </a:spcBef>
              <a:buClr>
                <a:schemeClr val="accent2"/>
              </a:buClr>
              <a:buSzPct val="70000"/>
              <a:buFont typeface="Noto Sans Symbols"/>
              <a:buChar char="●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128209" algn="l" rtl="0">
              <a:spcBef>
                <a:spcPts val="400"/>
              </a:spcBef>
              <a:buClr>
                <a:schemeClr val="accent3"/>
              </a:buClr>
              <a:buSzPct val="64999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144069" algn="l" rtl="0">
              <a:spcBef>
                <a:spcPts val="360"/>
              </a:spcBef>
              <a:buClr>
                <a:schemeClr val="accent4"/>
              </a:buClr>
              <a:buSzPct val="64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01500" algn="l" rtl="0">
              <a:spcBef>
                <a:spcPts val="360"/>
              </a:spcBef>
              <a:buClr>
                <a:schemeClr val="accent6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73548" algn="l" rtl="0">
              <a:spcBef>
                <a:spcPts val="360"/>
              </a:spcBef>
              <a:buClr>
                <a:schemeClr val="dk2"/>
              </a:buClr>
              <a:buSzPct val="100000"/>
              <a:buFont typeface="Merriweather"/>
              <a:buChar char="•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81153" algn="l" rtl="0">
              <a:spcBef>
                <a:spcPts val="360"/>
              </a:spcBef>
              <a:buClr>
                <a:schemeClr val="dk2"/>
              </a:buClr>
              <a:buSzPct val="100000"/>
              <a:buFont typeface="Merriweather"/>
              <a:buChar char="•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 sz="5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ubTitle" idx="1"/>
          </p:nvPr>
        </p:nvSpPr>
        <p:spPr>
          <a:xfrm>
            <a:off x="533400" y="3228535"/>
            <a:ext cx="7854696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45718" lvl="0" indent="0" algn="l" rtl="0">
              <a:spcBef>
                <a:spcPts val="520"/>
              </a:spcBef>
              <a:buClr>
                <a:schemeClr val="accent3"/>
              </a:buClr>
              <a:buFont typeface="Noto Sans Symbols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177" marR="0" lvl="1" indent="-12676" algn="ctr" rtl="0">
              <a:spcBef>
                <a:spcPts val="480"/>
              </a:spcBef>
              <a:buClr>
                <a:schemeClr val="accent1"/>
              </a:buClr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2653" algn="ctr" rtl="0">
              <a:spcBef>
                <a:spcPts val="420"/>
              </a:spcBef>
              <a:buClr>
                <a:schemeClr val="accent2"/>
              </a:buClr>
              <a:buFont typeface="Noto Sans Symbols"/>
              <a:buNone/>
              <a:defRPr sz="21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530" marR="0" lvl="3" indent="-12630" algn="ctr" rtl="0">
              <a:spcBef>
                <a:spcPts val="400"/>
              </a:spcBef>
              <a:buClr>
                <a:schemeClr val="accent3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706" marR="0" lvl="4" indent="-12606" algn="ctr" rtl="0">
              <a:spcBef>
                <a:spcPts val="400"/>
              </a:spcBef>
              <a:buClr>
                <a:schemeClr val="accent4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5883" marR="0" lvl="5" indent="-12582" algn="ctr" rtl="0">
              <a:spcBef>
                <a:spcPts val="360"/>
              </a:spcBef>
              <a:buClr>
                <a:schemeClr val="accent5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060" marR="0" lvl="6" indent="-12560" algn="ctr" rtl="0">
              <a:spcBef>
                <a:spcPts val="320"/>
              </a:spcBef>
              <a:buClr>
                <a:schemeClr val="accent6"/>
              </a:buClr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236" marR="0" lvl="7" indent="-12536" algn="ctr" rtl="0">
              <a:spcBef>
                <a:spcPts val="320"/>
              </a:spcBef>
              <a:buClr>
                <a:schemeClr val="lt2"/>
              </a:buClr>
              <a:buFont typeface="Merriweather"/>
              <a:buNone/>
              <a:defRPr sz="16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413" marR="0" lvl="8" indent="-12513" algn="ctr" rtl="0">
              <a:spcBef>
                <a:spcPts val="280"/>
              </a:spcBef>
              <a:buClr>
                <a:schemeClr val="lt2"/>
              </a:buClr>
              <a:buFont typeface="Merriweather"/>
              <a:buNone/>
              <a:defRPr sz="14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accent4"/>
              </a:buClr>
              <a:buFont typeface="Calibri"/>
              <a:buNone/>
              <a:defRPr sz="50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06" marR="0" lvl="0" indent="-117461" algn="l" rtl="0">
              <a:spcBef>
                <a:spcPts val="520"/>
              </a:spcBef>
              <a:buClr>
                <a:schemeClr val="accent3"/>
              </a:buClr>
              <a:buSzPct val="95000"/>
              <a:buFont typeface="Noto Sans Symbols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129506" algn="l" rtl="0">
              <a:spcBef>
                <a:spcPts val="48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60608" algn="l" rtl="0">
              <a:spcBef>
                <a:spcPts val="420"/>
              </a:spcBef>
              <a:buClr>
                <a:schemeClr val="accent2"/>
              </a:buClr>
              <a:buSzPct val="70000"/>
              <a:buFont typeface="Noto Sans Symbols"/>
              <a:buChar char="●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128209" algn="l" rtl="0">
              <a:spcBef>
                <a:spcPts val="400"/>
              </a:spcBef>
              <a:buClr>
                <a:schemeClr val="accent3"/>
              </a:buClr>
              <a:buSzPct val="64999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135814" algn="l" rtl="0">
              <a:spcBef>
                <a:spcPts val="400"/>
              </a:spcBef>
              <a:buClr>
                <a:schemeClr val="accent4"/>
              </a:buClr>
              <a:buSzPct val="64999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dk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dk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accent4"/>
              </a:buClr>
              <a:buFont typeface="Calibri"/>
              <a:buNone/>
              <a:defRPr sz="50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06" marR="0" lvl="0" indent="-117461" algn="l" rtl="0">
              <a:spcBef>
                <a:spcPts val="520"/>
              </a:spcBef>
              <a:buClr>
                <a:schemeClr val="accent3"/>
              </a:buClr>
              <a:buSzPct val="95000"/>
              <a:buFont typeface="Noto Sans Symbols"/>
              <a:buChar char="●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129506" algn="l" rtl="0">
              <a:spcBef>
                <a:spcPts val="48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60608" algn="l" rtl="0">
              <a:spcBef>
                <a:spcPts val="420"/>
              </a:spcBef>
              <a:buClr>
                <a:schemeClr val="accent2"/>
              </a:buClr>
              <a:buSzPct val="70000"/>
              <a:buFont typeface="Noto Sans Symbols"/>
              <a:buChar char="●"/>
              <a:defRPr sz="21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128209" algn="l" rtl="0">
              <a:spcBef>
                <a:spcPts val="400"/>
              </a:spcBef>
              <a:buClr>
                <a:schemeClr val="accent3"/>
              </a:buClr>
              <a:buSzPct val="64999"/>
              <a:buFont typeface="Noto Sans Symbols"/>
              <a:buChar char="●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135814" algn="l" rtl="0">
              <a:spcBef>
                <a:spcPts val="400"/>
              </a:spcBef>
              <a:buClr>
                <a:schemeClr val="accent4"/>
              </a:buClr>
              <a:buSzPct val="64999"/>
              <a:buFont typeface="Noto Sans Symbols"/>
              <a:buChar char="●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lt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lt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jpeg"/><Relationship Id="rId6" Type="http://schemas.openxmlformats.org/officeDocument/2006/relationships/image" Target="../media/image9.png"/><Relationship Id="rId7" Type="http://schemas.openxmlformats.org/officeDocument/2006/relationships/image" Target="../media/image10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4" Type="http://schemas.openxmlformats.org/officeDocument/2006/relationships/image" Target="../media/image12.jpe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ctrTitle"/>
          </p:nvPr>
        </p:nvSpPr>
        <p:spPr>
          <a:xfrm>
            <a:off x="533400" y="20574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lIns="0" tIns="0" rIns="18275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en-US" sz="6000" dirty="0" smtClean="0"/>
              <a:t>Crime Investigation Tools</a:t>
            </a:r>
            <a:endParaRPr lang="en-US" sz="6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300037" y="14449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4"/>
              </a:buClr>
              <a:buSzPct val="25000"/>
              <a:buFont typeface="Calibri"/>
              <a:buNone/>
            </a:pPr>
            <a:r>
              <a:rPr lang="en-US" sz="4400" dirty="0" smtClean="0"/>
              <a:t>What’s missing from all of these?</a:t>
            </a:r>
            <a:endParaRPr lang="en-US" sz="4400" b="0" i="0" u="none" strike="noStrike" cap="none" dirty="0">
              <a:solidFill>
                <a:schemeClr val="accent4"/>
              </a:solidFill>
              <a:sym typeface="Calibri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0038" y="1287495"/>
            <a:ext cx="3283744" cy="247338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62638" y="1232692"/>
            <a:ext cx="3110806" cy="20701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0037" y="4371975"/>
            <a:ext cx="4014788" cy="224313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18309" y="4148101"/>
            <a:ext cx="3355135" cy="246701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40844" y="2773482"/>
            <a:ext cx="3201552" cy="213040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300037" y="14449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4"/>
              </a:buClr>
              <a:buSzPct val="25000"/>
              <a:buFont typeface="Calibri"/>
              <a:buNone/>
            </a:pPr>
            <a:r>
              <a:rPr lang="en-US" sz="4400" dirty="0" smtClean="0"/>
              <a:t>What’s missing from all of these?</a:t>
            </a:r>
            <a:endParaRPr lang="en-US" sz="4400" b="0" i="0" u="none" strike="noStrike" cap="none" dirty="0">
              <a:solidFill>
                <a:schemeClr val="accent4"/>
              </a:solidFill>
              <a:sym typeface="Calibri"/>
            </a:endParaRPr>
          </a:p>
        </p:txBody>
      </p:sp>
      <p:sp>
        <p:nvSpPr>
          <p:cNvPr id="11" name="Shape 88"/>
          <p:cNvSpPr txBox="1">
            <a:spLocks noGrp="1"/>
          </p:cNvSpPr>
          <p:nvPr>
            <p:ph type="body" idx="1"/>
          </p:nvPr>
        </p:nvSpPr>
        <p:spPr>
          <a:xfrm>
            <a:off x="457199" y="1306830"/>
            <a:ext cx="8043863" cy="43891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4306" marR="0" lvl="0" indent="-274306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95000"/>
              <a:buFont typeface="Noto Sans Symbols"/>
              <a:buChar char="●"/>
            </a:pPr>
            <a:r>
              <a:rPr lang="en-US" sz="26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nucleus!</a:t>
            </a:r>
          </a:p>
          <a:p>
            <a:pPr marL="274306" marR="0" lvl="0" indent="-274306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95000"/>
              <a:buFont typeface="Noto Sans Symbols"/>
              <a:buChar char="●"/>
            </a:pPr>
            <a:r>
              <a:rPr lang="en-US" dirty="0" smtClean="0"/>
              <a:t>On there own, sweat, urine, nails, hair, and oils that help create fingerprints do not have any DNA connection to you</a:t>
            </a:r>
          </a:p>
          <a:p>
            <a:pPr marL="274306" marR="0" lvl="0" indent="-274306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95000"/>
              <a:buFont typeface="Noto Sans Symbols"/>
              <a:buChar char="●"/>
            </a:pPr>
            <a:r>
              <a:rPr lang="en-US" sz="26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 about it: all of those are byproducts (or waste) from various bodily processes</a:t>
            </a:r>
          </a:p>
          <a:p>
            <a:pPr marL="274306" marR="0" lvl="0" indent="-274306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95000"/>
              <a:buFont typeface="Noto Sans Symbols"/>
              <a:buChar char="●"/>
            </a:pPr>
            <a:r>
              <a:rPr lang="en-US" sz="26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However, all of these can be used for DNA if skin cells are attached to it (just like the saliva mouth swab) because the skin does have DNA</a:t>
            </a:r>
            <a:endParaRPr lang="en-US"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053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1316736"/>
            <a:ext cx="8127873" cy="1362455"/>
          </a:xfrm>
        </p:spPr>
        <p:txBody>
          <a:bodyPr/>
          <a:lstStyle/>
          <a:p>
            <a:r>
              <a:rPr lang="en-US" smtClean="0"/>
              <a:t>Non-DNA Investigation Tools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92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300037" y="14449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4"/>
              </a:buClr>
              <a:buSzPct val="25000"/>
              <a:buFont typeface="Calibri"/>
              <a:buNone/>
            </a:pPr>
            <a:r>
              <a:rPr lang="en-US" sz="4400" dirty="0" smtClean="0"/>
              <a:t>All of these don’t use DNA</a:t>
            </a:r>
            <a:endParaRPr lang="en-US" sz="4400" b="0" i="0" u="none" strike="noStrike" cap="none" dirty="0">
              <a:solidFill>
                <a:schemeClr val="accent4"/>
              </a:solidFill>
              <a:sym typeface="Calibri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0037" y="1400175"/>
            <a:ext cx="3683794" cy="24003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38420" y="1269682"/>
            <a:ext cx="3548380" cy="266128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0052" y="4130039"/>
            <a:ext cx="3631948" cy="197091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86375" y="3930967"/>
            <a:ext cx="2884739" cy="288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708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DNA Tools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332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457200" y="232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4"/>
              </a:buClr>
              <a:buSzPct val="25000"/>
              <a:buFont typeface="Calibri"/>
              <a:buNone/>
            </a:pPr>
            <a:r>
              <a:rPr lang="en-US" dirty="0" smtClean="0"/>
              <a:t>Gel Electrophoresis</a:t>
            </a:r>
            <a:endParaRPr lang="en-US" sz="5000" b="0" i="0" u="none" strike="noStrike" cap="none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457200" y="1375600"/>
            <a:ext cx="4429125" cy="43891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4306" marR="0" lvl="0" indent="-274306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95000"/>
              <a:buFont typeface="Noto Sans Symbols"/>
              <a:buChar char="●"/>
            </a:pPr>
            <a:r>
              <a:rPr lang="en-US" dirty="0" smtClean="0"/>
              <a:t>First, DNA strands are broken apart </a:t>
            </a:r>
            <a:r>
              <a:rPr lang="en-US" smtClean="0"/>
              <a:t>using enzymes</a:t>
            </a:r>
          </a:p>
          <a:p>
            <a:pPr marL="274306" marR="0" lvl="0" indent="-274306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95000"/>
              <a:buFont typeface="Noto Sans Symbols"/>
              <a:buChar char="●"/>
            </a:pPr>
            <a:r>
              <a:rPr lang="en-US" dirty="0" smtClean="0"/>
              <a:t>The shorter the DNA strand, the farther it will travel</a:t>
            </a:r>
          </a:p>
          <a:p>
            <a:pPr marL="274306" marR="0" lvl="0" indent="-274306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95000"/>
              <a:buFont typeface="Noto Sans Symbols"/>
              <a:buChar char="●"/>
            </a:pPr>
            <a:endParaRPr lang="en-US"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14662" y="3157538"/>
            <a:ext cx="4744978" cy="335448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4"/>
              </a:buClr>
              <a:buSzPct val="25000"/>
              <a:buFont typeface="Calibri"/>
              <a:buNone/>
            </a:pPr>
            <a:r>
              <a:rPr lang="en-US" sz="5000" b="0" i="0" u="none" strike="noStrike" cap="none" dirty="0" smtClean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Centrifuge</a:t>
            </a:r>
            <a:endParaRPr lang="en-US" sz="5000" b="0" i="0" u="none" strike="noStrike" cap="none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4357688" cy="43891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4306" marR="0" lvl="0" indent="-274306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95000"/>
              <a:buFont typeface="Noto Sans Symbols"/>
              <a:buChar char="●"/>
            </a:pPr>
            <a:r>
              <a:rPr lang="en-US" dirty="0" smtClean="0"/>
              <a:t>Spins quickly to separate the different particles </a:t>
            </a:r>
            <a:r>
              <a:rPr lang="en-US" smtClean="0"/>
              <a:t>in blood</a:t>
            </a:r>
            <a:endParaRPr lang="en-US"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22839" y="1571624"/>
            <a:ext cx="3327390" cy="44291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DNA Sources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0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4"/>
              </a:buClr>
              <a:buSzPct val="25000"/>
              <a:buFont typeface="Calibri"/>
              <a:buNone/>
            </a:pPr>
            <a:r>
              <a:rPr lang="en-US" sz="5000" b="0" i="0" u="none" strike="noStrike" cap="none" dirty="0" smtClean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Blood</a:t>
            </a:r>
            <a:endParaRPr lang="en-US" sz="5000" b="0" i="0" u="none" strike="noStrike" cap="none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Red blood cells actually don’t have a nucleus, so no DNA</a:t>
            </a:r>
          </a:p>
          <a:p>
            <a:r>
              <a:rPr lang="en-US" dirty="0" smtClean="0"/>
              <a:t>However, white blood cells do, so when blood is used for DNA testing it’s the white blood cells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24229" y="3643313"/>
            <a:ext cx="5362571" cy="268128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4"/>
              </a:buClr>
              <a:buSzPct val="25000"/>
              <a:buFont typeface="Calibri"/>
              <a:buNone/>
            </a:pPr>
            <a:r>
              <a:rPr lang="en-US" dirty="0" smtClean="0"/>
              <a:t>Mouth Swabs</a:t>
            </a:r>
            <a:endParaRPr lang="en-US" sz="5000" b="0" i="0" u="none" strike="noStrike" cap="none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457199" y="1935480"/>
            <a:ext cx="7286625" cy="43891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4306" marR="0" lvl="0" indent="-274306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95000"/>
              <a:buFont typeface="Noto Sans Symbols"/>
              <a:buChar char="●"/>
            </a:pPr>
            <a:r>
              <a:rPr lang="en-US" dirty="0" smtClean="0"/>
              <a:t>Despite many people thinking mouth swabs are for spit, it’s actually for the cheek skin cells</a:t>
            </a:r>
          </a:p>
          <a:p>
            <a:pPr marL="274306" marR="0" lvl="0" indent="-274306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95000"/>
              <a:buFont typeface="Noto Sans Symbols"/>
              <a:buChar char="●"/>
            </a:pPr>
            <a:r>
              <a:rPr lang="en-US" sz="26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saliva keeps the skin cells from drying out</a:t>
            </a:r>
            <a:endParaRPr lang="en-US"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7299" y="3371850"/>
            <a:ext cx="5362301" cy="301820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457199" y="2754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4"/>
              </a:buClr>
              <a:buSzPct val="25000"/>
              <a:buFont typeface="Calibri"/>
              <a:buNone/>
            </a:pPr>
            <a:r>
              <a:rPr lang="en-US" dirty="0" smtClean="0"/>
              <a:t>Hair Follicle</a:t>
            </a:r>
            <a:endParaRPr lang="en-US" sz="5000" b="0" i="0" u="none" strike="noStrike" cap="none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457199" y="1306830"/>
            <a:ext cx="8043863" cy="43891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4306" marR="0" lvl="0" indent="-274306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95000"/>
              <a:buFont typeface="Noto Sans Symbols"/>
              <a:buChar char="●"/>
            </a:pPr>
            <a:r>
              <a:rPr lang="en-US" sz="26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Hair itself doesn’t have any nuclei</a:t>
            </a:r>
          </a:p>
          <a:p>
            <a:pPr marL="274306" marR="0" lvl="0" indent="-274306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95000"/>
              <a:buFont typeface="Noto Sans Symbols"/>
              <a:buChar char="●"/>
            </a:pPr>
            <a:r>
              <a:rPr lang="en-US" dirty="0" smtClean="0"/>
              <a:t>However, the hair follicle (the part that attaches to the head) does have a nucleus</a:t>
            </a:r>
          </a:p>
          <a:p>
            <a:pPr marL="274306" marR="0" lvl="0" indent="-274306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95000"/>
              <a:buFont typeface="Noto Sans Symbols"/>
              <a:buChar char="●"/>
            </a:pPr>
            <a:r>
              <a:rPr lang="en-US" sz="26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picture includes both the follicle and surrounding skin, but not all of that is needed (the follicle is the white end when you pull a hair out)</a:t>
            </a:r>
            <a:endParaRPr lang="en-US"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29287" y="3369854"/>
            <a:ext cx="2771775" cy="304313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DNA 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984821"/>
      </p:ext>
    </p:extLst>
  </p:cSld>
  <p:clrMapOvr>
    <a:masterClrMapping/>
  </p:clrMapOvr>
</p:sld>
</file>

<file path=ppt/theme/theme1.xml><?xml version="1.0" encoding="utf-8"?>
<a:theme xmlns:a="http://schemas.openxmlformats.org/drawingml/2006/main" name="LEARN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4128</TotalTime>
  <Words>260</Words>
  <Application>Microsoft Macintosh PowerPoint</Application>
  <PresentationFormat>On-screen Show (4:3)</PresentationFormat>
  <Paragraphs>27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Georgia</vt:lpstr>
      <vt:lpstr>Merriweather</vt:lpstr>
      <vt:lpstr>Noto Sans Symbols</vt:lpstr>
      <vt:lpstr>LEARN</vt:lpstr>
      <vt:lpstr>LEARN</vt:lpstr>
      <vt:lpstr>Crime Investigation Tools</vt:lpstr>
      <vt:lpstr>DNA Tools</vt:lpstr>
      <vt:lpstr>Gel Electrophoresis</vt:lpstr>
      <vt:lpstr>Centrifuge</vt:lpstr>
      <vt:lpstr>DNA Sources</vt:lpstr>
      <vt:lpstr>Blood</vt:lpstr>
      <vt:lpstr>Mouth Swabs</vt:lpstr>
      <vt:lpstr>Hair Follicle</vt:lpstr>
      <vt:lpstr>Not DNA Sources</vt:lpstr>
      <vt:lpstr>What’s missing from all of these?</vt:lpstr>
      <vt:lpstr>What’s missing from all of these?</vt:lpstr>
      <vt:lpstr>Non-DNA Investigation Tools</vt:lpstr>
      <vt:lpstr>All of these don’t use DNA</vt:lpstr>
    </vt:vector>
  </TitlesOfParts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Alex Stroukoff</cp:lastModifiedBy>
  <cp:revision>19</cp:revision>
  <dcterms:modified xsi:type="dcterms:W3CDTF">2016-10-24T15:21:15Z</dcterms:modified>
</cp:coreProperties>
</file>