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6"/>
  </p:notesMasterIdLst>
  <p:sldIdLst>
    <p:sldId id="257" r:id="rId3"/>
    <p:sldId id="262" r:id="rId4"/>
    <p:sldId id="260" r:id="rId5"/>
    <p:sldId id="272" r:id="rId6"/>
    <p:sldId id="275" r:id="rId7"/>
    <p:sldId id="273" r:id="rId8"/>
    <p:sldId id="276" r:id="rId9"/>
    <p:sldId id="277" r:id="rId10"/>
    <p:sldId id="278" r:id="rId11"/>
    <p:sldId id="274" r:id="rId12"/>
    <p:sldId id="279" r:id="rId13"/>
    <p:sldId id="281" r:id="rId14"/>
    <p:sldId id="280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0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Crime Investigation Tools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4C23C-3B81-424C-9AFF-4B1252D21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DBC60F-28F4-4F61-8DDB-569C8C696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66" y="1204389"/>
            <a:ext cx="2329341" cy="1550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263582-546A-2084-7AB8-FAED88AC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What’s missing from all of these?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5AB3D-8383-3B23-11A7-D859057D2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45" y="1165080"/>
            <a:ext cx="2246154" cy="1691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C5BE6-7F1E-47B3-801F-776777A4C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44" y="3065769"/>
            <a:ext cx="2746205" cy="1534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641BE-FCA6-1CE9-B0C3-91F4153926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117" y="2912635"/>
            <a:ext cx="2294987" cy="1687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4152D-2991-8219-B835-FD2F3740D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545" y="1979456"/>
            <a:ext cx="2329341" cy="15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9AE5-BBEB-9F61-D688-4326AE56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E99C-0415-85DD-DF5D-96BCCE3A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What’s missing from all of these?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22BE0D2-5D65-52DE-7C8C-C586FBC8FEA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A nucleus!</a:t>
            </a:r>
          </a:p>
          <a:p>
            <a:r>
              <a:rPr lang="en-US" altLang="en-US" sz="2400" dirty="0"/>
              <a:t>On their own, sweat, urine, nails, hair, and oils that create fingerprints do not have any DNA connection to you.</a:t>
            </a:r>
          </a:p>
          <a:p>
            <a:r>
              <a:rPr lang="en-US" altLang="en-US" sz="2400" dirty="0"/>
              <a:t>Think about it: all of these byproducts (or waste) from various bodily processes.</a:t>
            </a:r>
          </a:p>
          <a:p>
            <a:r>
              <a:rPr lang="en-US" altLang="en-US" sz="2400" dirty="0"/>
              <a:t>However, all of these can be used for DNA if skin cells are attached to it (just like the saliva mouth swab) because the skin does have DNA.</a:t>
            </a:r>
          </a:p>
        </p:txBody>
      </p:sp>
    </p:spTree>
    <p:extLst>
      <p:ext uri="{BB962C8B-B14F-4D97-AF65-F5344CB8AC3E}">
        <p14:creationId xmlns:p14="http://schemas.microsoft.com/office/powerpoint/2010/main" val="211562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C3A8-2E3D-5AD5-8FF2-F3DBFCC7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7B58AEE6-ABFF-4849-277B-5967619A9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Non-DNA Investigation Tools</a:t>
            </a:r>
          </a:p>
        </p:txBody>
      </p:sp>
    </p:spTree>
    <p:extLst>
      <p:ext uri="{BB962C8B-B14F-4D97-AF65-F5344CB8AC3E}">
        <p14:creationId xmlns:p14="http://schemas.microsoft.com/office/powerpoint/2010/main" val="21477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C7128-6E72-BC71-440A-D419C47D2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822D-40FB-0860-87E1-91C0EE6D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All of these don’t use DNA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B0DF2-9EA2-5A4C-D222-0B3F69DC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33" y="1344882"/>
            <a:ext cx="2742885" cy="1787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A3190-0473-5A24-F70C-6CB05001F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344" y="1344882"/>
            <a:ext cx="2328915" cy="174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9EEDB-BF0B-6BB1-F7D3-4866C5D606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236" y="3370087"/>
            <a:ext cx="2704281" cy="1467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33BDB-274E-F023-1285-EB206199BE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594" y="3168038"/>
            <a:ext cx="1813970" cy="18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DNA Tools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Gel Electrophoresis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448992" cy="3262312"/>
          </a:xfrm>
        </p:spPr>
        <p:txBody>
          <a:bodyPr/>
          <a:lstStyle/>
          <a:p>
            <a:r>
              <a:rPr lang="en-US" altLang="en-US" dirty="0"/>
              <a:t>First, DNA strands are broken apart using enzymes.</a:t>
            </a:r>
          </a:p>
          <a:p>
            <a:r>
              <a:rPr lang="en-US" altLang="en-US" dirty="0"/>
              <a:t>The shorter the DNA strand, the farther it will travel.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2E574-3505-03D6-9B5E-E271F437F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592" y="1405555"/>
            <a:ext cx="3693142" cy="26108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761CB-C310-393F-B443-FC38E4EB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447F-08B8-C48C-64C5-2C8FB85C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Centrifuge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DBF49C1-C381-CB5C-EDC7-90B85FD56F6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636396" cy="3262312"/>
          </a:xfrm>
        </p:spPr>
        <p:txBody>
          <a:bodyPr/>
          <a:lstStyle/>
          <a:p>
            <a:r>
              <a:rPr lang="en-US" altLang="en-US" dirty="0"/>
              <a:t>Spins quickly to separate the different particles in blood.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52C4A-A86A-AFA1-9184-8FD584583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129" y="721847"/>
            <a:ext cx="2398824" cy="31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AF061-82A4-08D3-B305-66078AFF3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388D17B4-3CC1-B2F1-D8E7-FF0D79638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DNA Sources</a:t>
            </a:r>
          </a:p>
        </p:txBody>
      </p:sp>
    </p:spTree>
    <p:extLst>
      <p:ext uri="{BB962C8B-B14F-4D97-AF65-F5344CB8AC3E}">
        <p14:creationId xmlns:p14="http://schemas.microsoft.com/office/powerpoint/2010/main" val="79698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970A6-F21C-0B47-1531-ED21C6F6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7082-2367-0BDA-1C32-6F6E4920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Blood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EB84050-01DD-FCF9-894D-5A0F3641D5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4205068" cy="3262312"/>
          </a:xfrm>
        </p:spPr>
        <p:txBody>
          <a:bodyPr/>
          <a:lstStyle/>
          <a:p>
            <a:r>
              <a:rPr lang="en-US" altLang="en-US" dirty="0"/>
              <a:t>Red blood cells actually don’t have a nucleus, so no DNA.</a:t>
            </a:r>
          </a:p>
          <a:p>
            <a:r>
              <a:rPr lang="en-US" altLang="en-US" dirty="0"/>
              <a:t>However, white blood cells do, so when blood is used for DNA testing it’s the white blood cells.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8823D-7426-2499-84F7-F6E687A12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081" y="1709413"/>
            <a:ext cx="3449345" cy="17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C53D-7A78-5576-67BB-02953E8A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973E-1339-EC21-65B4-546C9BD4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Mouth Swabs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3E603D7-A74C-A7DE-3D61-D936D55846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886285" cy="3262312"/>
          </a:xfrm>
        </p:spPr>
        <p:txBody>
          <a:bodyPr/>
          <a:lstStyle/>
          <a:p>
            <a:r>
              <a:rPr lang="en-US" altLang="en-US" dirty="0"/>
              <a:t>Despite many people thinking mouth swabs are for spit, it’s actually for the cheek skin cells.</a:t>
            </a:r>
          </a:p>
          <a:p>
            <a:r>
              <a:rPr lang="en-US" altLang="en-US" dirty="0"/>
              <a:t>The saliva keeps the skin cells from drying out.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94D61-8E75-81B3-2A97-29E887735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935" y="1560648"/>
            <a:ext cx="4121647" cy="23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4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00D67-9F38-163D-0E23-CAFE3CA1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2E0B-6A49-3FDB-71D0-71C39CC9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Hair Follicle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EDA6FE0-7916-2A43-2424-B4F5693728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953091" cy="3262312"/>
          </a:xfrm>
        </p:spPr>
        <p:txBody>
          <a:bodyPr/>
          <a:lstStyle/>
          <a:p>
            <a:r>
              <a:rPr lang="en-US" altLang="en-US" sz="2400" dirty="0"/>
              <a:t>Hair itself doesn’t have any nuclei.</a:t>
            </a:r>
          </a:p>
          <a:p>
            <a:r>
              <a:rPr lang="en-US" altLang="en-US" sz="2400" dirty="0"/>
              <a:t>However, the hair follicle (the part that attaches to the head) does have a nucleus.</a:t>
            </a:r>
          </a:p>
          <a:p>
            <a:r>
              <a:rPr lang="en-US" altLang="en-US" sz="2400" dirty="0"/>
              <a:t>This picture includes both the follicle and surrounding skin, but not all of that is need (the follicle is the white end when you pull a hair out).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CFDF8-CCFC-5312-CC11-A834A64BA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5"/>
          <a:stretch>
            <a:fillRect/>
          </a:stretch>
        </p:blipFill>
        <p:spPr>
          <a:xfrm>
            <a:off x="6559123" y="1507804"/>
            <a:ext cx="2009741" cy="22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5B96-BC38-87DD-7A42-B2870BD4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D2760F23-996E-8796-383B-0FC56EA0A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Not DNA Sources</a:t>
            </a:r>
          </a:p>
        </p:txBody>
      </p:sp>
    </p:spTree>
    <p:extLst>
      <p:ext uri="{BB962C8B-B14F-4D97-AF65-F5344CB8AC3E}">
        <p14:creationId xmlns:p14="http://schemas.microsoft.com/office/powerpoint/2010/main" val="3368547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16</TotalTime>
  <Words>272</Words>
  <Application>Microsoft Office PowerPoint</Application>
  <PresentationFormat>On-screen Show (16:9)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Crime Investigation Tools</vt:lpstr>
      <vt:lpstr>DNA Tools</vt:lpstr>
      <vt:lpstr>Gel Electrophoresis</vt:lpstr>
      <vt:lpstr>Centrifuge</vt:lpstr>
      <vt:lpstr>DNA Sources</vt:lpstr>
      <vt:lpstr>Blood</vt:lpstr>
      <vt:lpstr>Mouth Swabs</vt:lpstr>
      <vt:lpstr>Hair Follicle</vt:lpstr>
      <vt:lpstr>Not DNA Sources</vt:lpstr>
      <vt:lpstr>What’s missing from all of these?</vt:lpstr>
      <vt:lpstr>What’s missing from all of these?</vt:lpstr>
      <vt:lpstr>Non-DNA Investigation Tools</vt:lpstr>
      <vt:lpstr>All of these don’t use DNA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2026-04-14T19:17:23Z</dcterms:created>
  <dcterms:modified xsi:type="dcterms:W3CDTF">2026-04-14T19:33:25Z</dcterms:modified>
  <cp:category/>
</cp:coreProperties>
</file>