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6"/>
  </p:notesMasterIdLst>
  <p:sldIdLst>
    <p:sldId id="257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71" r:id="rId11"/>
    <p:sldId id="263" r:id="rId12"/>
    <p:sldId id="272" r:id="rId13"/>
    <p:sldId id="274" r:id="rId14"/>
    <p:sldId id="273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C67BB8-A2BF-48FB-B646-B1D96C5363B2}">
  <a:tblStyle styleId="{E2C67BB8-A2BF-48FB-B646-B1D96C5363B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4F4F4"/>
          </a:solidFill>
        </a:fill>
      </a:tcStyle>
    </a:band1H>
    <a:band1V>
      <a:tcStyle>
        <a:tcBdr/>
        <a:fill>
          <a:solidFill>
            <a:srgbClr val="F4F4F4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5540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83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490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1043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815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4321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1112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601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415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5026" y="1859758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6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7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6000" dirty="0" smtClean="0"/>
              <a:t>Crime Investigation Tools</a:t>
            </a:r>
            <a:endParaRPr lang="en-US"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00037" y="1444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4400" dirty="0" smtClean="0"/>
              <a:t>What’s missing from all of these?</a:t>
            </a:r>
            <a:endParaRPr lang="en-US" sz="4400" b="0" i="0" u="none" strike="noStrike" cap="none" dirty="0">
              <a:solidFill>
                <a:schemeClr val="accent4"/>
              </a:solidFill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038" y="1287495"/>
            <a:ext cx="3283744" cy="2473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2638" y="1232692"/>
            <a:ext cx="3110806" cy="207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037" y="4371975"/>
            <a:ext cx="4014788" cy="22431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8309" y="4148101"/>
            <a:ext cx="3355135" cy="2467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0844" y="2773482"/>
            <a:ext cx="3201552" cy="2130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00037" y="1444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4400" dirty="0" smtClean="0"/>
              <a:t>What’s missing from all of these?</a:t>
            </a:r>
            <a:endParaRPr lang="en-US" sz="4400" b="0" i="0" u="none" strike="noStrike" cap="none" dirty="0">
              <a:solidFill>
                <a:schemeClr val="accent4"/>
              </a:solidFill>
              <a:sym typeface="Calibri"/>
            </a:endParaRPr>
          </a:p>
        </p:txBody>
      </p:sp>
      <p:sp>
        <p:nvSpPr>
          <p:cNvPr id="11" name="Shape 88"/>
          <p:cNvSpPr txBox="1">
            <a:spLocks noGrp="1"/>
          </p:cNvSpPr>
          <p:nvPr>
            <p:ph type="body" idx="1"/>
          </p:nvPr>
        </p:nvSpPr>
        <p:spPr>
          <a:xfrm>
            <a:off x="457199" y="1306830"/>
            <a:ext cx="8043863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nucleus!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On there own, sweat, urine, nails, hair, and oils that help create fingerprints do not have any DNA connection to you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it: all of those are byproducts (or waste) from various bodily processes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all of these can be used for DNA if skin cells are attached to it (just like the saliva mouth swab) because the skin does have DNA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53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1316736"/>
            <a:ext cx="8127873" cy="1362455"/>
          </a:xfrm>
        </p:spPr>
        <p:txBody>
          <a:bodyPr/>
          <a:lstStyle/>
          <a:p>
            <a:r>
              <a:rPr lang="en-US" smtClean="0"/>
              <a:t>Non-DNA Investigation Tools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00037" y="1444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4400" dirty="0" smtClean="0"/>
              <a:t>All of these don’t use DNA</a:t>
            </a:r>
            <a:endParaRPr lang="en-US" sz="4400" b="0" i="0" u="none" strike="noStrike" cap="none" dirty="0">
              <a:solidFill>
                <a:schemeClr val="accent4"/>
              </a:solidFill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037" y="1400175"/>
            <a:ext cx="3683794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8420" y="1269682"/>
            <a:ext cx="3548380" cy="2661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052" y="4130039"/>
            <a:ext cx="3631948" cy="1970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75" y="3930967"/>
            <a:ext cx="2884739" cy="288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32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Gel Electrophoresis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375600"/>
            <a:ext cx="4429125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First, DNA strands are broken apart </a:t>
            </a:r>
            <a:r>
              <a:rPr lang="en-US" smtClean="0"/>
              <a:t>using enzymes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The shorter the DNA strand, the farther it will travel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4662" y="3157538"/>
            <a:ext cx="4744978" cy="3354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 smtClean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Centrifuge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4357688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Spins quickly to separate the different particles </a:t>
            </a:r>
            <a:r>
              <a:rPr lang="en-US" smtClean="0"/>
              <a:t>in blood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2839" y="1571624"/>
            <a:ext cx="3327390" cy="4429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 smtClean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Blood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 blood cells actually don’t have a nucleus, so no DNA</a:t>
            </a:r>
          </a:p>
          <a:p>
            <a:r>
              <a:rPr lang="en-US" dirty="0" smtClean="0"/>
              <a:t>However, white blood cells do, so when blood is used for DNA testing it’s the white blood cells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229" y="3643313"/>
            <a:ext cx="5362571" cy="2681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Mouth Swabs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199" y="1935480"/>
            <a:ext cx="7286625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Despite many people thinking mouth swabs are for spit, it’s actually for the cheek skin cells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saliva keeps the skin cells from drying out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299" y="3371850"/>
            <a:ext cx="5362301" cy="30182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199" y="2754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Hair Follicle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199" y="1306830"/>
            <a:ext cx="8043863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Hair itself doesn’t have any nuclei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However, the hair follicle (the part that attaches to the head) does have a nucleus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picture includes both the follicle and surrounding skin, but not all of that is needed (the follicle is the white end when you pull a hair out)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9287" y="3369854"/>
            <a:ext cx="2771775" cy="30431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DNA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84821"/>
      </p:ext>
    </p:extLst>
  </p:cSld>
  <p:clrMapOvr>
    <a:masterClrMapping/>
  </p:clrMapOvr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260</Words>
  <Application>Microsoft Macintosh PowerPoint</Application>
  <PresentationFormat>On-screen Show (4:3)</PresentationFormat>
  <Paragraphs>27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Merriweather</vt:lpstr>
      <vt:lpstr>Noto Sans Symbols</vt:lpstr>
      <vt:lpstr>LEARN</vt:lpstr>
      <vt:lpstr>LEARN</vt:lpstr>
      <vt:lpstr>Crime Investigation Tools</vt:lpstr>
      <vt:lpstr>DNA Tools</vt:lpstr>
      <vt:lpstr>Gel Electrophoresis</vt:lpstr>
      <vt:lpstr>Centrifuge</vt:lpstr>
      <vt:lpstr>DNA Sources</vt:lpstr>
      <vt:lpstr>Blood</vt:lpstr>
      <vt:lpstr>Mouth Swabs</vt:lpstr>
      <vt:lpstr>Hair Follicle</vt:lpstr>
      <vt:lpstr>Not DNA Sources</vt:lpstr>
      <vt:lpstr>What’s missing from all of these?</vt:lpstr>
      <vt:lpstr>What’s missing from all of these?</vt:lpstr>
      <vt:lpstr>Non-DNA Investigation Tools</vt:lpstr>
      <vt:lpstr>All of these don’t use DNA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 Stroukoff</cp:lastModifiedBy>
  <cp:revision>19</cp:revision>
  <dcterms:modified xsi:type="dcterms:W3CDTF">2016-10-24T15:21:15Z</dcterms:modified>
</cp:coreProperties>
</file>