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8"/>
  </p:notes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8" r:id="rId16"/>
    <p:sldId id="26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94"/>
  </p:normalViewPr>
  <p:slideViewPr>
    <p:cSldViewPr snapToGrid="0">
      <p:cViewPr varScale="1">
        <p:scale>
          <a:sx n="161" d="100"/>
          <a:sy n="161" d="100"/>
        </p:scale>
        <p:origin x="100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f9dd964c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f9dd964c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Brittany and Amber</a:t>
            </a: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3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9dd964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f9dd964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Memes &gt; GIFs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Pre-</a:t>
            </a:r>
            <a:r>
              <a:rPr lang="en" dirty="0" err="1"/>
              <a:t>Alegbra</a:t>
            </a:r>
            <a:r>
              <a:rPr lang="en" dirty="0"/>
              <a:t> Math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</a:t>
            </a:r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Solve and graph the following inequality on a number line: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77" name="Google Shape;1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925" y="2200500"/>
            <a:ext cx="3219450" cy="1238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Question</a:t>
            </a:r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Solve and graph the following inequality on a number line: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84" name="Google Shape;1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25" y="2152450"/>
            <a:ext cx="36766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457200" y="2536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Meme Maker</a:t>
            </a:r>
            <a:endParaRPr dirty="0"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457200" y="1111049"/>
            <a:ext cx="4027500" cy="386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 meme from either: a) one of the scenarios from the Card Sort activity, or b) one of your own (teacher approved).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will be displaying your meme around the classroom.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92" name="Google Shape;1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400" y="1111050"/>
            <a:ext cx="3512726" cy="292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83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457200" y="305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>
            <a:off x="457200" y="1162828"/>
            <a:ext cx="8229600" cy="40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Which student solved the inequality incorrectly? What should they have done?</a:t>
            </a:r>
            <a:r>
              <a:rPr lang="en-US" dirty="0"/>
              <a:t>					</a:t>
            </a:r>
          </a:p>
          <a:p>
            <a:pPr marL="63500" indent="0">
              <a:buNone/>
            </a:pPr>
            <a:r>
              <a:rPr lang="en-US" dirty="0"/>
              <a:t>		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6037AC-39CB-C548-BD82-F6A324D3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52039"/>
              </p:ext>
            </p:extLst>
          </p:nvPr>
        </p:nvGraphicFramePr>
        <p:xfrm>
          <a:off x="1174750" y="2316786"/>
          <a:ext cx="6096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242350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566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Tommy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Talon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8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 + 9 &lt; 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8 - 4p &gt;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&lt;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&gt; 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995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47-D5E7-E04F-9F35-F154DC1D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CE769-CE91-964B-8630-678E4A4E5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How can one-variable inequalities be used to represent relationships?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Card Sort</a:t>
            </a:r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pairs, sort the cards to match the scenario to the inequality.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When finished, find another pair. Discuss how you and your partner determined the matches.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" dirty="0"/>
              <a:t>What Numbers Work?</a:t>
            </a:r>
            <a:endParaRPr dirty="0"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In your pairs, complete the “What Numbers Work?” handout:</a:t>
            </a:r>
          </a:p>
          <a:p>
            <a:pPr lvl="0"/>
            <a:r>
              <a:rPr lang="en-US" dirty="0"/>
              <a:t>Determine what numbers will work and what numbers won’t work with the inequality. </a:t>
            </a:r>
          </a:p>
          <a:p>
            <a:pPr lvl="0">
              <a:spcBef>
                <a:spcPts val="0"/>
              </a:spcBef>
            </a:pPr>
            <a:r>
              <a:rPr lang="en-US" dirty="0"/>
              <a:t>Show the numbers that work on the number line. </a:t>
            </a:r>
          </a:p>
          <a:p>
            <a:pPr lvl="0">
              <a:spcBef>
                <a:spcPts val="0"/>
              </a:spcBef>
            </a:pPr>
            <a:r>
              <a:rPr lang="en-US" dirty="0"/>
              <a:t>Think about why certain numbers don’t work.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Steps for Solving Multi-Step Inequalities</a:t>
            </a:r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1) Distribute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2) Simplify (Combine like terms on both sides of the inequality sign.)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3) Get variables together on the same side of the inequality sign.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4) Add/Subtract*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5) Multiply/Divide: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Remember, if multiplying or dividing by a negative number, flip the inequality sign.*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latin typeface="Arial"/>
                <a:ea typeface="Arial"/>
                <a:cs typeface="Arial"/>
                <a:sym typeface="Arial"/>
              </a:rPr>
              <a:t>*Unless a division bar is present, multiply before adding/subtracting</a:t>
            </a:r>
            <a:endParaRPr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does solving inequalities compare to solving equations?</a:t>
            </a:r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"/>
              <a:t>List similarities</a:t>
            </a:r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l" rtl="0"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"/>
              <a:t> List differences</a:t>
            </a:r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297</Words>
  <Application>Microsoft Macintosh PowerPoint</Application>
  <PresentationFormat>On-screen Show (16:9)</PresentationFormat>
  <Paragraphs>41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Noto Sans Symbols</vt:lpstr>
      <vt:lpstr>Constantia</vt:lpstr>
      <vt:lpstr>Georgia</vt:lpstr>
      <vt:lpstr>LEARN theme</vt:lpstr>
      <vt:lpstr>LEARN theme</vt:lpstr>
      <vt:lpstr>Memes &gt; GIFs</vt:lpstr>
      <vt:lpstr>PowerPoint Presentation</vt:lpstr>
      <vt:lpstr>Essential Question:</vt:lpstr>
      <vt:lpstr>Card Sort</vt:lpstr>
      <vt:lpstr>PowerPoint Presentation</vt:lpstr>
      <vt:lpstr>What Numbers Work?</vt:lpstr>
      <vt:lpstr>PowerPoint Presentation</vt:lpstr>
      <vt:lpstr>Steps for Solving Multi-Step Inequalities</vt:lpstr>
      <vt:lpstr>How does solving inequalities compare to solving equations?</vt:lpstr>
      <vt:lpstr>Try</vt:lpstr>
      <vt:lpstr>Challenge Question</vt:lpstr>
      <vt:lpstr>PowerPoint Presentation</vt:lpstr>
      <vt:lpstr>Meme Maker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 &gt; GIFs</dc:title>
  <cp:lastModifiedBy>Walters, Darrin J.</cp:lastModifiedBy>
  <cp:revision>9</cp:revision>
  <dcterms:modified xsi:type="dcterms:W3CDTF">2019-09-10T13:30:07Z</dcterms:modified>
</cp:coreProperties>
</file>