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  <p:sldMasterId id="2147483679" r:id="rId2"/>
  </p:sldMasterIdLst>
  <p:notesMasterIdLst>
    <p:notesMasterId r:id="rId18"/>
  </p:notesMasterIdLst>
  <p:sldIdLst>
    <p:sldId id="256" r:id="rId3"/>
    <p:sldId id="257" r:id="rId4"/>
    <p:sldId id="271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2" r:id="rId1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onstantia" panose="02030602050306030303" pitchFamily="18" charset="0"/>
      <p:regular r:id="rId23"/>
      <p:bold r:id="rId24"/>
      <p:italic r:id="rId25"/>
      <p:boldItalic r:id="rId26"/>
    </p:embeddedFont>
    <p:embeddedFont>
      <p:font typeface="Georgia" panose="02040502050405020303" pitchFamily="18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90"/>
    <p:restoredTop sz="94620"/>
  </p:normalViewPr>
  <p:slideViewPr>
    <p:cSldViewPr snapToGrid="0">
      <p:cViewPr varScale="1">
        <p:scale>
          <a:sx n="165" d="100"/>
          <a:sy n="165" d="100"/>
        </p:scale>
        <p:origin x="216" y="14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Brittany and Amber</a:t>
            </a:r>
            <a:endParaRPr/>
          </a:p>
        </p:txBody>
      </p:sp>
      <p:sp>
        <p:nvSpPr>
          <p:cNvPr id="183" name="Google Shape;18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5" name="Google Shape;19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2313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1" name="Google Shape;13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2" name="Google Shape;14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3" name="Google Shape;15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5f9d788b2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5f9d788b2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5f9d788b2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5f9d788b2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8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●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●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●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●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0" name="Google Shape;50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2" name="Google Shape;72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9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1" name="Google Shape;81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8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5" name="Google Shape;85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9" name="Google Shape;89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4" name="Google Shape;94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97" name="Google Shape;97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7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2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7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4" name="Google Shape;104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07" name="Google Shape;107;p2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108" name="Google Shape;108;p28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109" name="Google Shape;109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114" name="Google Shape;114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118" name="Google Shape;118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3pPr>
            <a:lvl4pPr marL="1828800" lvl="3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" name="Google Shape;17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122" name="Google Shape;122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1" name="Google Shape;21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26" name="Google Shape;2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●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●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1" name="Google Shape;31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●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●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9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●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●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8" name="Google Shape;38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1" name="Google Shape;41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39967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39967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3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" dirty="0"/>
              <a:t>Memes &gt; GIFs</a:t>
            </a:r>
            <a:endParaRPr dirty="0"/>
          </a:p>
        </p:txBody>
      </p:sp>
      <p:sp>
        <p:nvSpPr>
          <p:cNvPr id="128" name="Google Shape;128;p33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Seventh-Grade Math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Try on your own!</a:t>
            </a:r>
            <a:endParaRPr dirty="0"/>
          </a:p>
        </p:txBody>
      </p:sp>
      <p:sp>
        <p:nvSpPr>
          <p:cNvPr id="174" name="Google Shape;174;p4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" dirty="0"/>
              <a:t>Solve and graph the following inequality on a number line: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br>
              <a:rPr lang="en-US" dirty="0"/>
            </a:br>
            <a:endParaRPr dirty="0"/>
          </a:p>
          <a:p>
            <a:pPr marL="0" lvl="0" indent="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" sz="4000" dirty="0"/>
              <a:t>X + 2 &gt; 11</a:t>
            </a:r>
            <a:endParaRPr sz="4000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Challenge Question </a:t>
            </a:r>
            <a:endParaRPr/>
          </a:p>
        </p:txBody>
      </p:sp>
      <p:sp>
        <p:nvSpPr>
          <p:cNvPr id="180" name="Google Shape;180;p42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Solve and graph the following inequality on a number line: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br>
              <a:rPr lang="en-US" dirty="0"/>
            </a:b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" sz="4000" dirty="0"/>
              <a:t>X + 6 &gt; 19</a:t>
            </a:r>
            <a:endParaRPr sz="4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43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92164" y="926302"/>
            <a:ext cx="7559700" cy="32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4"/>
          <p:cNvSpPr txBox="1">
            <a:spLocks noGrp="1"/>
          </p:cNvSpPr>
          <p:nvPr>
            <p:ph type="title"/>
          </p:nvPr>
        </p:nvSpPr>
        <p:spPr>
          <a:xfrm>
            <a:off x="457200" y="25365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dirty="0"/>
              <a:t>Meme Maker</a:t>
            </a:r>
            <a:endParaRPr dirty="0"/>
          </a:p>
        </p:txBody>
      </p:sp>
      <p:sp>
        <p:nvSpPr>
          <p:cNvPr id="191" name="Google Shape;191;p44"/>
          <p:cNvSpPr txBox="1">
            <a:spLocks noGrp="1"/>
          </p:cNvSpPr>
          <p:nvPr>
            <p:ph type="body" idx="1"/>
          </p:nvPr>
        </p:nvSpPr>
        <p:spPr>
          <a:xfrm>
            <a:off x="457200" y="1111049"/>
            <a:ext cx="4027500" cy="3866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Create a meme from either: a) one of the scenarios from the Card Sort activity, or b) one of your own (teacher approved).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You will be displaying your meme around the classroom.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pic>
        <p:nvPicPr>
          <p:cNvPr id="192" name="Google Shape;192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1400" y="1111050"/>
            <a:ext cx="3512726" cy="292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45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92165" y="926302"/>
            <a:ext cx="7559700" cy="32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6"/>
          <p:cNvSpPr txBox="1">
            <a:spLocks noGrp="1"/>
          </p:cNvSpPr>
          <p:nvPr>
            <p:ph type="title"/>
          </p:nvPr>
        </p:nvSpPr>
        <p:spPr>
          <a:xfrm>
            <a:off x="457200" y="30542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dirty="0"/>
              <a:t>Exit Ticket</a:t>
            </a:r>
            <a:endParaRPr dirty="0"/>
          </a:p>
        </p:txBody>
      </p:sp>
      <p:sp>
        <p:nvSpPr>
          <p:cNvPr id="207" name="Google Shape;207;p46"/>
          <p:cNvSpPr txBox="1">
            <a:spLocks noGrp="1"/>
          </p:cNvSpPr>
          <p:nvPr>
            <p:ph type="body" idx="1"/>
          </p:nvPr>
        </p:nvSpPr>
        <p:spPr>
          <a:xfrm>
            <a:off x="457200" y="1162828"/>
            <a:ext cx="8229600" cy="404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Which student solved the inequality incorrectly? What should they have done?</a:t>
            </a:r>
            <a:r>
              <a:rPr lang="en-US" dirty="0"/>
              <a:t>					</a:t>
            </a:r>
          </a:p>
          <a:p>
            <a:pPr marL="63500" indent="0">
              <a:buNone/>
            </a:pPr>
            <a:r>
              <a:rPr lang="en-US" dirty="0"/>
              <a:t>						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F6037AC-39CB-C548-BD82-F6A324D36D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927350"/>
              </p:ext>
            </p:extLst>
          </p:nvPr>
        </p:nvGraphicFramePr>
        <p:xfrm>
          <a:off x="1174750" y="2316786"/>
          <a:ext cx="6096000" cy="1371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4124235096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6356600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Tommy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Talon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8383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3 + X &gt; 2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X - 5 &lt; 6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7169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X &gt; 5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X &lt; 11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3995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9342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34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92163" y="925513"/>
            <a:ext cx="7559700" cy="329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9B747-D5E7-E04F-9F35-F154DC1D6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CCE769-CE91-964B-8630-678E4A4E5E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dirty="0"/>
              <a:t>How can one-variable inequalities be used to represent relationships?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50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Card Sort</a:t>
            </a:r>
            <a:endParaRPr/>
          </a:p>
        </p:txBody>
      </p:sp>
      <p:sp>
        <p:nvSpPr>
          <p:cNvPr id="139" name="Google Shape;139;p3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buNone/>
            </a:pPr>
            <a:r>
              <a:rPr lang="en-US" dirty="0"/>
              <a:t>In pairs, sort the cards to match the scenario to the inequality. 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" dirty="0"/>
              <a:t>When finished, find another pair. Discuss how you and your partner determined the matches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36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92163" y="926302"/>
            <a:ext cx="7559700" cy="32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dirty="0"/>
              <a:t>What Numbers Work?</a:t>
            </a:r>
            <a:endParaRPr dirty="0"/>
          </a:p>
        </p:txBody>
      </p:sp>
      <p:sp>
        <p:nvSpPr>
          <p:cNvPr id="150" name="Google Shape;150;p3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In your pairs, complete the “What Numbers Work?” handout: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Determine what numbers will work and what numbers won’t work with the inequality. 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Show the numbers that work on the number line. 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Think about why certain numbers don’t work. 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38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92164" y="926302"/>
            <a:ext cx="7559700" cy="32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Reflection</a:t>
            </a:r>
            <a:endParaRPr/>
          </a:p>
        </p:txBody>
      </p:sp>
      <p:pic>
        <p:nvPicPr>
          <p:cNvPr id="161" name="Google Shape;161;p39"/>
          <p:cNvPicPr preferRelativeResize="0"/>
          <p:nvPr/>
        </p:nvPicPr>
        <p:blipFill rotWithShape="1">
          <a:blip r:embed="rId3">
            <a:alphaModFix/>
          </a:blip>
          <a:srcRect t="6594"/>
          <a:stretch/>
        </p:blipFill>
        <p:spPr>
          <a:xfrm>
            <a:off x="3846025" y="200275"/>
            <a:ext cx="4063351" cy="4742926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39"/>
          <p:cNvSpPr txBox="1">
            <a:spLocks noGrp="1"/>
          </p:cNvSpPr>
          <p:nvPr>
            <p:ph type="body" idx="1"/>
          </p:nvPr>
        </p:nvSpPr>
        <p:spPr>
          <a:xfrm>
            <a:off x="457200" y="1451600"/>
            <a:ext cx="32124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With a different pair, discuss your findings. </a:t>
            </a:r>
            <a:endParaRPr/>
          </a:p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Discussion</a:t>
            </a:r>
            <a:endParaRPr dirty="0"/>
          </a:p>
        </p:txBody>
      </p:sp>
      <p:sp>
        <p:nvSpPr>
          <p:cNvPr id="168" name="Google Shape;168;p4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How can you solve the following problem without creating a table?</a:t>
            </a:r>
            <a:br>
              <a:rPr lang="en" dirty="0"/>
            </a:br>
            <a:endParaRPr dirty="0"/>
          </a:p>
          <a:p>
            <a:pPr marL="0" lvl="0" indent="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" sz="4000" dirty="0"/>
              <a:t>X - 3 &lt; 15</a:t>
            </a:r>
            <a:endParaRPr sz="4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228</Words>
  <Application>Microsoft Macintosh PowerPoint</Application>
  <PresentationFormat>On-screen Show (16:9)</PresentationFormat>
  <Paragraphs>39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Calibri</vt:lpstr>
      <vt:lpstr>Arial</vt:lpstr>
      <vt:lpstr>Noto Sans Symbols</vt:lpstr>
      <vt:lpstr>Constantia</vt:lpstr>
      <vt:lpstr>Georgia</vt:lpstr>
      <vt:lpstr>LEARN theme</vt:lpstr>
      <vt:lpstr>LEARN theme</vt:lpstr>
      <vt:lpstr>Memes &gt; GIFs</vt:lpstr>
      <vt:lpstr>PowerPoint Presentation</vt:lpstr>
      <vt:lpstr>Essential Question:</vt:lpstr>
      <vt:lpstr>Card Sort</vt:lpstr>
      <vt:lpstr>PowerPoint Presentation</vt:lpstr>
      <vt:lpstr>What Numbers Work?</vt:lpstr>
      <vt:lpstr>PowerPoint Presentation</vt:lpstr>
      <vt:lpstr>Reflection</vt:lpstr>
      <vt:lpstr>Discussion</vt:lpstr>
      <vt:lpstr>Try on your own!</vt:lpstr>
      <vt:lpstr>Challenge Question </vt:lpstr>
      <vt:lpstr>PowerPoint Presentation</vt:lpstr>
      <vt:lpstr>Meme Maker</vt:lpstr>
      <vt:lpstr>PowerPoint Presentation</vt:lpstr>
      <vt:lpstr>Exit Ticket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Memes &gt; GIFs</dc:title>
  <cp:lastModifiedBy>Walters, Darrin J.</cp:lastModifiedBy>
  <cp:revision>8</cp:revision>
  <dcterms:modified xsi:type="dcterms:W3CDTF">2019-09-09T19:52:28Z</dcterms:modified>
</cp:coreProperties>
</file>