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Lst>
  <p:notesMasterIdLst>
    <p:notesMasterId r:id="rId23"/>
  </p:notesMasterIdLst>
  <p:sldIdLst>
    <p:sldId id="276" r:id="rId2"/>
    <p:sldId id="256" r:id="rId3"/>
    <p:sldId id="274" r:id="rId4"/>
    <p:sldId id="275" r:id="rId5"/>
    <p:sldId id="273" r:id="rId6"/>
    <p:sldId id="282" r:id="rId7"/>
    <p:sldId id="291" r:id="rId8"/>
    <p:sldId id="284" r:id="rId9"/>
    <p:sldId id="293" r:id="rId10"/>
    <p:sldId id="285" r:id="rId11"/>
    <p:sldId id="286" r:id="rId12"/>
    <p:sldId id="294" r:id="rId13"/>
    <p:sldId id="287" r:id="rId14"/>
    <p:sldId id="295" r:id="rId15"/>
    <p:sldId id="288" r:id="rId16"/>
    <p:sldId id="296" r:id="rId17"/>
    <p:sldId id="298" r:id="rId18"/>
    <p:sldId id="299" r:id="rId19"/>
    <p:sldId id="302" r:id="rId20"/>
    <p:sldId id="301" r:id="rId21"/>
    <p:sldId id="300" r:id="rId2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92" autoAdjust="0"/>
    <p:restoredTop sz="90781" autoAdjust="0"/>
  </p:normalViewPr>
  <p:slideViewPr>
    <p:cSldViewPr snapToGrid="0" snapToObjects="1">
      <p:cViewPr varScale="1">
        <p:scale>
          <a:sx n="130" d="100"/>
          <a:sy n="130" d="100"/>
        </p:scale>
        <p:origin x="84" y="10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97794995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youtu.be/lm6IU6V-dE8"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Shape 4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0" name="Shape 4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12543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3200" dirty="0" err="1"/>
              <a:t>Burrns</a:t>
            </a:r>
            <a:r>
              <a:rPr lang="en-US" sz="3200" dirty="0"/>
              <a:t> Luciano. (2021, May 15)</a:t>
            </a:r>
            <a:r>
              <a:rPr lang="en-US" sz="3200" i="1" dirty="0"/>
              <a:t>. Let's All go to the Lobby! Intermission Bumper 4K Update [Video].</a:t>
            </a:r>
            <a:r>
              <a:rPr lang="en-US" sz="3200" dirty="0"/>
              <a:t> YouTube. </a:t>
            </a:r>
            <a:r>
              <a:rPr lang="en-US" sz="3200" dirty="0">
                <a:hlinkClick r:id="rId3"/>
              </a:rPr>
              <a:t>https://youtu.be/lm6IU6V-dE8</a:t>
            </a:r>
            <a:endParaRPr lang="en-US" sz="3200" dirty="0"/>
          </a:p>
          <a:p>
            <a:endParaRPr lang="en-US" dirty="0"/>
          </a:p>
        </p:txBody>
      </p:sp>
    </p:spTree>
    <p:extLst>
      <p:ext uri="{BB962C8B-B14F-4D97-AF65-F5344CB8AC3E}">
        <p14:creationId xmlns:p14="http://schemas.microsoft.com/office/powerpoint/2010/main" val="61956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51384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ARN Logo">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6452" y="1028700"/>
            <a:ext cx="1911096" cy="3122792"/>
          </a:xfrm>
          <a:prstGeom prst="rect">
            <a:avLst/>
          </a:prstGeom>
        </p:spPr>
      </p:pic>
    </p:spTree>
    <p:extLst>
      <p:ext uri="{BB962C8B-B14F-4D97-AF65-F5344CB8AC3E}">
        <p14:creationId xmlns:p14="http://schemas.microsoft.com/office/powerpoint/2010/main" val="405001851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Shape 233"/>
        <p:cNvGrpSpPr/>
        <p:nvPr/>
      </p:nvGrpSpPr>
      <p:grpSpPr>
        <a:xfrm>
          <a:off x="0" y="0"/>
          <a:ext cx="0" cy="0"/>
          <a:chOff x="0" y="0"/>
          <a:chExt cx="0" cy="0"/>
        </a:xfrm>
      </p:grpSpPr>
      <p:pic>
        <p:nvPicPr>
          <p:cNvPr id="21" name="Picture 20">
            <a:extLst>
              <a:ext uri="{FF2B5EF4-FFF2-40B4-BE49-F238E27FC236}">
                <a16:creationId xmlns:a16="http://schemas.microsoft.com/office/drawing/2014/main" id="{4E1121FC-8B0E-0F4B-8A9D-C7B1ADC4049F}"/>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8" name="Title 1">
            <a:extLst>
              <a:ext uri="{FF2B5EF4-FFF2-40B4-BE49-F238E27FC236}">
                <a16:creationId xmlns:a16="http://schemas.microsoft.com/office/drawing/2014/main" id="{357A07C9-52E3-4212-9CBC-F4ACF85EBAFE}"/>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3" name="Table Placeholder 2">
            <a:extLst>
              <a:ext uri="{FF2B5EF4-FFF2-40B4-BE49-F238E27FC236}">
                <a16:creationId xmlns:a16="http://schemas.microsoft.com/office/drawing/2014/main" id="{25752E28-88FD-4D46-A840-A174E90B52DD}"/>
              </a:ext>
            </a:extLst>
          </p:cNvPr>
          <p:cNvSpPr>
            <a:spLocks noGrp="1"/>
          </p:cNvSpPr>
          <p:nvPr>
            <p:ph type="tbl" sz="quarter" idx="10"/>
          </p:nvPr>
        </p:nvSpPr>
        <p:spPr>
          <a:xfrm>
            <a:off x="457517" y="1427702"/>
            <a:ext cx="7040563" cy="3057014"/>
          </a:xfrm>
        </p:spPr>
        <p:txBody>
          <a:bodyPr/>
          <a:lstStyle/>
          <a:p>
            <a:r>
              <a:rPr lang="en-US"/>
              <a:t>Click icon to add table</a:t>
            </a:r>
          </a:p>
        </p:txBody>
      </p:sp>
    </p:spTree>
    <p:extLst>
      <p:ext uri="{BB962C8B-B14F-4D97-AF65-F5344CB8AC3E}">
        <p14:creationId xmlns:p14="http://schemas.microsoft.com/office/powerpoint/2010/main" val="1090333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rategy v1">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ACA14D18-7E80-4DA7-8133-159DD521CE44}"/>
              </a:ext>
            </a:extLst>
          </p:cNvPr>
          <p:cNvSpPr txBox="1">
            <a:spLocks noGrp="1"/>
          </p:cNvSpPr>
          <p:nvPr>
            <p:ph type="body" idx="1" hasCustomPrompt="1"/>
          </p:nvPr>
        </p:nvSpPr>
        <p:spPr>
          <a:xfrm>
            <a:off x="457200" y="1305059"/>
            <a:ext cx="5020614" cy="3620866"/>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Text</a:t>
            </a:r>
          </a:p>
        </p:txBody>
      </p:sp>
      <p:sp>
        <p:nvSpPr>
          <p:cNvPr id="7" name="Picture Placeholder 6">
            <a:extLst>
              <a:ext uri="{FF2B5EF4-FFF2-40B4-BE49-F238E27FC236}">
                <a16:creationId xmlns:a16="http://schemas.microsoft.com/office/drawing/2014/main" id="{5A7C2501-3118-4C0D-A655-F2D0DFA1CF13}"/>
              </a:ext>
            </a:extLst>
          </p:cNvPr>
          <p:cNvSpPr>
            <a:spLocks noGrp="1"/>
          </p:cNvSpPr>
          <p:nvPr>
            <p:ph type="pic" sz="quarter" idx="10"/>
          </p:nvPr>
        </p:nvSpPr>
        <p:spPr>
          <a:xfrm>
            <a:off x="5911850" y="1663336"/>
            <a:ext cx="1828800" cy="1828009"/>
          </a:xfrm>
        </p:spPr>
        <p:txBody>
          <a:bodyPr/>
          <a:lstStyle/>
          <a:p>
            <a:r>
              <a:rPr lang="en-US"/>
              <a:t>Click icon to add picture</a:t>
            </a:r>
          </a:p>
        </p:txBody>
      </p:sp>
    </p:spTree>
    <p:extLst>
      <p:ext uri="{BB962C8B-B14F-4D97-AF65-F5344CB8AC3E}">
        <p14:creationId xmlns:p14="http://schemas.microsoft.com/office/powerpoint/2010/main" val="345367521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trategy v2">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0C6D66F0-1C84-4362-90AC-EAB0A6DF20A3}"/>
              </a:ext>
            </a:extLst>
          </p:cNvPr>
          <p:cNvSpPr txBox="1">
            <a:spLocks noGrp="1"/>
          </p:cNvSpPr>
          <p:nvPr>
            <p:ph type="body" idx="1" hasCustomPrompt="1"/>
          </p:nvPr>
        </p:nvSpPr>
        <p:spPr>
          <a:xfrm>
            <a:off x="457200" y="1305059"/>
            <a:ext cx="3994500" cy="3620866"/>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Text</a:t>
            </a:r>
          </a:p>
        </p:txBody>
      </p:sp>
      <p:sp>
        <p:nvSpPr>
          <p:cNvPr id="7" name="Picture Placeholder 6">
            <a:extLst>
              <a:ext uri="{FF2B5EF4-FFF2-40B4-BE49-F238E27FC236}">
                <a16:creationId xmlns:a16="http://schemas.microsoft.com/office/drawing/2014/main" id="{5CD319D0-7727-40E0-9BB2-013BA6FE865A}"/>
              </a:ext>
            </a:extLst>
          </p:cNvPr>
          <p:cNvSpPr>
            <a:spLocks noGrp="1"/>
          </p:cNvSpPr>
          <p:nvPr>
            <p:ph type="pic" sz="quarter" idx="10"/>
          </p:nvPr>
        </p:nvSpPr>
        <p:spPr>
          <a:xfrm>
            <a:off x="4692302" y="1305059"/>
            <a:ext cx="3994150" cy="1420813"/>
          </a:xfrm>
          <a:ln w="6350">
            <a:solidFill>
              <a:schemeClr val="bg2">
                <a:lumMod val="90000"/>
              </a:schemeClr>
            </a:solidFill>
          </a:ln>
        </p:spPr>
        <p:txBody>
          <a:bodyPr/>
          <a:lstStyle/>
          <a:p>
            <a:r>
              <a:rPr lang="en-US"/>
              <a:t>Click icon to add picture</a:t>
            </a:r>
          </a:p>
        </p:txBody>
      </p:sp>
    </p:spTree>
    <p:extLst>
      <p:ext uri="{BB962C8B-B14F-4D97-AF65-F5344CB8AC3E}">
        <p14:creationId xmlns:p14="http://schemas.microsoft.com/office/powerpoint/2010/main" val="22304880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ull Quote">
    <p:spTree>
      <p:nvGrpSpPr>
        <p:cNvPr id="1" name=""/>
        <p:cNvGrpSpPr/>
        <p:nvPr/>
      </p:nvGrpSpPr>
      <p:grpSpPr>
        <a:xfrm>
          <a:off x="0" y="0"/>
          <a:ext cx="0" cy="0"/>
          <a:chOff x="0" y="0"/>
          <a:chExt cx="0" cy="0"/>
        </a:xfrm>
      </p:grpSpPr>
      <p:sp>
        <p:nvSpPr>
          <p:cNvPr id="2" name="Rectangle: Diagonal Corners Snipped 1">
            <a:extLst>
              <a:ext uri="{FF2B5EF4-FFF2-40B4-BE49-F238E27FC236}">
                <a16:creationId xmlns:a16="http://schemas.microsoft.com/office/drawing/2014/main" id="{3FE57066-AFD2-4D39-B9C9-BF451B892B56}"/>
              </a:ext>
            </a:extLst>
          </p:cNvPr>
          <p:cNvSpPr/>
          <p:nvPr userDrawn="1"/>
        </p:nvSpPr>
        <p:spPr>
          <a:xfrm>
            <a:off x="1721476" y="1313644"/>
            <a:ext cx="5701048" cy="3206840"/>
          </a:xfrm>
          <a:prstGeom prst="snip2Diag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0C6D66F0-1C84-4362-90AC-EAB0A6DF20A3}"/>
              </a:ext>
            </a:extLst>
          </p:cNvPr>
          <p:cNvSpPr txBox="1">
            <a:spLocks noGrp="1"/>
          </p:cNvSpPr>
          <p:nvPr>
            <p:ph type="body" idx="1" hasCustomPrompt="1"/>
          </p:nvPr>
        </p:nvSpPr>
        <p:spPr>
          <a:xfrm>
            <a:off x="2574750" y="1534732"/>
            <a:ext cx="3994500" cy="2376154"/>
          </a:xfrm>
          <a:prstGeom prst="rect">
            <a:avLst/>
          </a:prstGeom>
          <a:noFill/>
          <a:ln>
            <a:noFill/>
          </a:ln>
        </p:spPr>
        <p:txBody>
          <a:bodyPr lIns="91421" tIns="91421" rIns="91421" bIns="91421" anchor="t" anchorCtr="0"/>
          <a:lstStyle>
            <a:lvl1pPr marL="0" indent="0" rtl="0">
              <a:buSzPct val="100000"/>
              <a:buNone/>
              <a:defRPr b="1">
                <a:solidFill>
                  <a:schemeClr val="bg1"/>
                </a:solidFill>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Quote text</a:t>
            </a:r>
          </a:p>
        </p:txBody>
      </p:sp>
      <p:sp>
        <p:nvSpPr>
          <p:cNvPr id="7" name="Shape 23">
            <a:extLst>
              <a:ext uri="{FF2B5EF4-FFF2-40B4-BE49-F238E27FC236}">
                <a16:creationId xmlns:a16="http://schemas.microsoft.com/office/drawing/2014/main" id="{98ECED1A-A97B-463C-904C-0655947FAF68}"/>
              </a:ext>
            </a:extLst>
          </p:cNvPr>
          <p:cNvSpPr txBox="1">
            <a:spLocks noGrp="1"/>
          </p:cNvSpPr>
          <p:nvPr>
            <p:ph type="body" idx="10" hasCustomPrompt="1"/>
          </p:nvPr>
        </p:nvSpPr>
        <p:spPr>
          <a:xfrm>
            <a:off x="3017949" y="3943350"/>
            <a:ext cx="3108101" cy="521326"/>
          </a:xfrm>
          <a:prstGeom prst="rect">
            <a:avLst/>
          </a:prstGeom>
          <a:noFill/>
          <a:ln>
            <a:noFill/>
          </a:ln>
        </p:spPr>
        <p:txBody>
          <a:bodyPr lIns="91421" tIns="91421" rIns="91421" bIns="91421" anchor="t" anchorCtr="0">
            <a:normAutofit/>
          </a:bodyPr>
          <a:lstStyle>
            <a:lvl1pPr marL="0" indent="0" rtl="0">
              <a:buSzPct val="100000"/>
              <a:buNone/>
              <a:defRPr sz="1600" b="1" i="1">
                <a:solidFill>
                  <a:schemeClr val="bg1"/>
                </a:solidFill>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-Attribution</a:t>
            </a:r>
          </a:p>
        </p:txBody>
      </p:sp>
      <p:pic>
        <p:nvPicPr>
          <p:cNvPr id="11" name="Picture 10" descr="A picture containing icon&#10;&#10;Description automatically generated">
            <a:extLst>
              <a:ext uri="{FF2B5EF4-FFF2-40B4-BE49-F238E27FC236}">
                <a16:creationId xmlns:a16="http://schemas.microsoft.com/office/drawing/2014/main" id="{D6017F3C-31CC-46B1-BC0D-495B548BE5E1}"/>
              </a:ext>
            </a:extLst>
          </p:cNvPr>
          <p:cNvPicPr>
            <a:picLocks noChangeAspect="1"/>
          </p:cNvPicPr>
          <p:nvPr userDrawn="1"/>
        </p:nvPicPr>
        <p:blipFill rotWithShape="1">
          <a:blip r:embed="rId3">
            <a:biLevel thresh="25000"/>
            <a:extLst>
              <a:ext uri="{BEBA8EAE-BF5A-486C-A8C5-ECC9F3942E4B}">
                <a14:imgProps xmlns:a14="http://schemas.microsoft.com/office/drawing/2010/main">
                  <a14:imgLayer r:embed="rId4">
                    <a14:imgEffect>
                      <a14:saturation sat="175000"/>
                    </a14:imgEffect>
                  </a14:imgLayer>
                </a14:imgProps>
              </a:ext>
            </a:extLst>
          </a:blip>
          <a:srcRect l="34179" t="21572" r="32618" b="56088"/>
          <a:stretch/>
        </p:blipFill>
        <p:spPr>
          <a:xfrm>
            <a:off x="1828288" y="1352281"/>
            <a:ext cx="639651" cy="536620"/>
          </a:xfrm>
          <a:prstGeom prst="rect">
            <a:avLst/>
          </a:prstGeom>
          <a:solidFill>
            <a:schemeClr val="bg2">
              <a:lumMod val="25000"/>
            </a:schemeClr>
          </a:solidFill>
        </p:spPr>
      </p:pic>
    </p:spTree>
    <p:extLst>
      <p:ext uri="{BB962C8B-B14F-4D97-AF65-F5344CB8AC3E}">
        <p14:creationId xmlns:p14="http://schemas.microsoft.com/office/powerpoint/2010/main" val="37744938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7132508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34765700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White BG">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3138737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Blank No Logo">
    <p:spTree>
      <p:nvGrpSpPr>
        <p:cNvPr id="1" name="Shape 9"/>
        <p:cNvGrpSpPr/>
        <p:nvPr/>
      </p:nvGrpSpPr>
      <p:grpSpPr>
        <a:xfrm>
          <a:off x="0" y="0"/>
          <a:ext cx="0" cy="0"/>
          <a:chOff x="0" y="0"/>
          <a:chExt cx="0" cy="0"/>
        </a:xfrm>
      </p:grpSpPr>
    </p:spTree>
    <p:extLst>
      <p:ext uri="{BB962C8B-B14F-4D97-AF65-F5344CB8AC3E}">
        <p14:creationId xmlns:p14="http://schemas.microsoft.com/office/powerpoint/2010/main" val="182182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4"/>
            </a:gs>
            <a:gs pos="85000">
              <a:schemeClr val="accent6"/>
            </a:gs>
          </a:gsLst>
          <a:lin ang="16200000" scaled="0"/>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hasCustomPrompt="1"/>
          </p:nvPr>
        </p:nvSpPr>
        <p:spPr>
          <a:xfrm>
            <a:off x="644652" y="1007598"/>
            <a:ext cx="7851648" cy="1371600"/>
          </a:xfrm>
          <a:ln>
            <a:noFill/>
          </a:ln>
        </p:spPr>
        <p:txBody>
          <a:bodyPr vert="horz" tIns="0" rIns="18287" bIns="0" anchor="b">
            <a:no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1"/>
                </a:solidFill>
                <a:effectLst/>
                <a:latin typeface="+mj-lt"/>
                <a:ea typeface="+mj-ea"/>
                <a:cs typeface="+mj-cs"/>
              </a:defRPr>
            </a:lvl1pPr>
          </a:lstStyle>
          <a:p>
            <a:r>
              <a:rPr kumimoji="0" lang="en-US" dirty="0"/>
              <a:t>Click To Edit Master Title Style</a:t>
            </a:r>
          </a:p>
        </p:txBody>
      </p:sp>
      <p:sp>
        <p:nvSpPr>
          <p:cNvPr id="17" name="Subtitle 16"/>
          <p:cNvSpPr>
            <a:spLocks noGrp="1"/>
          </p:cNvSpPr>
          <p:nvPr>
            <p:ph type="subTitle" idx="1"/>
          </p:nvPr>
        </p:nvSpPr>
        <p:spPr>
          <a:xfrm>
            <a:off x="644652" y="2400300"/>
            <a:ext cx="7854696" cy="1314450"/>
          </a:xfrm>
        </p:spPr>
        <p:txBody>
          <a:bodyPr lIns="0" rIns="18287">
            <a:normAutofit/>
          </a:bodyPr>
          <a:lstStyle>
            <a:lvl1pPr marL="0" marR="34289" indent="0" algn="l">
              <a:buNone/>
              <a:defRPr sz="2600">
                <a:solidFill>
                  <a:schemeClr val="tx1"/>
                </a:solidFill>
                <a:latin typeface="Calibri"/>
                <a:cs typeface="Calibri"/>
              </a:defRPr>
            </a:lvl1pPr>
            <a:lvl2pPr marL="342883" indent="0" algn="ctr">
              <a:buNone/>
            </a:lvl2pPr>
            <a:lvl3pPr marL="685765" indent="0" algn="ctr">
              <a:buNone/>
            </a:lvl3pPr>
            <a:lvl4pPr marL="1028648" indent="0" algn="ctr">
              <a:buNone/>
            </a:lvl4pPr>
            <a:lvl5pPr marL="1371530" indent="0" algn="ctr">
              <a:buNone/>
            </a:lvl5pPr>
            <a:lvl6pPr marL="1714412" indent="0" algn="ctr">
              <a:buNone/>
            </a:lvl6pPr>
            <a:lvl7pPr marL="2057295" indent="0" algn="ctr">
              <a:buNone/>
            </a:lvl7pPr>
            <a:lvl8pPr marL="2400177" indent="0" algn="ctr">
              <a:buNone/>
            </a:lvl8pPr>
            <a:lvl9pPr marL="2743060" indent="0" algn="ctr">
              <a:buNone/>
            </a:lvl9pPr>
          </a:lstStyle>
          <a:p>
            <a:r>
              <a:rPr kumimoji="0" lang="en-US"/>
              <a:t>Click to edit Master subtitle style</a:t>
            </a:r>
            <a:endParaRPr kumimoji="0" lang="en-US" dirty="0"/>
          </a:p>
        </p:txBody>
      </p:sp>
      <p:pic>
        <p:nvPicPr>
          <p:cNvPr id="2" name="Picture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70299807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1309352"/>
            <a:ext cx="8229600" cy="3434098"/>
          </a:xfrm>
        </p:spPr>
        <p:txBody>
          <a:bodyPr/>
          <a:lstStyle>
            <a:lvl1pPr marL="227013" indent="-227013">
              <a:buClr>
                <a:schemeClr val="accent4"/>
              </a:buClr>
              <a:buSzPct val="100000"/>
              <a:buFont typeface="Arial" panose="020B0604020202020204" pitchFamily="34" charset="0"/>
              <a:buChar char="•"/>
              <a:defRPr sz="2600"/>
            </a:lvl1pPr>
            <a:lvl2pPr marL="480035" indent="-185156">
              <a:buSzPct val="100000"/>
              <a:buFont typeface="Arial" panose="020B0604020202020204" pitchFamily="34" charset="0"/>
              <a:buChar char="•"/>
              <a:defRPr sz="2000"/>
            </a:lvl2pPr>
            <a:lvl3pPr marL="685765" indent="-185156">
              <a:buSzPct val="100000"/>
              <a:buFont typeface="Arial" panose="020B0604020202020204" pitchFamily="34" charset="0"/>
              <a:buChar char="•"/>
              <a:defRPr sz="1700"/>
            </a:lvl3pPr>
            <a:lvl4pPr marL="891494" indent="-157726">
              <a:buSzPct val="100000"/>
              <a:buFont typeface="Arial" panose="020B0604020202020204" pitchFamily="34" charset="0"/>
              <a:buChar char="•"/>
              <a:defRPr/>
            </a:lvl4pPr>
            <a:lvl5pPr marL="1097224" indent="-157726">
              <a:buSzPct val="100000"/>
              <a:buFont typeface="Arial" panose="020B0604020202020204" pitchFamily="34" charset="0"/>
              <a:buChar char="•"/>
              <a:defRPr sz="1350"/>
            </a:lvl5pPr>
          </a:lstStyle>
          <a:p>
            <a:pPr lvl="0" eaLnBrk="1" latinLnBrk="0" hangingPunct="1"/>
            <a:r>
              <a:rPr lang="en-US" dirty="0"/>
              <a:t>This is the default layout for slide content. To see other layout options, right-click the slide thumbnail and select Layout.</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4" name="Picture 3"/>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5" name="Title 1">
            <a:extLst>
              <a:ext uri="{FF2B5EF4-FFF2-40B4-BE49-F238E27FC236}">
                <a16:creationId xmlns:a16="http://schemas.microsoft.com/office/drawing/2014/main" id="{F22F552B-173D-46BA-BBEA-1B2F42FED86A}"/>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34235061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rdered Lis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1309352"/>
            <a:ext cx="8229600" cy="3434098"/>
          </a:xfrm>
        </p:spPr>
        <p:txBody>
          <a:bodyPr/>
          <a:lstStyle>
            <a:lvl1pPr marL="342900" indent="-342900">
              <a:buClr>
                <a:schemeClr val="accent4"/>
              </a:buClr>
              <a:buSzPct val="100000"/>
              <a:buFont typeface="+mj-lt"/>
              <a:buAutoNum type="arabicPeriod"/>
              <a:defRPr sz="2600"/>
            </a:lvl1pPr>
            <a:lvl2pPr marL="627063" indent="-333375">
              <a:buClr>
                <a:schemeClr val="accent4"/>
              </a:buClr>
              <a:buSzPct val="100000"/>
              <a:buFont typeface="+mj-lt"/>
              <a:buAutoNum type="alphaLcParenR"/>
              <a:defRPr sz="2000"/>
            </a:lvl2pPr>
            <a:lvl3pPr marL="914400" indent="-227013">
              <a:buClr>
                <a:schemeClr val="accent4"/>
              </a:buClr>
              <a:buSzPct val="100000"/>
              <a:buFont typeface="+mj-lt"/>
              <a:buAutoNum type="romanLcPeriod"/>
              <a:defRPr sz="1700"/>
            </a:lvl3pPr>
            <a:lvl4pPr marL="1076668" indent="-342900">
              <a:buSzPct val="100000"/>
              <a:buFont typeface="+mj-lt"/>
              <a:buAutoNum type="arabicPeriod"/>
              <a:defRPr/>
            </a:lvl4pPr>
            <a:lvl5pPr marL="1282398" indent="-342900">
              <a:buSzPct val="100000"/>
              <a:buFont typeface="+mj-lt"/>
              <a:buAutoNum type="arabicPeriod"/>
              <a:defRPr sz="1350"/>
            </a:lvl5pPr>
          </a:lstStyle>
          <a:p>
            <a:pPr lvl="0" eaLnBrk="1" latinLnBrk="0" hangingPunct="1"/>
            <a:r>
              <a:rPr lang="en-US" dirty="0"/>
              <a:t>Step</a:t>
            </a:r>
          </a:p>
          <a:p>
            <a:pPr lvl="1" eaLnBrk="1" latinLnBrk="0" hangingPunct="1"/>
            <a:r>
              <a:rPr lang="en-US" dirty="0" err="1"/>
              <a:t>Substep</a:t>
            </a:r>
            <a:endParaRPr lang="en-US" dirty="0"/>
          </a:p>
          <a:p>
            <a:pPr lvl="2" eaLnBrk="1" latinLnBrk="0" hangingPunct="1"/>
            <a:r>
              <a:rPr lang="en-US" dirty="0"/>
              <a:t>Sub-</a:t>
            </a:r>
            <a:r>
              <a:rPr lang="en-US" dirty="0" err="1"/>
              <a:t>substep</a:t>
            </a:r>
            <a:endParaRPr lang="en-US" dirty="0"/>
          </a:p>
        </p:txBody>
      </p:sp>
      <p:pic>
        <p:nvPicPr>
          <p:cNvPr id="4" name="Picture 3"/>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5" name="Title 1">
            <a:extLst>
              <a:ext uri="{FF2B5EF4-FFF2-40B4-BE49-F238E27FC236}">
                <a16:creationId xmlns:a16="http://schemas.microsoft.com/office/drawing/2014/main" id="{F22F552B-173D-46BA-BBEA-1B2F42FED86A}"/>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457162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659298"/>
            </a:gs>
            <a:gs pos="100000">
              <a:srgbClr val="4E6F74"/>
            </a:gs>
          </a:gsLst>
          <a:lin ang="159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odyPr>
          <a:lstStyle>
            <a:lvl1pPr algn="l" rtl="0">
              <a:spcBef>
                <a:spcPct val="0"/>
              </a:spcBef>
              <a:buNone/>
              <a:defRPr lang="en-US" sz="5000" b="0" cap="none" baseline="0" dirty="0">
                <a:ln w="635">
                  <a:noFill/>
                </a:ln>
                <a:solidFill>
                  <a:srgbClr val="FFFFFF"/>
                </a:solidFill>
                <a:effectLst/>
                <a:latin typeface="+mj-lt"/>
                <a:ea typeface="+mj-ea"/>
                <a:cs typeface="+mj-cs"/>
              </a:defRPr>
            </a:lvl1pPr>
          </a:lstStyle>
          <a:p>
            <a:r>
              <a:rPr kumimoji="0" lang="en-US" dirty="0"/>
              <a:t>Section Name</a:t>
            </a:r>
          </a:p>
        </p:txBody>
      </p:sp>
      <p:sp>
        <p:nvSpPr>
          <p:cNvPr id="3" name="Text Placeholder 2"/>
          <p:cNvSpPr>
            <a:spLocks noGrp="1"/>
          </p:cNvSpPr>
          <p:nvPr>
            <p:ph type="body" idx="1" hasCustomPrompt="1"/>
          </p:nvPr>
        </p:nvSpPr>
        <p:spPr>
          <a:xfrm>
            <a:off x="530352" y="2028498"/>
            <a:ext cx="7772400" cy="1132284"/>
          </a:xfrm>
        </p:spPr>
        <p:txBody>
          <a:bodyPr lIns="45718" rIns="45718" anchor="t">
            <a:normAutofit/>
          </a:bodyPr>
          <a:lstStyle>
            <a:lvl1pPr marL="398463" indent="-342900">
              <a:buClr>
                <a:schemeClr val="tx1"/>
              </a:buClr>
              <a:buFont typeface="Arial" panose="020B0604020202020204" pitchFamily="34" charset="0"/>
              <a:buChar char="•"/>
              <a:defRPr sz="2600">
                <a:solidFill>
                  <a:schemeClr val="tx1"/>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dirty="0"/>
              <a:t>Item A</a:t>
            </a:r>
          </a:p>
          <a:p>
            <a:pPr lvl="0" eaLnBrk="1" latinLnBrk="0" hangingPunct="1"/>
            <a:r>
              <a:rPr kumimoji="0" lang="en-US" dirty="0"/>
              <a:t>Item B</a:t>
            </a:r>
          </a:p>
          <a:p>
            <a:pPr lvl="0" eaLnBrk="1" latinLnBrk="0" hangingPunct="1"/>
            <a:r>
              <a:rPr kumimoji="0" lang="en-US" dirty="0"/>
              <a:t>Item C</a:t>
            </a:r>
          </a:p>
        </p:txBody>
      </p:sp>
      <p:pic>
        <p:nvPicPr>
          <p:cNvPr id="4" name="Picture 3"/>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94311840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02954"/>
            <a:ext cx="8229600" cy="857250"/>
          </a:xfrm>
        </p:spPr>
        <p:txBody>
          <a:bodyPr/>
          <a:lstStyle>
            <a:lvl1pPr>
              <a:defRPr/>
            </a:lvl1pPr>
          </a:lstStyle>
          <a:p>
            <a:r>
              <a:rPr kumimoji="0" lang="en-US" dirty="0"/>
              <a:t>Slide Title</a:t>
            </a:r>
          </a:p>
        </p:txBody>
      </p:sp>
      <p:sp>
        <p:nvSpPr>
          <p:cNvPr id="3" name="Content Placeholder 2"/>
          <p:cNvSpPr>
            <a:spLocks noGrp="1"/>
          </p:cNvSpPr>
          <p:nvPr>
            <p:ph sz="half" idx="1" hasCustomPrompt="1"/>
          </p:nvPr>
        </p:nvSpPr>
        <p:spPr>
          <a:xfrm>
            <a:off x="457200" y="1317938"/>
            <a:ext cx="4038600" cy="3448256"/>
          </a:xfrm>
        </p:spPr>
        <p:txBody>
          <a:bodyPr/>
          <a:lstStyle>
            <a:lvl1pPr>
              <a:buSzPct val="100000"/>
              <a:defRPr sz="2400"/>
            </a:lvl1pPr>
            <a:lvl2pPr marL="480035" indent="-185156">
              <a:buSzPct val="100000"/>
              <a:buFont typeface="Arial" panose="020B0604020202020204" pitchFamily="34" charset="0"/>
              <a:buChar char="•"/>
              <a:defRPr sz="2000"/>
            </a:lvl2pPr>
            <a:lvl3pPr marL="685765" indent="-185156">
              <a:buSzPct val="100000"/>
              <a:buFont typeface="Arial" panose="020B0604020202020204" pitchFamily="34" charset="0"/>
              <a:buChar char="•"/>
              <a:defRPr sz="1800"/>
            </a:lvl3pPr>
            <a:lvl4pPr marL="891494" indent="-157726">
              <a:buSzPct val="100000"/>
              <a:buFont typeface="Arial" panose="020B0604020202020204" pitchFamily="34" charset="0"/>
              <a:buChar char="•"/>
              <a:defRPr sz="1500"/>
            </a:lvl4pPr>
            <a:lvl5pPr marL="1097224" indent="-157726">
              <a:buSzPct val="100000"/>
              <a:buFont typeface="Arial" panose="020B0604020202020204" pitchFamily="34" charset="0"/>
              <a:buChar char="•"/>
              <a:defRPr sz="135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6" name="Content Placeholder 2">
            <a:extLst>
              <a:ext uri="{FF2B5EF4-FFF2-40B4-BE49-F238E27FC236}">
                <a16:creationId xmlns:a16="http://schemas.microsoft.com/office/drawing/2014/main" id="{AA215C7E-697C-4702-93D3-61EBBCC240BD}"/>
              </a:ext>
            </a:extLst>
          </p:cNvPr>
          <p:cNvSpPr>
            <a:spLocks noGrp="1"/>
          </p:cNvSpPr>
          <p:nvPr>
            <p:ph sz="half" idx="10" hasCustomPrompt="1"/>
          </p:nvPr>
        </p:nvSpPr>
        <p:spPr>
          <a:xfrm>
            <a:off x="4648200" y="1317938"/>
            <a:ext cx="4038600" cy="3448256"/>
          </a:xfrm>
        </p:spPr>
        <p:txBody>
          <a:bodyPr/>
          <a:lstStyle>
            <a:lvl1pPr>
              <a:buSzPct val="100000"/>
              <a:defRPr sz="2400"/>
            </a:lvl1pPr>
            <a:lvl2pPr marL="480035" indent="-185156">
              <a:buSzPct val="100000"/>
              <a:buFont typeface="Arial" panose="020B0604020202020204" pitchFamily="34" charset="0"/>
              <a:buChar char="•"/>
              <a:defRPr sz="2000"/>
            </a:lvl2pPr>
            <a:lvl3pPr marL="685765" indent="-185156">
              <a:buSzPct val="100000"/>
              <a:buFont typeface="Arial" panose="020B0604020202020204" pitchFamily="34" charset="0"/>
              <a:buChar char="•"/>
              <a:defRPr sz="1800"/>
            </a:lvl3pPr>
            <a:lvl4pPr marL="891494" indent="-157726">
              <a:buSzPct val="100000"/>
              <a:buFont typeface="Arial" panose="020B0604020202020204" pitchFamily="34" charset="0"/>
              <a:buChar char="•"/>
              <a:defRPr sz="1500"/>
            </a:lvl4pPr>
            <a:lvl5pPr marL="1097224" indent="-157726">
              <a:buSzPct val="100000"/>
              <a:buFont typeface="Arial" panose="020B0604020202020204" pitchFamily="34" charset="0"/>
              <a:buChar char="•"/>
              <a:defRPr sz="135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17322309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3" name="Text Placeholder 2"/>
          <p:cNvSpPr>
            <a:spLocks noGrp="1"/>
          </p:cNvSpPr>
          <p:nvPr>
            <p:ph type="body" idx="1" hasCustomPrompt="1"/>
          </p:nvPr>
        </p:nvSpPr>
        <p:spPr>
          <a:xfrm>
            <a:off x="457200" y="1391436"/>
            <a:ext cx="4040188" cy="494514"/>
          </a:xfrm>
        </p:spPr>
        <p:txBody>
          <a:bodyPr lIns="45718" tIns="0" rIns="45718" bIns="0" anchor="ctr">
            <a:no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dirty="0"/>
              <a:t>Side A Subtitle/Header</a:t>
            </a:r>
          </a:p>
        </p:txBody>
      </p:sp>
      <p:sp>
        <p:nvSpPr>
          <p:cNvPr id="4" name="Text Placeholder 3"/>
          <p:cNvSpPr>
            <a:spLocks noGrp="1"/>
          </p:cNvSpPr>
          <p:nvPr>
            <p:ph type="body" sz="half" idx="3" hasCustomPrompt="1"/>
          </p:nvPr>
        </p:nvSpPr>
        <p:spPr>
          <a:xfrm>
            <a:off x="4645027" y="1394820"/>
            <a:ext cx="4041775" cy="491132"/>
          </a:xfrm>
        </p:spPr>
        <p:txBody>
          <a:bodyPr lIns="45718" tIns="0" rIns="45718" bIns="0" anchor="ctr">
            <a:norm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dirty="0"/>
              <a:t>Side B Subtitle/Header</a:t>
            </a:r>
          </a:p>
        </p:txBody>
      </p:sp>
      <p:sp>
        <p:nvSpPr>
          <p:cNvPr id="5" name="Content Placeholder 4"/>
          <p:cNvSpPr>
            <a:spLocks noGrp="1"/>
          </p:cNvSpPr>
          <p:nvPr>
            <p:ph sz="quarter" idx="2" hasCustomPrompt="1"/>
          </p:nvPr>
        </p:nvSpPr>
        <p:spPr>
          <a:xfrm>
            <a:off x="457200" y="1974760"/>
            <a:ext cx="4040188" cy="2795480"/>
          </a:xfrm>
        </p:spPr>
        <p:txBody>
          <a:bodyPr tIns="0"/>
          <a:lstStyle>
            <a:lvl1pPr>
              <a:defRPr sz="1800"/>
            </a:lvl1pPr>
            <a:lvl2pPr marL="480035" indent="-185156">
              <a:buSzPct val="100000"/>
              <a:buFont typeface="Arial" panose="020B0604020202020204" pitchFamily="34" charset="0"/>
              <a:buChar char="•"/>
              <a:defRPr sz="1500"/>
            </a:lvl2pPr>
            <a:lvl3pPr marL="685765" indent="-185156">
              <a:buSzPct val="100000"/>
              <a:buFont typeface="Arial" panose="020B0604020202020204" pitchFamily="34" charset="0"/>
              <a:buChar char="•"/>
              <a:defRPr sz="1350"/>
            </a:lvl3pPr>
            <a:lvl4pPr marL="891494" indent="-157726">
              <a:buSzPct val="100000"/>
              <a:buFont typeface="Arial" panose="020B0604020202020204" pitchFamily="34" charset="0"/>
              <a:buChar char="•"/>
              <a:defRPr sz="1200"/>
            </a:lvl4pPr>
            <a:lvl5pPr marL="1097224" indent="-157726">
              <a:buSzPct val="100000"/>
              <a:buFont typeface="Arial" panose="020B0604020202020204" pitchFamily="34" charset="0"/>
              <a:buChar char="•"/>
              <a:defRPr sz="120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7" name="Picture 6"/>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8" name="Content Placeholder 4">
            <a:extLst>
              <a:ext uri="{FF2B5EF4-FFF2-40B4-BE49-F238E27FC236}">
                <a16:creationId xmlns:a16="http://schemas.microsoft.com/office/drawing/2014/main" id="{F2F6623D-9146-44DE-A2AF-4628874D04EF}"/>
              </a:ext>
            </a:extLst>
          </p:cNvPr>
          <p:cNvSpPr>
            <a:spLocks noGrp="1"/>
          </p:cNvSpPr>
          <p:nvPr>
            <p:ph sz="quarter" idx="10" hasCustomPrompt="1"/>
          </p:nvPr>
        </p:nvSpPr>
        <p:spPr>
          <a:xfrm>
            <a:off x="4649788" y="1974760"/>
            <a:ext cx="4040188" cy="2795481"/>
          </a:xfrm>
        </p:spPr>
        <p:txBody>
          <a:bodyPr tIns="0"/>
          <a:lstStyle>
            <a:lvl1pPr>
              <a:defRPr sz="1800"/>
            </a:lvl1pPr>
            <a:lvl2pPr marL="480035" indent="-185156">
              <a:buSzPct val="100000"/>
              <a:buFont typeface="Arial" panose="020B0604020202020204" pitchFamily="34" charset="0"/>
              <a:buChar char="•"/>
              <a:defRPr sz="1500"/>
            </a:lvl2pPr>
            <a:lvl3pPr marL="685765" indent="-185156">
              <a:buSzPct val="100000"/>
              <a:buFont typeface="Arial" panose="020B0604020202020204" pitchFamily="34" charset="0"/>
              <a:buChar char="•"/>
              <a:defRPr sz="1350"/>
            </a:lvl3pPr>
            <a:lvl4pPr marL="891494" indent="-157726">
              <a:buSzPct val="100000"/>
              <a:buFont typeface="Arial" panose="020B0604020202020204" pitchFamily="34" charset="0"/>
              <a:buChar char="•"/>
              <a:defRPr sz="1200"/>
            </a:lvl4pPr>
            <a:lvl5pPr marL="1097224" indent="-157726">
              <a:buSzPct val="100000"/>
              <a:buFont typeface="Arial" panose="020B0604020202020204" pitchFamily="34" charset="0"/>
              <a:buChar char="•"/>
              <a:defRPr sz="120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105144847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Graphic">
    <p:spTree>
      <p:nvGrpSpPr>
        <p:cNvPr id="1" name=""/>
        <p:cNvGrpSpPr/>
        <p:nvPr/>
      </p:nvGrpSpPr>
      <p:grpSpPr>
        <a:xfrm>
          <a:off x="0" y="0"/>
          <a:ext cx="0" cy="0"/>
          <a:chOff x="0" y="0"/>
          <a:chExt cx="0" cy="0"/>
        </a:xfrm>
      </p:grpSpPr>
      <p:sp>
        <p:nvSpPr>
          <p:cNvPr id="4" name="Content Placeholder 3"/>
          <p:cNvSpPr>
            <a:spLocks noGrp="1"/>
          </p:cNvSpPr>
          <p:nvPr>
            <p:ph sz="half" idx="1" hasCustomPrompt="1"/>
          </p:nvPr>
        </p:nvSpPr>
        <p:spPr>
          <a:xfrm>
            <a:off x="3581400" y="1330012"/>
            <a:ext cx="5111750" cy="3257550"/>
          </a:xfrm>
        </p:spPr>
        <p:txBody>
          <a:bodyPr tIns="0"/>
          <a:lstStyle>
            <a:lvl1pPr marL="0" indent="0">
              <a:buNone/>
              <a:defRPr sz="2100" baseline="0"/>
            </a:lvl1pPr>
            <a:lvl2pPr>
              <a:defRPr sz="1950"/>
            </a:lvl2pPr>
            <a:lvl3pPr>
              <a:defRPr sz="1800"/>
            </a:lvl3pPr>
            <a:lvl4pPr>
              <a:defRPr sz="1500"/>
            </a:lvl4pPr>
            <a:lvl5pPr>
              <a:defRPr sz="1350"/>
            </a:lvl5pPr>
          </a:lstStyle>
          <a:p>
            <a:pPr lvl="0" eaLnBrk="1" latinLnBrk="0" hangingPunct="1"/>
            <a:r>
              <a:rPr kumimoji="0" lang="en-US" dirty="0"/>
              <a:t>{Insert photo or chart here}</a:t>
            </a:r>
          </a:p>
        </p:txBody>
      </p:sp>
      <p:sp>
        <p:nvSpPr>
          <p:cNvPr id="9" name="Content Placeholder 4"/>
          <p:cNvSpPr>
            <a:spLocks noGrp="1"/>
          </p:cNvSpPr>
          <p:nvPr>
            <p:ph sz="quarter" idx="2" hasCustomPrompt="1"/>
          </p:nvPr>
        </p:nvSpPr>
        <p:spPr>
          <a:xfrm>
            <a:off x="450850" y="1330012"/>
            <a:ext cx="3124200" cy="3257550"/>
          </a:xfrm>
        </p:spPr>
        <p:txBody>
          <a:bodyPr tIns="0"/>
          <a:lstStyle>
            <a:lvl1pPr>
              <a:buSzPct val="100000"/>
              <a:defRPr sz="1800"/>
            </a:lvl1pPr>
            <a:lvl2pPr marL="480035" indent="-185156">
              <a:buSzPct val="100000"/>
              <a:buFont typeface="Arial" panose="020B0604020202020204" pitchFamily="34" charset="0"/>
              <a:buChar char="•"/>
              <a:defRPr sz="1600"/>
            </a:lvl2pPr>
            <a:lvl3pPr marL="685765" indent="-185156">
              <a:buSzPct val="100000"/>
              <a:buFont typeface="Arial" panose="020B0604020202020204" pitchFamily="34" charset="0"/>
              <a:buChar char="•"/>
              <a:defRPr sz="1400"/>
            </a:lvl3pPr>
            <a:lvl4pPr marL="891494" indent="-157726">
              <a:buSzPct val="100000"/>
              <a:buFont typeface="Arial" panose="020B0604020202020204" pitchFamily="34" charset="0"/>
              <a:buChar char="•"/>
              <a:defRPr sz="1300"/>
            </a:lvl4pPr>
            <a:lvl5pPr marL="1097224" indent="-157726">
              <a:buSzPct val="100000"/>
              <a:buFont typeface="Arial" panose="020B0604020202020204" pitchFamily="34" charset="0"/>
              <a:buChar char="•"/>
              <a:defRPr sz="120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6" name="Title 1">
            <a:extLst>
              <a:ext uri="{FF2B5EF4-FFF2-40B4-BE49-F238E27FC236}">
                <a16:creationId xmlns:a16="http://schemas.microsoft.com/office/drawing/2014/main" id="{57CD2421-83B0-4920-AB5D-7E41627BC404}"/>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38516928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Shape 213"/>
        <p:cNvGrpSpPr/>
        <p:nvPr/>
      </p:nvGrpSpPr>
      <p:grpSpPr>
        <a:xfrm>
          <a:off x="0" y="0"/>
          <a:ext cx="0" cy="0"/>
          <a:chOff x="0" y="0"/>
          <a:chExt cx="0" cy="0"/>
        </a:xfrm>
      </p:grpSpPr>
      <p:pic>
        <p:nvPicPr>
          <p:cNvPr id="21" name="Picture 20">
            <a:extLst>
              <a:ext uri="{FF2B5EF4-FFF2-40B4-BE49-F238E27FC236}">
                <a16:creationId xmlns:a16="http://schemas.microsoft.com/office/drawing/2014/main" id="{BD588CD6-00FA-3647-9C32-955C9EE21388}"/>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3" name="Media Placeholder 2">
            <a:extLst>
              <a:ext uri="{FF2B5EF4-FFF2-40B4-BE49-F238E27FC236}">
                <a16:creationId xmlns:a16="http://schemas.microsoft.com/office/drawing/2014/main" id="{B5E15DE5-15CD-41A8-BA89-39372E5587AC}"/>
              </a:ext>
            </a:extLst>
          </p:cNvPr>
          <p:cNvSpPr>
            <a:spLocks noGrp="1"/>
          </p:cNvSpPr>
          <p:nvPr>
            <p:ph type="media" sz="quarter" idx="10"/>
          </p:nvPr>
        </p:nvSpPr>
        <p:spPr>
          <a:xfrm>
            <a:off x="457200" y="1343696"/>
            <a:ext cx="6125827" cy="3408340"/>
          </a:xfrm>
        </p:spPr>
        <p:txBody>
          <a:bodyPr/>
          <a:lstStyle/>
          <a:p>
            <a:r>
              <a:rPr lang="en-US"/>
              <a:t>Click icon to add media</a:t>
            </a:r>
          </a:p>
        </p:txBody>
      </p:sp>
      <p:sp>
        <p:nvSpPr>
          <p:cNvPr id="7" name="Title 1">
            <a:extLst>
              <a:ext uri="{FF2B5EF4-FFF2-40B4-BE49-F238E27FC236}">
                <a16:creationId xmlns:a16="http://schemas.microsoft.com/office/drawing/2014/main" id="{B21F4382-70BA-4DE9-9B01-7F103D1E930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616972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528066"/>
            <a:ext cx="8229600" cy="857250"/>
          </a:xfrm>
          <a:prstGeom prst="rect">
            <a:avLst/>
          </a:prstGeom>
        </p:spPr>
        <p:txBody>
          <a:bodyPr vert="horz" lIns="0" tIns="45718"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457200" y="1451610"/>
            <a:ext cx="8229600" cy="3291840"/>
          </a:xfrm>
          <a:prstGeom prst="rect">
            <a:avLst/>
          </a:prstGeom>
        </p:spPr>
        <p:txBody>
          <a:bodyPr vert="horz" lIns="91435" tIns="45718" rIns="91435" bIns="45718">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Tree>
    <p:extLst>
      <p:ext uri="{BB962C8B-B14F-4D97-AF65-F5344CB8AC3E}">
        <p14:creationId xmlns:p14="http://schemas.microsoft.com/office/powerpoint/2010/main" val="364073070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93" r:id="rId4"/>
    <p:sldLayoutId id="2147483675" r:id="rId5"/>
    <p:sldLayoutId id="2147483676" r:id="rId6"/>
    <p:sldLayoutId id="2147483677" r:id="rId7"/>
    <p:sldLayoutId id="2147483680" r:id="rId8"/>
    <p:sldLayoutId id="2147483689" r:id="rId9"/>
    <p:sldLayoutId id="2147483690" r:id="rId10"/>
    <p:sldLayoutId id="2147483695" r:id="rId11"/>
    <p:sldLayoutId id="2147483696" r:id="rId12"/>
    <p:sldLayoutId id="2147483698" r:id="rId13"/>
    <p:sldLayoutId id="2147483697" r:id="rId14"/>
    <p:sldLayoutId id="2147483679" r:id="rId15"/>
    <p:sldLayoutId id="2147483688" r:id="rId16"/>
    <p:sldLayoutId id="2147483682" r:id="rId17"/>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txStyles>
    <p:titleStyle>
      <a:lvl1pPr algn="l" rtl="0" eaLnBrk="1" latinLnBrk="0" hangingPunct="1">
        <a:spcBef>
          <a:spcPct val="0"/>
        </a:spcBef>
        <a:buNone/>
        <a:defRPr kumimoji="0" sz="3600" b="0" kern="1200">
          <a:ln>
            <a:noFill/>
          </a:ln>
          <a:solidFill>
            <a:schemeClr val="accent4"/>
          </a:solidFill>
          <a:effectLst/>
          <a:latin typeface="+mj-lt"/>
          <a:ea typeface="+mj-ea"/>
          <a:cs typeface="+mj-cs"/>
        </a:defRPr>
      </a:lvl1pPr>
    </p:titleStyle>
    <p:bodyStyle>
      <a:lvl1pPr marL="231775" indent="-231775"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85000"/>
        <a:buFont typeface="Wingdings 2"/>
        <a:buChar char=""/>
        <a:defRPr kumimoji="0" sz="18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70000"/>
        <a:buFont typeface="Wingdings 2"/>
        <a:buChar char=""/>
        <a:defRPr kumimoji="0" sz="1575"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65000"/>
        <a:buFont typeface="Wingdings 2"/>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65000"/>
        <a:buFont typeface="Wingdings 2"/>
        <a:buChar char=""/>
        <a:defRPr kumimoji="0" sz="150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883" algn="l" rtl="0" eaLnBrk="1" latinLnBrk="0" hangingPunct="1">
        <a:defRPr kumimoji="0" kern="1200">
          <a:solidFill>
            <a:schemeClr val="tx1"/>
          </a:solidFill>
          <a:latin typeface="+mn-lt"/>
          <a:ea typeface="+mn-ea"/>
          <a:cs typeface="+mn-cs"/>
        </a:defRPr>
      </a:lvl2pPr>
      <a:lvl3pPr marL="685765" algn="l" rtl="0" eaLnBrk="1" latinLnBrk="0" hangingPunct="1">
        <a:defRPr kumimoji="0" kern="1200">
          <a:solidFill>
            <a:schemeClr val="tx1"/>
          </a:solidFill>
          <a:latin typeface="+mn-lt"/>
          <a:ea typeface="+mn-ea"/>
          <a:cs typeface="+mn-cs"/>
        </a:defRPr>
      </a:lvl3pPr>
      <a:lvl4pPr marL="1028648" algn="l" rtl="0" eaLnBrk="1" latinLnBrk="0" hangingPunct="1">
        <a:defRPr kumimoji="0" kern="1200">
          <a:solidFill>
            <a:schemeClr val="tx1"/>
          </a:solidFill>
          <a:latin typeface="+mn-lt"/>
          <a:ea typeface="+mn-ea"/>
          <a:cs typeface="+mn-cs"/>
        </a:defRPr>
      </a:lvl4pPr>
      <a:lvl5pPr marL="1371530" algn="l" rtl="0" eaLnBrk="1" latinLnBrk="0" hangingPunct="1">
        <a:defRPr kumimoji="0" kern="1200">
          <a:solidFill>
            <a:schemeClr val="tx1"/>
          </a:solidFill>
          <a:latin typeface="+mn-lt"/>
          <a:ea typeface="+mn-ea"/>
          <a:cs typeface="+mn-cs"/>
        </a:defRPr>
      </a:lvl5pPr>
      <a:lvl6pPr marL="1714412" algn="l" rtl="0" eaLnBrk="1" latinLnBrk="0" hangingPunct="1">
        <a:defRPr kumimoji="0" kern="1200">
          <a:solidFill>
            <a:schemeClr val="tx1"/>
          </a:solidFill>
          <a:latin typeface="+mn-lt"/>
          <a:ea typeface="+mn-ea"/>
          <a:cs typeface="+mn-cs"/>
        </a:defRPr>
      </a:lvl6pPr>
      <a:lvl7pPr marL="2057295" algn="l" rtl="0" eaLnBrk="1" latinLnBrk="0" hangingPunct="1">
        <a:defRPr kumimoji="0" kern="1200">
          <a:solidFill>
            <a:schemeClr val="tx1"/>
          </a:solidFill>
          <a:latin typeface="+mn-lt"/>
          <a:ea typeface="+mn-ea"/>
          <a:cs typeface="+mn-cs"/>
        </a:defRPr>
      </a:lvl7pPr>
      <a:lvl8pPr marL="2400177" algn="l" rtl="0" eaLnBrk="1" latinLnBrk="0" hangingPunct="1">
        <a:defRPr kumimoji="0" kern="1200">
          <a:solidFill>
            <a:schemeClr val="tx1"/>
          </a:solidFill>
          <a:latin typeface="+mn-lt"/>
          <a:ea typeface="+mn-ea"/>
          <a:cs typeface="+mn-cs"/>
        </a:defRPr>
      </a:lvl8pPr>
      <a:lvl9pPr marL="274306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oleObject" Target="../embeddings/oleObject1.bin"/><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oleObject" Target="../embeddings/oleObject2.bin"/><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oleObject" Target="../embeddings/oleObject3.bin"/><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oleObject" Target="../embeddings/oleObject4.bin"/><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image" Target="../media/image13.png"/><Relationship Id="rId1" Type="http://schemas.openxmlformats.org/officeDocument/2006/relationships/slideLayout" Target="../slideLayouts/slideLayout3.xml"/><Relationship Id="rId4" Type="http://schemas.openxmlformats.org/officeDocument/2006/relationships/image" Target="../media/image14.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image" Target="../media/image15.png"/><Relationship Id="rId1" Type="http://schemas.openxmlformats.org/officeDocument/2006/relationships/slideLayout" Target="../slideLayouts/slideLayout3.xml"/><Relationship Id="rId4" Type="http://schemas.openxmlformats.org/officeDocument/2006/relationships/image" Target="../media/image16.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tudent.desmos.com/"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video" Target="https://www.youtube.com/embed/lm6IU6V-dE8?feature=oembed" TargetMode="External"/><Relationship Id="rId5" Type="http://schemas.openxmlformats.org/officeDocument/2006/relationships/hyperlink" Target="https://youtu.be/lm6IU6V-dE8" TargetMode="Externa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90620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lstStyle/>
          <a:p>
            <a:pPr marL="0" indent="0">
              <a:buNone/>
            </a:pPr>
            <a:r>
              <a:rPr lang="en-US" b="1" dirty="0"/>
              <a:t>Step 2:</a:t>
            </a:r>
            <a:r>
              <a:rPr lang="en-US" dirty="0"/>
              <a:t> After plotting some points,</a:t>
            </a:r>
          </a:p>
          <a:p>
            <a:pPr marL="0" indent="0">
              <a:buNone/>
            </a:pPr>
            <a:endParaRPr lang="en-US" sz="1800" dirty="0"/>
          </a:p>
          <a:p>
            <a:r>
              <a:rPr lang="en-US" dirty="0"/>
              <a:t>sketch a </a:t>
            </a:r>
            <a:r>
              <a:rPr lang="en-US" b="1" dirty="0">
                <a:solidFill>
                  <a:schemeClr val="accent4"/>
                </a:solidFill>
              </a:rPr>
              <a:t>solid line</a:t>
            </a:r>
            <a:r>
              <a:rPr lang="en-US" dirty="0"/>
              <a:t> if the inequality is </a:t>
            </a:r>
            <a:r>
              <a:rPr lang="en-US" b="1" dirty="0">
                <a:solidFill>
                  <a:schemeClr val="accent4"/>
                </a:solidFill>
              </a:rPr>
              <a:t>≤</a:t>
            </a:r>
            <a:r>
              <a:rPr lang="en-US" dirty="0"/>
              <a:t> or </a:t>
            </a:r>
            <a:r>
              <a:rPr lang="en-US" b="1" dirty="0">
                <a:solidFill>
                  <a:schemeClr val="accent4"/>
                </a:solidFill>
              </a:rPr>
              <a:t>≥</a:t>
            </a:r>
            <a:r>
              <a:rPr lang="en-US" dirty="0"/>
              <a:t>.</a:t>
            </a:r>
          </a:p>
          <a:p>
            <a:endParaRPr lang="en-US" dirty="0"/>
          </a:p>
          <a:p>
            <a:endParaRPr lang="en-US" sz="1800" dirty="0"/>
          </a:p>
          <a:p>
            <a:endParaRPr lang="en-US" dirty="0"/>
          </a:p>
          <a:p>
            <a:r>
              <a:rPr lang="en-US" dirty="0"/>
              <a:t>sketch a </a:t>
            </a:r>
            <a:r>
              <a:rPr lang="en-US" b="1" dirty="0">
                <a:solidFill>
                  <a:schemeClr val="accent4"/>
                </a:solidFill>
              </a:rPr>
              <a:t>dashed line</a:t>
            </a:r>
            <a:r>
              <a:rPr lang="en-US" dirty="0"/>
              <a:t> if the inequality is </a:t>
            </a:r>
            <a:r>
              <a:rPr lang="en-US" b="1" dirty="0">
                <a:solidFill>
                  <a:schemeClr val="accent4"/>
                </a:solidFill>
              </a:rPr>
              <a:t>&lt;</a:t>
            </a:r>
            <a:r>
              <a:rPr lang="en-US" dirty="0"/>
              <a:t> or </a:t>
            </a:r>
            <a:r>
              <a:rPr lang="en-US" b="1" dirty="0">
                <a:solidFill>
                  <a:schemeClr val="accent4"/>
                </a:solidFill>
              </a:rPr>
              <a:t>&gt;</a:t>
            </a:r>
            <a:r>
              <a:rPr lang="en-US" dirty="0"/>
              <a:t>.</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normAutofit/>
          </a:bodyPr>
          <a:lstStyle/>
          <a:p>
            <a:r>
              <a:rPr lang="en-US" dirty="0"/>
              <a:t>Graphing: Solid or Dashed Line?</a:t>
            </a:r>
          </a:p>
        </p:txBody>
      </p:sp>
      <p:pic>
        <p:nvPicPr>
          <p:cNvPr id="3" name="Picture 2" descr="Diagram&#10;&#10;Description automatically generated">
            <a:extLst>
              <a:ext uri="{FF2B5EF4-FFF2-40B4-BE49-F238E27FC236}">
                <a16:creationId xmlns:a16="http://schemas.microsoft.com/office/drawing/2014/main" id="{9265EAF9-EC42-AC48-F6B7-0111D466B07E}"/>
              </a:ext>
            </a:extLst>
          </p:cNvPr>
          <p:cNvPicPr>
            <a:picLocks noChangeAspect="1"/>
          </p:cNvPicPr>
          <p:nvPr/>
        </p:nvPicPr>
        <p:blipFill>
          <a:blip r:embed="rId2"/>
          <a:stretch>
            <a:fillRect/>
          </a:stretch>
        </p:blipFill>
        <p:spPr>
          <a:xfrm>
            <a:off x="6884056" y="1243843"/>
            <a:ext cx="1802744" cy="1828800"/>
          </a:xfrm>
          <a:prstGeom prst="rect">
            <a:avLst/>
          </a:prstGeom>
        </p:spPr>
      </p:pic>
      <p:pic>
        <p:nvPicPr>
          <p:cNvPr id="5" name="Picture 4" descr="A picture containing chart&#10;&#10;Description automatically generated">
            <a:extLst>
              <a:ext uri="{FF2B5EF4-FFF2-40B4-BE49-F238E27FC236}">
                <a16:creationId xmlns:a16="http://schemas.microsoft.com/office/drawing/2014/main" id="{752C52BE-B7DE-F522-B778-781F64D8E0E3}"/>
              </a:ext>
            </a:extLst>
          </p:cNvPr>
          <p:cNvPicPr>
            <a:picLocks noChangeAspect="1"/>
          </p:cNvPicPr>
          <p:nvPr/>
        </p:nvPicPr>
        <p:blipFill>
          <a:blip r:embed="rId3"/>
          <a:stretch>
            <a:fillRect/>
          </a:stretch>
        </p:blipFill>
        <p:spPr>
          <a:xfrm>
            <a:off x="6884056" y="3151989"/>
            <a:ext cx="1802744" cy="1828800"/>
          </a:xfrm>
          <a:prstGeom prst="rect">
            <a:avLst/>
          </a:prstGeom>
        </p:spPr>
      </p:pic>
    </p:spTree>
    <p:extLst>
      <p:ext uri="{BB962C8B-B14F-4D97-AF65-F5344CB8AC3E}">
        <p14:creationId xmlns:p14="http://schemas.microsoft.com/office/powerpoint/2010/main" val="400557577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pPr marL="0" indent="0">
              <a:buNone/>
            </a:pPr>
            <a:r>
              <a:rPr lang="en-US" b="1" dirty="0"/>
              <a:t>Step 3:</a:t>
            </a:r>
            <a:r>
              <a:rPr lang="en-US" dirty="0"/>
              <a:t> Pick a “test point.”</a:t>
            </a:r>
            <a:br>
              <a:rPr lang="en-US" dirty="0"/>
            </a:br>
            <a:r>
              <a:rPr lang="en-US" dirty="0"/>
              <a:t>This can be any point that is </a:t>
            </a:r>
            <a:r>
              <a:rPr lang="en-US" b="1" dirty="0"/>
              <a:t>not</a:t>
            </a:r>
            <a:r>
              <a:rPr lang="en-US" dirty="0"/>
              <a:t> </a:t>
            </a:r>
            <a:r>
              <a:rPr lang="en-US" b="1" dirty="0"/>
              <a:t>on</a:t>
            </a:r>
            <a:r>
              <a:rPr lang="en-US" dirty="0"/>
              <a:t> the line.</a:t>
            </a:r>
          </a:p>
          <a:p>
            <a:r>
              <a:rPr lang="en-US" dirty="0">
                <a:latin typeface="Times New Roman" panose="02020603050405020304" pitchFamily="18" charset="0"/>
                <a:cs typeface="Times New Roman" panose="02020603050405020304" pitchFamily="18" charset="0"/>
              </a:rPr>
              <a:t>(0, 0) </a:t>
            </a:r>
            <a:r>
              <a:rPr lang="en-US" dirty="0"/>
              <a:t>is often the easiest point to pick.</a:t>
            </a:r>
          </a:p>
          <a:p>
            <a:r>
              <a:rPr lang="en-US" dirty="0"/>
              <a:t>Substitute the values from the point into the inequality (for </a:t>
            </a:r>
            <a:r>
              <a:rPr lang="en-US" i="1" dirty="0">
                <a:latin typeface="Times New Roman" panose="02020603050405020304" pitchFamily="18" charset="0"/>
                <a:cs typeface="Times New Roman" panose="02020603050405020304" pitchFamily="18" charset="0"/>
              </a:rPr>
              <a:t>x</a:t>
            </a:r>
            <a:r>
              <a:rPr lang="en-US" dirty="0"/>
              <a:t> and </a:t>
            </a:r>
            <a:r>
              <a:rPr lang="en-US" i="1" dirty="0">
                <a:latin typeface="Times New Roman" panose="02020603050405020304" pitchFamily="18" charset="0"/>
                <a:cs typeface="Times New Roman" panose="02020603050405020304" pitchFamily="18" charset="0"/>
              </a:rPr>
              <a:t>y</a:t>
            </a:r>
            <a:r>
              <a:rPr lang="en-US" dirty="0"/>
              <a:t>) to see if it makes the inequality true or false.</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Graphing: Shading</a:t>
            </a:r>
          </a:p>
        </p:txBody>
      </p:sp>
      <p:graphicFrame>
        <p:nvGraphicFramePr>
          <p:cNvPr id="2" name="Object 1">
            <a:extLst>
              <a:ext uri="{FF2B5EF4-FFF2-40B4-BE49-F238E27FC236}">
                <a16:creationId xmlns:a16="http://schemas.microsoft.com/office/drawing/2014/main" id="{39A17BC1-D186-2B3E-D6D0-0D50BDC34A6F}"/>
              </a:ext>
            </a:extLst>
          </p:cNvPr>
          <p:cNvGraphicFramePr>
            <a:graphicFrameLocks noChangeAspect="1"/>
          </p:cNvGraphicFramePr>
          <p:nvPr>
            <p:extLst>
              <p:ext uri="{D42A27DB-BD31-4B8C-83A1-F6EECF244321}">
                <p14:modId xmlns:p14="http://schemas.microsoft.com/office/powerpoint/2010/main" val="1260077402"/>
              </p:ext>
            </p:extLst>
          </p:nvPr>
        </p:nvGraphicFramePr>
        <p:xfrm>
          <a:off x="3606800" y="3816350"/>
          <a:ext cx="1930400" cy="927100"/>
        </p:xfrm>
        <a:graphic>
          <a:graphicData uri="http://schemas.openxmlformats.org/presentationml/2006/ole">
            <mc:AlternateContent xmlns:mc="http://schemas.openxmlformats.org/markup-compatibility/2006">
              <mc:Choice xmlns:v="urn:schemas-microsoft-com:vml" Requires="v">
                <p:oleObj name="Equation" r:id="rId2" imgW="1930320" imgH="927000" progId="Equation.DSMT4">
                  <p:embed/>
                </p:oleObj>
              </mc:Choice>
              <mc:Fallback>
                <p:oleObj name="Equation" r:id="rId2" imgW="1930320" imgH="927000" progId="Equation.DSMT4">
                  <p:embed/>
                  <p:pic>
                    <p:nvPicPr>
                      <p:cNvPr id="0" name=""/>
                      <p:cNvPicPr/>
                      <p:nvPr/>
                    </p:nvPicPr>
                    <p:blipFill>
                      <a:blip r:embed="rId3"/>
                      <a:stretch>
                        <a:fillRect/>
                      </a:stretch>
                    </p:blipFill>
                    <p:spPr>
                      <a:xfrm>
                        <a:off x="3606800" y="3816350"/>
                        <a:ext cx="1930400" cy="927100"/>
                      </a:xfrm>
                      <a:prstGeom prst="rect">
                        <a:avLst/>
                      </a:prstGeom>
                    </p:spPr>
                  </p:pic>
                </p:oleObj>
              </mc:Fallback>
            </mc:AlternateContent>
          </a:graphicData>
        </a:graphic>
      </p:graphicFrame>
    </p:spTree>
    <p:extLst>
      <p:ext uri="{BB962C8B-B14F-4D97-AF65-F5344CB8AC3E}">
        <p14:creationId xmlns:p14="http://schemas.microsoft.com/office/powerpoint/2010/main" val="30846139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pPr marL="0" indent="0">
              <a:buNone/>
            </a:pPr>
            <a:r>
              <a:rPr lang="en-US" b="1" dirty="0"/>
              <a:t>Step 4:</a:t>
            </a:r>
            <a:r>
              <a:rPr lang="en-US" dirty="0"/>
              <a:t> Shade to include or exclude the test point.</a:t>
            </a:r>
          </a:p>
          <a:p>
            <a:r>
              <a:rPr lang="en-US" dirty="0"/>
              <a:t>If the inequality is </a:t>
            </a:r>
            <a:r>
              <a:rPr lang="en-US" b="1" dirty="0"/>
              <a:t>TRUE</a:t>
            </a:r>
            <a:r>
              <a:rPr lang="en-US" dirty="0"/>
              <a:t>, shade </a:t>
            </a:r>
            <a:r>
              <a:rPr lang="en-US" b="1" dirty="0"/>
              <a:t>toward</a:t>
            </a:r>
            <a:r>
              <a:rPr lang="en-US" dirty="0"/>
              <a:t> the test point.</a:t>
            </a:r>
          </a:p>
          <a:p>
            <a:r>
              <a:rPr lang="en-US" dirty="0"/>
              <a:t>If the inequality is </a:t>
            </a:r>
            <a:r>
              <a:rPr lang="en-US" b="1" dirty="0"/>
              <a:t>FALSE</a:t>
            </a:r>
            <a:r>
              <a:rPr lang="en-US" dirty="0"/>
              <a:t>, shade </a:t>
            </a:r>
            <a:r>
              <a:rPr lang="en-US" b="1" dirty="0"/>
              <a:t>away from</a:t>
            </a:r>
            <a:r>
              <a:rPr lang="en-US" dirty="0"/>
              <a:t> the test point.</a:t>
            </a:r>
          </a:p>
          <a:p>
            <a:endParaRPr lang="en-US" dirty="0"/>
          </a:p>
          <a:p>
            <a:r>
              <a:rPr lang="en-US" dirty="0"/>
              <a:t>Should we shade toward or away from the origin?</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Graphing: Shading</a:t>
            </a:r>
          </a:p>
        </p:txBody>
      </p:sp>
      <p:graphicFrame>
        <p:nvGraphicFramePr>
          <p:cNvPr id="2" name="Object 1">
            <a:extLst>
              <a:ext uri="{FF2B5EF4-FFF2-40B4-BE49-F238E27FC236}">
                <a16:creationId xmlns:a16="http://schemas.microsoft.com/office/drawing/2014/main" id="{39A17BC1-D186-2B3E-D6D0-0D50BDC34A6F}"/>
              </a:ext>
            </a:extLst>
          </p:cNvPr>
          <p:cNvGraphicFramePr>
            <a:graphicFrameLocks noChangeAspect="1"/>
          </p:cNvGraphicFramePr>
          <p:nvPr>
            <p:extLst>
              <p:ext uri="{D42A27DB-BD31-4B8C-83A1-F6EECF244321}">
                <p14:modId xmlns:p14="http://schemas.microsoft.com/office/powerpoint/2010/main" val="3794244742"/>
              </p:ext>
            </p:extLst>
          </p:nvPr>
        </p:nvGraphicFramePr>
        <p:xfrm>
          <a:off x="3606800" y="3816350"/>
          <a:ext cx="1930400" cy="927100"/>
        </p:xfrm>
        <a:graphic>
          <a:graphicData uri="http://schemas.openxmlformats.org/presentationml/2006/ole">
            <mc:AlternateContent xmlns:mc="http://schemas.openxmlformats.org/markup-compatibility/2006">
              <mc:Choice xmlns:v="urn:schemas-microsoft-com:vml" Requires="v">
                <p:oleObj name="Equation" r:id="rId2" imgW="1930320" imgH="927000" progId="Equation.DSMT4">
                  <p:embed/>
                </p:oleObj>
              </mc:Choice>
              <mc:Fallback>
                <p:oleObj name="Equation" r:id="rId2" imgW="1930320" imgH="927000" progId="Equation.DSMT4">
                  <p:embed/>
                  <p:pic>
                    <p:nvPicPr>
                      <p:cNvPr id="2" name="Object 1">
                        <a:extLst>
                          <a:ext uri="{FF2B5EF4-FFF2-40B4-BE49-F238E27FC236}">
                            <a16:creationId xmlns:a16="http://schemas.microsoft.com/office/drawing/2014/main" id="{39A17BC1-D186-2B3E-D6D0-0D50BDC34A6F}"/>
                          </a:ext>
                        </a:extLst>
                      </p:cNvPr>
                      <p:cNvPicPr/>
                      <p:nvPr/>
                    </p:nvPicPr>
                    <p:blipFill>
                      <a:blip r:embed="rId3"/>
                      <a:stretch>
                        <a:fillRect/>
                      </a:stretch>
                    </p:blipFill>
                    <p:spPr>
                      <a:xfrm>
                        <a:off x="3606800" y="3816350"/>
                        <a:ext cx="1930400" cy="927100"/>
                      </a:xfrm>
                      <a:prstGeom prst="rect">
                        <a:avLst/>
                      </a:prstGeom>
                    </p:spPr>
                  </p:pic>
                </p:oleObj>
              </mc:Fallback>
            </mc:AlternateContent>
          </a:graphicData>
        </a:graphic>
      </p:graphicFrame>
    </p:spTree>
    <p:extLst>
      <p:ext uri="{BB962C8B-B14F-4D97-AF65-F5344CB8AC3E}">
        <p14:creationId xmlns:p14="http://schemas.microsoft.com/office/powerpoint/2010/main" val="418480792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lstStyle/>
          <a:p>
            <a:pPr marL="0" indent="0">
              <a:buNone/>
            </a:pPr>
            <a:r>
              <a:rPr lang="en-US" dirty="0"/>
              <a:t> </a:t>
            </a:r>
          </a:p>
          <a:p>
            <a:endParaRPr lang="en-US" dirty="0"/>
          </a:p>
          <a:p>
            <a:endParaRPr lang="en-US" dirty="0"/>
          </a:p>
          <a:p>
            <a:endParaRPr lang="en-US" dirty="0"/>
          </a:p>
          <a:p>
            <a:endParaRPr lang="en-US" dirty="0"/>
          </a:p>
          <a:p>
            <a:r>
              <a:rPr lang="en-US" dirty="0"/>
              <a:t>Since the test point makes the inequality </a:t>
            </a:r>
            <a:r>
              <a:rPr lang="en-US" b="1" dirty="0"/>
              <a:t>TRUE</a:t>
            </a:r>
            <a:r>
              <a:rPr lang="en-US" dirty="0"/>
              <a:t>, </a:t>
            </a:r>
            <a:br>
              <a:rPr lang="en-US" dirty="0"/>
            </a:br>
            <a:r>
              <a:rPr lang="en-US" dirty="0"/>
              <a:t>we shade </a:t>
            </a:r>
            <a:r>
              <a:rPr lang="en-US" b="1" dirty="0"/>
              <a:t>toward</a:t>
            </a:r>
            <a:r>
              <a:rPr lang="en-US" dirty="0"/>
              <a:t> the test point.</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Graphing: Shading</a:t>
            </a:r>
          </a:p>
        </p:txBody>
      </p:sp>
      <p:graphicFrame>
        <p:nvGraphicFramePr>
          <p:cNvPr id="3" name="Object 2">
            <a:extLst>
              <a:ext uri="{FF2B5EF4-FFF2-40B4-BE49-F238E27FC236}">
                <a16:creationId xmlns:a16="http://schemas.microsoft.com/office/drawing/2014/main" id="{EDC83758-4B25-B5FA-E487-F02051C2DE33}"/>
              </a:ext>
            </a:extLst>
          </p:cNvPr>
          <p:cNvGraphicFramePr>
            <a:graphicFrameLocks noChangeAspect="1"/>
          </p:cNvGraphicFramePr>
          <p:nvPr>
            <p:extLst>
              <p:ext uri="{D42A27DB-BD31-4B8C-83A1-F6EECF244321}">
                <p14:modId xmlns:p14="http://schemas.microsoft.com/office/powerpoint/2010/main" val="1503846645"/>
              </p:ext>
            </p:extLst>
          </p:nvPr>
        </p:nvGraphicFramePr>
        <p:xfrm>
          <a:off x="617414" y="1360145"/>
          <a:ext cx="1930400" cy="1917700"/>
        </p:xfrm>
        <a:graphic>
          <a:graphicData uri="http://schemas.openxmlformats.org/presentationml/2006/ole">
            <mc:AlternateContent xmlns:mc="http://schemas.openxmlformats.org/markup-compatibility/2006">
              <mc:Choice xmlns:v="urn:schemas-microsoft-com:vml" Requires="v">
                <p:oleObj name="Equation" r:id="rId2" imgW="1930320" imgH="1917360" progId="Equation.DSMT4">
                  <p:embed/>
                </p:oleObj>
              </mc:Choice>
              <mc:Fallback>
                <p:oleObj name="Equation" r:id="rId2" imgW="1930320" imgH="1917360" progId="Equation.DSMT4">
                  <p:embed/>
                  <p:pic>
                    <p:nvPicPr>
                      <p:cNvPr id="2" name="Object 1">
                        <a:extLst>
                          <a:ext uri="{FF2B5EF4-FFF2-40B4-BE49-F238E27FC236}">
                            <a16:creationId xmlns:a16="http://schemas.microsoft.com/office/drawing/2014/main" id="{39A17BC1-D186-2B3E-D6D0-0D50BDC34A6F}"/>
                          </a:ext>
                        </a:extLst>
                      </p:cNvPr>
                      <p:cNvPicPr/>
                      <p:nvPr/>
                    </p:nvPicPr>
                    <p:blipFill>
                      <a:blip r:embed="rId3"/>
                      <a:stretch>
                        <a:fillRect/>
                      </a:stretch>
                    </p:blipFill>
                    <p:spPr>
                      <a:xfrm>
                        <a:off x="617414" y="1360145"/>
                        <a:ext cx="1930400" cy="1917700"/>
                      </a:xfrm>
                      <a:prstGeom prst="rect">
                        <a:avLst/>
                      </a:prstGeom>
                    </p:spPr>
                  </p:pic>
                </p:oleObj>
              </mc:Fallback>
            </mc:AlternateContent>
          </a:graphicData>
        </a:graphic>
      </p:graphicFrame>
      <p:grpSp>
        <p:nvGrpSpPr>
          <p:cNvPr id="15" name="Group 14">
            <a:extLst>
              <a:ext uri="{FF2B5EF4-FFF2-40B4-BE49-F238E27FC236}">
                <a16:creationId xmlns:a16="http://schemas.microsoft.com/office/drawing/2014/main" id="{3E7B33B9-569D-E448-21FB-5AEFC2267863}"/>
              </a:ext>
            </a:extLst>
          </p:cNvPr>
          <p:cNvGrpSpPr/>
          <p:nvPr/>
        </p:nvGrpSpPr>
        <p:grpSpPr>
          <a:xfrm>
            <a:off x="6047634" y="929056"/>
            <a:ext cx="2966267" cy="2763406"/>
            <a:chOff x="6047634" y="929056"/>
            <a:chExt cx="2966267" cy="2763406"/>
          </a:xfrm>
        </p:grpSpPr>
        <p:pic>
          <p:nvPicPr>
            <p:cNvPr id="2" name="Picture 1">
              <a:extLst>
                <a:ext uri="{FF2B5EF4-FFF2-40B4-BE49-F238E27FC236}">
                  <a16:creationId xmlns:a16="http://schemas.microsoft.com/office/drawing/2014/main" id="{CE17688B-993F-F370-3DD5-21657251EB17}"/>
                </a:ext>
              </a:extLst>
            </p:cNvPr>
            <p:cNvPicPr>
              <a:picLocks noChangeAspect="1"/>
            </p:cNvPicPr>
            <p:nvPr/>
          </p:nvPicPr>
          <p:blipFill>
            <a:blip r:embed="rId4"/>
            <a:stretch>
              <a:fillRect/>
            </a:stretch>
          </p:blipFill>
          <p:spPr>
            <a:xfrm>
              <a:off x="6047634" y="929056"/>
              <a:ext cx="2724035" cy="2763406"/>
            </a:xfrm>
            <a:prstGeom prst="rect">
              <a:avLst/>
            </a:prstGeom>
          </p:spPr>
        </p:pic>
        <p:sp>
          <p:nvSpPr>
            <p:cNvPr id="4" name="Oval 3">
              <a:extLst>
                <a:ext uri="{FF2B5EF4-FFF2-40B4-BE49-F238E27FC236}">
                  <a16:creationId xmlns:a16="http://schemas.microsoft.com/office/drawing/2014/main" id="{5821CF0D-567F-8636-5CDB-433F97C86621}"/>
                </a:ext>
              </a:extLst>
            </p:cNvPr>
            <p:cNvSpPr/>
            <p:nvPr/>
          </p:nvSpPr>
          <p:spPr>
            <a:xfrm>
              <a:off x="7349421" y="2269715"/>
              <a:ext cx="91440" cy="9144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9C797CEA-4689-2CA8-BB5A-D7FF57B4E23C}"/>
                </a:ext>
              </a:extLst>
            </p:cNvPr>
            <p:cNvSpPr/>
            <p:nvPr/>
          </p:nvSpPr>
          <p:spPr>
            <a:xfrm>
              <a:off x="8039270" y="1454900"/>
              <a:ext cx="974631" cy="331406"/>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test point</a:t>
              </a:r>
            </a:p>
          </p:txBody>
        </p:sp>
        <p:cxnSp>
          <p:nvCxnSpPr>
            <p:cNvPr id="13" name="Straight Arrow Connector 12">
              <a:extLst>
                <a:ext uri="{FF2B5EF4-FFF2-40B4-BE49-F238E27FC236}">
                  <a16:creationId xmlns:a16="http://schemas.microsoft.com/office/drawing/2014/main" id="{0E2EED05-87F7-1905-1F47-14A681DA7435}"/>
                </a:ext>
              </a:extLst>
            </p:cNvPr>
            <p:cNvCxnSpPr>
              <a:cxnSpLocks/>
              <a:stCxn id="5" idx="1"/>
            </p:cNvCxnSpPr>
            <p:nvPr/>
          </p:nvCxnSpPr>
          <p:spPr>
            <a:xfrm flipH="1">
              <a:off x="7463073" y="1620603"/>
              <a:ext cx="576197" cy="627674"/>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grpSp>
    </p:spTree>
    <p:extLst>
      <p:ext uri="{BB962C8B-B14F-4D97-AF65-F5344CB8AC3E}">
        <p14:creationId xmlns:p14="http://schemas.microsoft.com/office/powerpoint/2010/main" val="23289993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457200" y="1309352"/>
            <a:ext cx="5745480" cy="3434098"/>
          </a:xfrm>
        </p:spPr>
        <p:txBody>
          <a:bodyPr>
            <a:normAutofit/>
          </a:bodyPr>
          <a:lstStyle/>
          <a:p>
            <a:r>
              <a:rPr lang="en-US" dirty="0"/>
              <a:t>What if I don’t test with the origin?</a:t>
            </a:r>
          </a:p>
          <a:p>
            <a:endParaRPr lang="en-US" dirty="0"/>
          </a:p>
          <a:p>
            <a:r>
              <a:rPr lang="en-US" dirty="0"/>
              <a:t>Let’s see what happens. </a:t>
            </a:r>
          </a:p>
          <a:p>
            <a:r>
              <a:rPr lang="en-US" dirty="0"/>
              <a:t>Try the point: </a:t>
            </a:r>
            <a:r>
              <a:rPr lang="en-US" dirty="0">
                <a:latin typeface="Times New Roman" panose="02020603050405020304" pitchFamily="18" charset="0"/>
                <a:cs typeface="Times New Roman" panose="02020603050405020304" pitchFamily="18" charset="0"/>
              </a:rPr>
              <a:t>(–2, 1).</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Graphing: Shading</a:t>
            </a:r>
          </a:p>
        </p:txBody>
      </p:sp>
      <p:graphicFrame>
        <p:nvGraphicFramePr>
          <p:cNvPr id="3" name="Object 2">
            <a:extLst>
              <a:ext uri="{FF2B5EF4-FFF2-40B4-BE49-F238E27FC236}">
                <a16:creationId xmlns:a16="http://schemas.microsoft.com/office/drawing/2014/main" id="{EDC83758-4B25-B5FA-E487-F02051C2DE33}"/>
              </a:ext>
            </a:extLst>
          </p:cNvPr>
          <p:cNvGraphicFramePr>
            <a:graphicFrameLocks noChangeAspect="1"/>
          </p:cNvGraphicFramePr>
          <p:nvPr>
            <p:extLst>
              <p:ext uri="{D42A27DB-BD31-4B8C-83A1-F6EECF244321}">
                <p14:modId xmlns:p14="http://schemas.microsoft.com/office/powerpoint/2010/main" val="4243761615"/>
              </p:ext>
            </p:extLst>
          </p:nvPr>
        </p:nvGraphicFramePr>
        <p:xfrm>
          <a:off x="6750315" y="1050976"/>
          <a:ext cx="1270000" cy="355600"/>
        </p:xfrm>
        <a:graphic>
          <a:graphicData uri="http://schemas.openxmlformats.org/presentationml/2006/ole">
            <mc:AlternateContent xmlns:mc="http://schemas.openxmlformats.org/markup-compatibility/2006">
              <mc:Choice xmlns:v="urn:schemas-microsoft-com:vml" Requires="v">
                <p:oleObj name="Equation" r:id="rId2" imgW="1269720" imgH="355320" progId="Equation.DSMT4">
                  <p:embed/>
                </p:oleObj>
              </mc:Choice>
              <mc:Fallback>
                <p:oleObj name="Equation" r:id="rId2" imgW="1269720" imgH="355320" progId="Equation.DSMT4">
                  <p:embed/>
                  <p:pic>
                    <p:nvPicPr>
                      <p:cNvPr id="3" name="Object 2">
                        <a:extLst>
                          <a:ext uri="{FF2B5EF4-FFF2-40B4-BE49-F238E27FC236}">
                            <a16:creationId xmlns:a16="http://schemas.microsoft.com/office/drawing/2014/main" id="{EDC83758-4B25-B5FA-E487-F02051C2DE33}"/>
                          </a:ext>
                        </a:extLst>
                      </p:cNvPr>
                      <p:cNvPicPr/>
                      <p:nvPr/>
                    </p:nvPicPr>
                    <p:blipFill>
                      <a:blip r:embed="rId3"/>
                      <a:stretch>
                        <a:fillRect/>
                      </a:stretch>
                    </p:blipFill>
                    <p:spPr>
                      <a:xfrm>
                        <a:off x="6750315" y="1050976"/>
                        <a:ext cx="1270000" cy="355600"/>
                      </a:xfrm>
                      <a:prstGeom prst="rect">
                        <a:avLst/>
                      </a:prstGeom>
                    </p:spPr>
                  </p:pic>
                </p:oleObj>
              </mc:Fallback>
            </mc:AlternateContent>
          </a:graphicData>
        </a:graphic>
      </p:graphicFrame>
      <p:grpSp>
        <p:nvGrpSpPr>
          <p:cNvPr id="9" name="Group 8">
            <a:extLst>
              <a:ext uri="{FF2B5EF4-FFF2-40B4-BE49-F238E27FC236}">
                <a16:creationId xmlns:a16="http://schemas.microsoft.com/office/drawing/2014/main" id="{3AF8C383-7AAB-529F-8591-7135DE9D0FC6}"/>
              </a:ext>
            </a:extLst>
          </p:cNvPr>
          <p:cNvGrpSpPr/>
          <p:nvPr/>
        </p:nvGrpSpPr>
        <p:grpSpPr>
          <a:xfrm>
            <a:off x="5440162" y="1406576"/>
            <a:ext cx="3331507" cy="2763406"/>
            <a:chOff x="5440162" y="929056"/>
            <a:chExt cx="3331507" cy="2763406"/>
          </a:xfrm>
        </p:grpSpPr>
        <p:pic>
          <p:nvPicPr>
            <p:cNvPr id="2" name="Picture 1">
              <a:extLst>
                <a:ext uri="{FF2B5EF4-FFF2-40B4-BE49-F238E27FC236}">
                  <a16:creationId xmlns:a16="http://schemas.microsoft.com/office/drawing/2014/main" id="{CE17688B-993F-F370-3DD5-21657251EB17}"/>
                </a:ext>
              </a:extLst>
            </p:cNvPr>
            <p:cNvPicPr>
              <a:picLocks noChangeAspect="1"/>
            </p:cNvPicPr>
            <p:nvPr/>
          </p:nvPicPr>
          <p:blipFill>
            <a:blip r:embed="rId4"/>
            <a:stretch>
              <a:fillRect/>
            </a:stretch>
          </p:blipFill>
          <p:spPr>
            <a:xfrm>
              <a:off x="6047634" y="929056"/>
              <a:ext cx="2724035" cy="2763406"/>
            </a:xfrm>
            <a:prstGeom prst="rect">
              <a:avLst/>
            </a:prstGeom>
          </p:spPr>
        </p:pic>
        <p:sp>
          <p:nvSpPr>
            <p:cNvPr id="4" name="Oval 3">
              <a:extLst>
                <a:ext uri="{FF2B5EF4-FFF2-40B4-BE49-F238E27FC236}">
                  <a16:creationId xmlns:a16="http://schemas.microsoft.com/office/drawing/2014/main" id="{5821CF0D-567F-8636-5CDB-433F97C86621}"/>
                </a:ext>
              </a:extLst>
            </p:cNvPr>
            <p:cNvSpPr/>
            <p:nvPr/>
          </p:nvSpPr>
          <p:spPr>
            <a:xfrm>
              <a:off x="6866821" y="2026911"/>
              <a:ext cx="91440" cy="9144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9C797CEA-4689-2CA8-BB5A-D7FF57B4E23C}"/>
                </a:ext>
              </a:extLst>
            </p:cNvPr>
            <p:cNvSpPr/>
            <p:nvPr/>
          </p:nvSpPr>
          <p:spPr>
            <a:xfrm>
              <a:off x="5440162" y="1736145"/>
              <a:ext cx="974631" cy="331406"/>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test point</a:t>
              </a:r>
            </a:p>
          </p:txBody>
        </p:sp>
        <p:cxnSp>
          <p:nvCxnSpPr>
            <p:cNvPr id="13" name="Straight Arrow Connector 12">
              <a:extLst>
                <a:ext uri="{FF2B5EF4-FFF2-40B4-BE49-F238E27FC236}">
                  <a16:creationId xmlns:a16="http://schemas.microsoft.com/office/drawing/2014/main" id="{0E2EED05-87F7-1905-1F47-14A681DA7435}"/>
                </a:ext>
              </a:extLst>
            </p:cNvPr>
            <p:cNvCxnSpPr>
              <a:cxnSpLocks/>
              <a:stCxn id="5" idx="3"/>
            </p:cNvCxnSpPr>
            <p:nvPr/>
          </p:nvCxnSpPr>
          <p:spPr>
            <a:xfrm>
              <a:off x="6414793" y="1901848"/>
              <a:ext cx="412727" cy="12506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grpSp>
    </p:spTree>
    <p:extLst>
      <p:ext uri="{BB962C8B-B14F-4D97-AF65-F5344CB8AC3E}">
        <p14:creationId xmlns:p14="http://schemas.microsoft.com/office/powerpoint/2010/main" val="733826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457200" y="1309352"/>
            <a:ext cx="4114800" cy="3434098"/>
          </a:xfrm>
        </p:spPr>
        <p:txBody>
          <a:bodyPr/>
          <a:lstStyle/>
          <a:p>
            <a:pPr marL="0" indent="0">
              <a:buNone/>
            </a:pPr>
            <a:r>
              <a:rPr lang="en-US" b="1" dirty="0"/>
              <a:t>Graph:</a:t>
            </a:r>
            <a:r>
              <a:rPr lang="en-US" dirty="0"/>
              <a:t> </a:t>
            </a:r>
            <a:r>
              <a:rPr lang="en-US" dirty="0">
                <a:latin typeface="Times New Roman" panose="02020603050405020304" pitchFamily="18" charset="0"/>
                <a:cs typeface="Times New Roman" panose="02020603050405020304" pitchFamily="18" charset="0"/>
              </a:rPr>
              <a:t>2y &lt; 3x – 2</a:t>
            </a:r>
          </a:p>
          <a:p>
            <a:endParaRPr lang="en-US" dirty="0"/>
          </a:p>
          <a:p>
            <a:r>
              <a:rPr lang="en-US" dirty="0"/>
              <a:t>Will this be a solid or dashed line?</a:t>
            </a:r>
          </a:p>
          <a:p>
            <a:r>
              <a:rPr lang="en-US" dirty="0"/>
              <a:t>What point are you going to use to test?</a:t>
            </a:r>
          </a:p>
          <a:p>
            <a:endParaRPr lang="en-US" dirty="0"/>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Graphing Linear Inequalities: Example 1</a:t>
            </a:r>
          </a:p>
        </p:txBody>
      </p:sp>
      <p:pic>
        <p:nvPicPr>
          <p:cNvPr id="2" name="Picture 1">
            <a:extLst>
              <a:ext uri="{FF2B5EF4-FFF2-40B4-BE49-F238E27FC236}">
                <a16:creationId xmlns:a16="http://schemas.microsoft.com/office/drawing/2014/main" id="{C97CCC92-D3CB-300E-CDCC-495800DF8997}"/>
              </a:ext>
            </a:extLst>
          </p:cNvPr>
          <p:cNvPicPr>
            <a:picLocks noChangeAspect="1"/>
          </p:cNvPicPr>
          <p:nvPr/>
        </p:nvPicPr>
        <p:blipFill>
          <a:blip r:embed="rId2"/>
          <a:stretch>
            <a:fillRect/>
          </a:stretch>
        </p:blipFill>
        <p:spPr>
          <a:xfrm>
            <a:off x="4681510" y="1164497"/>
            <a:ext cx="3410469" cy="3441110"/>
          </a:xfrm>
          <a:prstGeom prst="rect">
            <a:avLst/>
          </a:prstGeom>
        </p:spPr>
      </p:pic>
    </p:spTree>
    <p:extLst>
      <p:ext uri="{BB962C8B-B14F-4D97-AF65-F5344CB8AC3E}">
        <p14:creationId xmlns:p14="http://schemas.microsoft.com/office/powerpoint/2010/main" val="1229048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457200" y="1309352"/>
            <a:ext cx="4114800" cy="3434098"/>
          </a:xfrm>
        </p:spPr>
        <p:txBody>
          <a:bodyPr/>
          <a:lstStyle/>
          <a:p>
            <a:pPr marL="0" indent="0">
              <a:buNone/>
            </a:pPr>
            <a:r>
              <a:rPr lang="en-US" b="1" dirty="0"/>
              <a:t>Graph:</a:t>
            </a:r>
            <a:r>
              <a:rPr lang="en-US" dirty="0"/>
              <a:t> </a:t>
            </a:r>
            <a:r>
              <a:rPr lang="en-US" dirty="0">
                <a:latin typeface="Times New Roman" panose="02020603050405020304" pitchFamily="18" charset="0"/>
                <a:cs typeface="Times New Roman" panose="02020603050405020304" pitchFamily="18" charset="0"/>
              </a:rPr>
              <a:t>2y – 4x ≥ 6</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Graphing Linear Inequalities: Example 2</a:t>
            </a:r>
          </a:p>
        </p:txBody>
      </p:sp>
      <p:pic>
        <p:nvPicPr>
          <p:cNvPr id="2" name="Picture 1">
            <a:extLst>
              <a:ext uri="{FF2B5EF4-FFF2-40B4-BE49-F238E27FC236}">
                <a16:creationId xmlns:a16="http://schemas.microsoft.com/office/drawing/2014/main" id="{C97CCC92-D3CB-300E-CDCC-495800DF8997}"/>
              </a:ext>
            </a:extLst>
          </p:cNvPr>
          <p:cNvPicPr>
            <a:picLocks noChangeAspect="1"/>
          </p:cNvPicPr>
          <p:nvPr/>
        </p:nvPicPr>
        <p:blipFill>
          <a:blip r:embed="rId2"/>
          <a:stretch>
            <a:fillRect/>
          </a:stretch>
        </p:blipFill>
        <p:spPr>
          <a:xfrm>
            <a:off x="4681510" y="1164497"/>
            <a:ext cx="3410469" cy="3441110"/>
          </a:xfrm>
          <a:prstGeom prst="rect">
            <a:avLst/>
          </a:prstGeom>
        </p:spPr>
      </p:pic>
    </p:spTree>
    <p:extLst>
      <p:ext uri="{BB962C8B-B14F-4D97-AF65-F5344CB8AC3E}">
        <p14:creationId xmlns:p14="http://schemas.microsoft.com/office/powerpoint/2010/main" val="34558211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lstStyle/>
          <a:p>
            <a:pPr marL="0" indent="0">
              <a:buNone/>
            </a:pPr>
            <a:r>
              <a:rPr lang="en-US" dirty="0"/>
              <a:t>Look at Scenario 2 from the Movie Snacks handout.</a:t>
            </a:r>
          </a:p>
          <a:p>
            <a:r>
              <a:rPr lang="en-US" dirty="0"/>
              <a:t>Where are all the points located on the graph you created?</a:t>
            </a:r>
          </a:p>
          <a:p>
            <a:r>
              <a:rPr lang="en-US" dirty="0"/>
              <a:t>Could you shade a region that would contain all your points?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Reflection: Movie Snacks</a:t>
            </a:r>
          </a:p>
        </p:txBody>
      </p:sp>
    </p:spTree>
    <p:extLst>
      <p:ext uri="{BB962C8B-B14F-4D97-AF65-F5344CB8AC3E}">
        <p14:creationId xmlns:p14="http://schemas.microsoft.com/office/powerpoint/2010/main" val="68095153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75D0375-6A30-B870-D5A1-911F91DAE447}"/>
              </a:ext>
            </a:extLst>
          </p:cNvPr>
          <p:cNvPicPr>
            <a:picLocks noChangeAspect="1"/>
          </p:cNvPicPr>
          <p:nvPr/>
        </p:nvPicPr>
        <p:blipFill>
          <a:blip r:embed="rId2"/>
          <a:stretch>
            <a:fillRect/>
          </a:stretch>
        </p:blipFill>
        <p:spPr>
          <a:xfrm>
            <a:off x="4598763" y="1164497"/>
            <a:ext cx="3394662" cy="3438144"/>
          </a:xfrm>
          <a:prstGeom prst="rect">
            <a:avLst/>
          </a:prstGeom>
        </p:spPr>
      </p:pic>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457200" y="1309352"/>
            <a:ext cx="4114800" cy="3434098"/>
          </a:xfrm>
        </p:spPr>
        <p:txBody>
          <a:bodyPr/>
          <a:lstStyle/>
          <a:p>
            <a:pPr marL="0" indent="0">
              <a:buNone/>
            </a:pPr>
            <a:r>
              <a:rPr lang="en-US" b="1" dirty="0"/>
              <a:t>Graph:</a:t>
            </a:r>
          </a:p>
          <a:p>
            <a:pPr marL="0" indent="0">
              <a:buNone/>
            </a:pPr>
            <a:endParaRPr lang="en-US" b="1" dirty="0"/>
          </a:p>
          <a:p>
            <a:pPr marL="0" indent="0">
              <a:buNone/>
            </a:pPr>
            <a:endParaRPr lang="en-US" b="1" dirty="0"/>
          </a:p>
          <a:p>
            <a:r>
              <a:rPr lang="en-US" dirty="0"/>
              <a:t>Does the graph look familiar to you?</a:t>
            </a:r>
          </a:p>
          <a:p>
            <a:r>
              <a:rPr lang="en-US" dirty="0"/>
              <a:t>Why or why not?</a:t>
            </a:r>
          </a:p>
          <a:p>
            <a:pPr marL="0" indent="0">
              <a:buNone/>
            </a:pPr>
            <a:endParaRPr lang="en-US" dirty="0"/>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Reflection: Movie Snacks</a:t>
            </a:r>
          </a:p>
        </p:txBody>
      </p:sp>
      <p:graphicFrame>
        <p:nvGraphicFramePr>
          <p:cNvPr id="3" name="Object 2">
            <a:extLst>
              <a:ext uri="{FF2B5EF4-FFF2-40B4-BE49-F238E27FC236}">
                <a16:creationId xmlns:a16="http://schemas.microsoft.com/office/drawing/2014/main" id="{3528D18C-61A3-24CA-7200-46AE327D8539}"/>
              </a:ext>
            </a:extLst>
          </p:cNvPr>
          <p:cNvGraphicFramePr>
            <a:graphicFrameLocks noChangeAspect="1"/>
          </p:cNvGraphicFramePr>
          <p:nvPr>
            <p:extLst>
              <p:ext uri="{D42A27DB-BD31-4B8C-83A1-F6EECF244321}">
                <p14:modId xmlns:p14="http://schemas.microsoft.com/office/powerpoint/2010/main" val="1078351081"/>
              </p:ext>
            </p:extLst>
          </p:nvPr>
        </p:nvGraphicFramePr>
        <p:xfrm>
          <a:off x="1577975" y="1401763"/>
          <a:ext cx="1663700" cy="355600"/>
        </p:xfrm>
        <a:graphic>
          <a:graphicData uri="http://schemas.openxmlformats.org/presentationml/2006/ole">
            <mc:AlternateContent xmlns:mc="http://schemas.openxmlformats.org/markup-compatibility/2006">
              <mc:Choice xmlns:v="urn:schemas-microsoft-com:vml" Requires="v">
                <p:oleObj name="Equation" r:id="rId3" imgW="1663560" imgH="355320" progId="Equation.DSMT4">
                  <p:embed/>
                </p:oleObj>
              </mc:Choice>
              <mc:Fallback>
                <p:oleObj name="Equation" r:id="rId3" imgW="1663560" imgH="355320" progId="Equation.DSMT4">
                  <p:embed/>
                  <p:pic>
                    <p:nvPicPr>
                      <p:cNvPr id="0" name=""/>
                      <p:cNvPicPr/>
                      <p:nvPr/>
                    </p:nvPicPr>
                    <p:blipFill>
                      <a:blip r:embed="rId4"/>
                      <a:stretch>
                        <a:fillRect/>
                      </a:stretch>
                    </p:blipFill>
                    <p:spPr>
                      <a:xfrm>
                        <a:off x="1577975" y="1401763"/>
                        <a:ext cx="1663700" cy="355600"/>
                      </a:xfrm>
                      <a:prstGeom prst="rect">
                        <a:avLst/>
                      </a:prstGeom>
                    </p:spPr>
                  </p:pic>
                </p:oleObj>
              </mc:Fallback>
            </mc:AlternateContent>
          </a:graphicData>
        </a:graphic>
      </p:graphicFrame>
    </p:spTree>
    <p:extLst>
      <p:ext uri="{BB962C8B-B14F-4D97-AF65-F5344CB8AC3E}">
        <p14:creationId xmlns:p14="http://schemas.microsoft.com/office/powerpoint/2010/main" val="84634965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6A5FA74-E03A-84F2-FA85-B3750B874CC2}"/>
              </a:ext>
            </a:extLst>
          </p:cNvPr>
          <p:cNvPicPr>
            <a:picLocks noChangeAspect="1"/>
          </p:cNvPicPr>
          <p:nvPr/>
        </p:nvPicPr>
        <p:blipFill>
          <a:blip r:embed="rId2"/>
          <a:stretch>
            <a:fillRect/>
          </a:stretch>
        </p:blipFill>
        <p:spPr>
          <a:xfrm>
            <a:off x="4586339" y="1164497"/>
            <a:ext cx="3400874" cy="3438144"/>
          </a:xfrm>
          <a:prstGeom prst="rect">
            <a:avLst/>
          </a:prstGeom>
        </p:spPr>
      </p:pic>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457200" y="1309352"/>
            <a:ext cx="4114800" cy="3434098"/>
          </a:xfrm>
        </p:spPr>
        <p:txBody>
          <a:bodyPr/>
          <a:lstStyle/>
          <a:p>
            <a:pPr marL="0" indent="0">
              <a:buNone/>
            </a:pPr>
            <a:r>
              <a:rPr lang="en-US" b="1" dirty="0"/>
              <a:t>Graph:</a:t>
            </a:r>
          </a:p>
          <a:p>
            <a:pPr marL="0" indent="0">
              <a:buNone/>
            </a:pPr>
            <a:endParaRPr lang="en-US" b="1" dirty="0"/>
          </a:p>
          <a:p>
            <a:pPr marL="0" indent="0">
              <a:buNone/>
            </a:pPr>
            <a:endParaRPr lang="en-US" b="1" dirty="0"/>
          </a:p>
          <a:p>
            <a:r>
              <a:rPr lang="en-US" dirty="0"/>
              <a:t>Does the graph look familiar to you?</a:t>
            </a:r>
          </a:p>
          <a:p>
            <a:r>
              <a:rPr lang="en-US" dirty="0"/>
              <a:t>Why or why not?</a:t>
            </a:r>
          </a:p>
          <a:p>
            <a:pPr marL="0" indent="0">
              <a:buNone/>
            </a:pPr>
            <a:endParaRPr lang="en-US" dirty="0"/>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Reflection: Movie Snacks</a:t>
            </a:r>
          </a:p>
        </p:txBody>
      </p:sp>
      <p:graphicFrame>
        <p:nvGraphicFramePr>
          <p:cNvPr id="3" name="Object 2">
            <a:extLst>
              <a:ext uri="{FF2B5EF4-FFF2-40B4-BE49-F238E27FC236}">
                <a16:creationId xmlns:a16="http://schemas.microsoft.com/office/drawing/2014/main" id="{3528D18C-61A3-24CA-7200-46AE327D8539}"/>
              </a:ext>
            </a:extLst>
          </p:cNvPr>
          <p:cNvGraphicFramePr>
            <a:graphicFrameLocks noChangeAspect="1"/>
          </p:cNvGraphicFramePr>
          <p:nvPr>
            <p:extLst>
              <p:ext uri="{D42A27DB-BD31-4B8C-83A1-F6EECF244321}">
                <p14:modId xmlns:p14="http://schemas.microsoft.com/office/powerpoint/2010/main" val="3116595941"/>
              </p:ext>
            </p:extLst>
          </p:nvPr>
        </p:nvGraphicFramePr>
        <p:xfrm>
          <a:off x="1608138" y="1401763"/>
          <a:ext cx="1663700" cy="355600"/>
        </p:xfrm>
        <a:graphic>
          <a:graphicData uri="http://schemas.openxmlformats.org/presentationml/2006/ole">
            <mc:AlternateContent xmlns:mc="http://schemas.openxmlformats.org/markup-compatibility/2006">
              <mc:Choice xmlns:v="urn:schemas-microsoft-com:vml" Requires="v">
                <p:oleObj name="Equation" r:id="rId3" imgW="1663560" imgH="355320" progId="Equation.DSMT4">
                  <p:embed/>
                </p:oleObj>
              </mc:Choice>
              <mc:Fallback>
                <p:oleObj name="Equation" r:id="rId3" imgW="1663560" imgH="355320" progId="Equation.DSMT4">
                  <p:embed/>
                  <p:pic>
                    <p:nvPicPr>
                      <p:cNvPr id="3" name="Object 2">
                        <a:extLst>
                          <a:ext uri="{FF2B5EF4-FFF2-40B4-BE49-F238E27FC236}">
                            <a16:creationId xmlns:a16="http://schemas.microsoft.com/office/drawing/2014/main" id="{3528D18C-61A3-24CA-7200-46AE327D8539}"/>
                          </a:ext>
                        </a:extLst>
                      </p:cNvPr>
                      <p:cNvPicPr/>
                      <p:nvPr/>
                    </p:nvPicPr>
                    <p:blipFill>
                      <a:blip r:embed="rId4"/>
                      <a:stretch>
                        <a:fillRect/>
                      </a:stretch>
                    </p:blipFill>
                    <p:spPr>
                      <a:xfrm>
                        <a:off x="1608138" y="1401763"/>
                        <a:ext cx="1663700" cy="355600"/>
                      </a:xfrm>
                      <a:prstGeom prst="rect">
                        <a:avLst/>
                      </a:prstGeom>
                    </p:spPr>
                  </p:pic>
                </p:oleObj>
              </mc:Fallback>
            </mc:AlternateContent>
          </a:graphicData>
        </a:graphic>
      </p:graphicFrame>
    </p:spTree>
    <p:extLst>
      <p:ext uri="{BB962C8B-B14F-4D97-AF65-F5344CB8AC3E}">
        <p14:creationId xmlns:p14="http://schemas.microsoft.com/office/powerpoint/2010/main" val="29555438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3" name="Title 2">
            <a:extLst>
              <a:ext uri="{FF2B5EF4-FFF2-40B4-BE49-F238E27FC236}">
                <a16:creationId xmlns:a16="http://schemas.microsoft.com/office/drawing/2014/main" id="{C1FBCA28-140F-8A42-9364-1ED04BA0B6E2}"/>
              </a:ext>
            </a:extLst>
          </p:cNvPr>
          <p:cNvSpPr>
            <a:spLocks noGrp="1"/>
          </p:cNvSpPr>
          <p:nvPr>
            <p:ph type="ctrTitle"/>
          </p:nvPr>
        </p:nvSpPr>
        <p:spPr/>
        <p:txBody>
          <a:bodyPr/>
          <a:lstStyle/>
          <a:p>
            <a:r>
              <a:rPr lang="en-US" dirty="0"/>
              <a:t>Popcorn &gt; </a:t>
            </a:r>
            <a:r>
              <a:rPr lang="en-US" dirty="0" err="1"/>
              <a:t>Raisinets</a:t>
            </a:r>
            <a:endParaRPr lang="en-US" dirty="0"/>
          </a:p>
        </p:txBody>
      </p:sp>
      <p:sp>
        <p:nvSpPr>
          <p:cNvPr id="4" name="Subtitle 3">
            <a:extLst>
              <a:ext uri="{FF2B5EF4-FFF2-40B4-BE49-F238E27FC236}">
                <a16:creationId xmlns:a16="http://schemas.microsoft.com/office/drawing/2014/main" id="{AD9A7854-D128-194F-AB89-C5ADDB206B0D}"/>
              </a:ext>
            </a:extLst>
          </p:cNvPr>
          <p:cNvSpPr>
            <a:spLocks noGrp="1"/>
          </p:cNvSpPr>
          <p:nvPr>
            <p:ph type="subTitle" idx="1"/>
          </p:nvPr>
        </p:nvSpPr>
        <p:spPr/>
        <p:txBody>
          <a:bodyPr/>
          <a:lstStyle/>
          <a:p>
            <a:r>
              <a:rPr lang="en-US" dirty="0"/>
              <a:t>Inequalities with Two Variables</a:t>
            </a:r>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lstStyle/>
          <a:p>
            <a:r>
              <a:rPr lang="en-US" dirty="0"/>
              <a:t>Go to </a:t>
            </a:r>
            <a:r>
              <a:rPr lang="en-US" dirty="0">
                <a:solidFill>
                  <a:schemeClr val="accent2"/>
                </a:solidFill>
                <a:hlinkClick r:id="rId3">
                  <a:extLst>
                    <a:ext uri="{A12FA001-AC4F-418D-AE19-62706E023703}">
                      <ahyp:hlinkClr xmlns:ahyp="http://schemas.microsoft.com/office/drawing/2018/hyperlinkcolor" val="tx"/>
                    </a:ext>
                  </a:extLst>
                </a:hlinkClick>
              </a:rPr>
              <a:t>student.desmos.com</a:t>
            </a:r>
            <a:r>
              <a:rPr lang="en-US" dirty="0"/>
              <a:t>.</a:t>
            </a:r>
          </a:p>
          <a:p>
            <a:r>
              <a:rPr lang="en-US" dirty="0"/>
              <a:t>Enter code.</a:t>
            </a:r>
          </a:p>
          <a:p>
            <a:endParaRPr lang="en-US" dirty="0">
              <a:highlight>
                <a:srgbClr val="FFFF00"/>
              </a:highlight>
            </a:endParaRPr>
          </a:p>
          <a:p>
            <a:r>
              <a:rPr lang="en-US" dirty="0"/>
              <a:t>This is like a game of Guess Who? Or 20 Questions.</a:t>
            </a:r>
          </a:p>
          <a:p>
            <a:r>
              <a:rPr lang="en-US" b="1" dirty="0"/>
              <a:t>Picker:</a:t>
            </a:r>
            <a:r>
              <a:rPr lang="en-US" dirty="0"/>
              <a:t> You’ll pick a graph and respond with “yes” or “no.”</a:t>
            </a:r>
          </a:p>
          <a:p>
            <a:r>
              <a:rPr lang="en-US" b="1" dirty="0"/>
              <a:t>Guesser:</a:t>
            </a:r>
            <a:r>
              <a:rPr lang="en-US" dirty="0"/>
              <a:t> You’ll need to ask yes or no question to determine which graph the Picker selected.</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Desmos: Polygraph</a:t>
            </a:r>
          </a:p>
        </p:txBody>
      </p:sp>
    </p:spTree>
    <p:extLst>
      <p:ext uri="{BB962C8B-B14F-4D97-AF65-F5344CB8AC3E}">
        <p14:creationId xmlns:p14="http://schemas.microsoft.com/office/powerpoint/2010/main" val="37299371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457200" y="1309352"/>
            <a:ext cx="4114800" cy="3434098"/>
          </a:xfrm>
        </p:spPr>
        <p:txBody>
          <a:bodyPr/>
          <a:lstStyle/>
          <a:p>
            <a:pPr marL="0" indent="0">
              <a:buNone/>
            </a:pPr>
            <a:r>
              <a:rPr lang="en-US" dirty="0"/>
              <a:t>Write the inequality represented by this graph.</a:t>
            </a:r>
            <a:endParaRPr lang="en-US" dirty="0">
              <a:highlight>
                <a:srgbClr val="FFFF00"/>
              </a:highlight>
            </a:endParaRP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Exit Ticket</a:t>
            </a:r>
          </a:p>
        </p:txBody>
      </p:sp>
      <p:pic>
        <p:nvPicPr>
          <p:cNvPr id="2" name="Picture 1">
            <a:extLst>
              <a:ext uri="{FF2B5EF4-FFF2-40B4-BE49-F238E27FC236}">
                <a16:creationId xmlns:a16="http://schemas.microsoft.com/office/drawing/2014/main" id="{39B2FD63-4E33-70E4-65A4-41F3D27E08E2}"/>
              </a:ext>
            </a:extLst>
          </p:cNvPr>
          <p:cNvPicPr>
            <a:picLocks noChangeAspect="1"/>
          </p:cNvPicPr>
          <p:nvPr/>
        </p:nvPicPr>
        <p:blipFill>
          <a:blip r:embed="rId2"/>
          <a:stretch>
            <a:fillRect/>
          </a:stretch>
        </p:blipFill>
        <p:spPr>
          <a:xfrm>
            <a:off x="4264638" y="573557"/>
            <a:ext cx="3960799" cy="3996385"/>
          </a:xfrm>
          <a:prstGeom prst="rect">
            <a:avLst/>
          </a:prstGeom>
        </p:spPr>
      </p:pic>
    </p:spTree>
    <p:extLst>
      <p:ext uri="{BB962C8B-B14F-4D97-AF65-F5344CB8AC3E}">
        <p14:creationId xmlns:p14="http://schemas.microsoft.com/office/powerpoint/2010/main" val="292719354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EF43316-D303-40EC-B829-211C2BCBE67B}"/>
              </a:ext>
            </a:extLst>
          </p:cNvPr>
          <p:cNvSpPr>
            <a:spLocks noGrp="1"/>
          </p:cNvSpPr>
          <p:nvPr>
            <p:ph type="title"/>
          </p:nvPr>
        </p:nvSpPr>
        <p:spPr/>
        <p:txBody>
          <a:bodyPr/>
          <a:lstStyle/>
          <a:p>
            <a:r>
              <a:rPr lang="en-US" dirty="0"/>
              <a:t>Essential Question</a:t>
            </a:r>
          </a:p>
        </p:txBody>
      </p:sp>
      <p:sp>
        <p:nvSpPr>
          <p:cNvPr id="5" name="Text Placeholder 4">
            <a:extLst>
              <a:ext uri="{FF2B5EF4-FFF2-40B4-BE49-F238E27FC236}">
                <a16:creationId xmlns:a16="http://schemas.microsoft.com/office/drawing/2014/main" id="{72349D1D-F9F5-4708-9845-24D99C47096D}"/>
              </a:ext>
            </a:extLst>
          </p:cNvPr>
          <p:cNvSpPr>
            <a:spLocks noGrp="1"/>
          </p:cNvSpPr>
          <p:nvPr>
            <p:ph type="body" idx="1"/>
          </p:nvPr>
        </p:nvSpPr>
        <p:spPr/>
        <p:txBody>
          <a:bodyPr/>
          <a:lstStyle/>
          <a:p>
            <a:pPr marL="55563" indent="0">
              <a:buNone/>
            </a:pPr>
            <a:r>
              <a:rPr lang="en-US" dirty="0"/>
              <a:t>How can two-variable inequalities be used to represent relationships?</a:t>
            </a:r>
          </a:p>
        </p:txBody>
      </p:sp>
    </p:spTree>
    <p:extLst>
      <p:ext uri="{BB962C8B-B14F-4D97-AF65-F5344CB8AC3E}">
        <p14:creationId xmlns:p14="http://schemas.microsoft.com/office/powerpoint/2010/main" val="35263770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8575D-3662-4A13-BACA-E7044AD3F40A}"/>
              </a:ext>
            </a:extLst>
          </p:cNvPr>
          <p:cNvSpPr>
            <a:spLocks noGrp="1"/>
          </p:cNvSpPr>
          <p:nvPr>
            <p:ph type="title"/>
          </p:nvPr>
        </p:nvSpPr>
        <p:spPr/>
        <p:txBody>
          <a:bodyPr/>
          <a:lstStyle/>
          <a:p>
            <a:r>
              <a:rPr lang="en-US" dirty="0"/>
              <a:t>Lesson Objectives</a:t>
            </a:r>
          </a:p>
        </p:txBody>
      </p:sp>
      <p:sp>
        <p:nvSpPr>
          <p:cNvPr id="3" name="Text Placeholder 2">
            <a:extLst>
              <a:ext uri="{FF2B5EF4-FFF2-40B4-BE49-F238E27FC236}">
                <a16:creationId xmlns:a16="http://schemas.microsoft.com/office/drawing/2014/main" id="{4F574266-61E7-4912-8A51-C9B03DDB652F}"/>
              </a:ext>
            </a:extLst>
          </p:cNvPr>
          <p:cNvSpPr>
            <a:spLocks noGrp="1"/>
          </p:cNvSpPr>
          <p:nvPr>
            <p:ph type="body" idx="1"/>
          </p:nvPr>
        </p:nvSpPr>
        <p:spPr/>
        <p:txBody>
          <a:bodyPr>
            <a:normAutofit/>
          </a:bodyPr>
          <a:lstStyle/>
          <a:p>
            <a:r>
              <a:rPr lang="en-US" dirty="0"/>
              <a:t>Graph linear inequalities.</a:t>
            </a:r>
          </a:p>
          <a:p>
            <a:r>
              <a:rPr lang="en-US" dirty="0"/>
              <a:t>Interpret the solutions of a linear inequality.</a:t>
            </a:r>
          </a:p>
        </p:txBody>
      </p:sp>
    </p:spTree>
    <p:extLst>
      <p:ext uri="{BB962C8B-B14F-4D97-AF65-F5344CB8AC3E}">
        <p14:creationId xmlns:p14="http://schemas.microsoft.com/office/powerpoint/2010/main" val="14950541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It’s Showtime!</a:t>
            </a:r>
          </a:p>
        </p:txBody>
      </p:sp>
      <p:sp>
        <p:nvSpPr>
          <p:cNvPr id="4" name="Content Placeholder 3">
            <a:extLst>
              <a:ext uri="{FF2B5EF4-FFF2-40B4-BE49-F238E27FC236}">
                <a16:creationId xmlns:a16="http://schemas.microsoft.com/office/drawing/2014/main" id="{00BB314F-6911-DEC0-33D8-C7D76B539D59}"/>
              </a:ext>
            </a:extLst>
          </p:cNvPr>
          <p:cNvSpPr>
            <a:spLocks noGrp="1"/>
          </p:cNvSpPr>
          <p:nvPr>
            <p:ph idx="1"/>
          </p:nvPr>
        </p:nvSpPr>
        <p:spPr>
          <a:xfrm>
            <a:off x="4944331" y="1309352"/>
            <a:ext cx="3742469" cy="3434098"/>
          </a:xfrm>
        </p:spPr>
        <p:txBody>
          <a:bodyPr>
            <a:normAutofit fontScale="85000" lnSpcReduction="20000"/>
          </a:bodyPr>
          <a:lstStyle/>
          <a:p>
            <a:pPr marL="0" indent="0">
              <a:buNone/>
            </a:pPr>
            <a:r>
              <a:rPr lang="en-US" dirty="0"/>
              <a:t>Would you rather…</a:t>
            </a:r>
          </a:p>
          <a:p>
            <a:pPr fontAlgn="base">
              <a:spcAft>
                <a:spcPts val="0"/>
              </a:spcAft>
            </a:pPr>
            <a:r>
              <a:rPr lang="en-US" dirty="0"/>
              <a:t>Have two boxes of candy and no drink, or a small popcorn and unlimited drinks?</a:t>
            </a:r>
          </a:p>
          <a:p>
            <a:pPr fontAlgn="base">
              <a:spcAft>
                <a:spcPts val="0"/>
              </a:spcAft>
            </a:pPr>
            <a:r>
              <a:rPr lang="en-US" dirty="0"/>
              <a:t>Invite two more friends to watch a movie with you and have no snacks, or go with one friend and have the money to buy snacks?</a:t>
            </a:r>
          </a:p>
          <a:p>
            <a:pPr fontAlgn="base"/>
            <a:r>
              <a:rPr lang="en-US" dirty="0"/>
              <a:t>Does it depend on the circumstances?</a:t>
            </a:r>
          </a:p>
          <a:p>
            <a:pPr marL="0" indent="0">
              <a:buNone/>
            </a:pPr>
            <a:endParaRPr lang="en-US" dirty="0"/>
          </a:p>
        </p:txBody>
      </p:sp>
      <p:pic>
        <p:nvPicPr>
          <p:cNvPr id="3" name="Online Media 2" title="Let's All go to the Lobby! Intermission Bumper 4K Update">
            <a:hlinkClick r:id="" action="ppaction://media"/>
            <a:extLst>
              <a:ext uri="{FF2B5EF4-FFF2-40B4-BE49-F238E27FC236}">
                <a16:creationId xmlns:a16="http://schemas.microsoft.com/office/drawing/2014/main" id="{4D41D1ED-C589-9CD3-FC8D-8E34243B088E}"/>
              </a:ext>
            </a:extLst>
          </p:cNvPr>
          <p:cNvPicPr>
            <a:picLocks noRot="1" noChangeAspect="1"/>
          </p:cNvPicPr>
          <p:nvPr>
            <a:videoFile r:link="rId1"/>
          </p:nvPr>
        </p:nvPicPr>
        <p:blipFill>
          <a:blip r:embed="rId4"/>
          <a:stretch>
            <a:fillRect/>
          </a:stretch>
        </p:blipFill>
        <p:spPr>
          <a:xfrm>
            <a:off x="457200" y="1309352"/>
            <a:ext cx="4270248" cy="2412690"/>
          </a:xfrm>
          <a:prstGeom prst="rect">
            <a:avLst/>
          </a:prstGeom>
        </p:spPr>
      </p:pic>
      <p:sp>
        <p:nvSpPr>
          <p:cNvPr id="2" name="TextBox 1">
            <a:extLst>
              <a:ext uri="{FF2B5EF4-FFF2-40B4-BE49-F238E27FC236}">
                <a16:creationId xmlns:a16="http://schemas.microsoft.com/office/drawing/2014/main" id="{1956B9F2-C0FB-A87C-9910-4228AEC89A86}"/>
              </a:ext>
            </a:extLst>
          </p:cNvPr>
          <p:cNvSpPr txBox="1"/>
          <p:nvPr/>
        </p:nvSpPr>
        <p:spPr>
          <a:xfrm>
            <a:off x="457201" y="3742127"/>
            <a:ext cx="4270247" cy="338554"/>
          </a:xfrm>
          <a:prstGeom prst="rect">
            <a:avLst/>
          </a:prstGeom>
          <a:noFill/>
        </p:spPr>
        <p:txBody>
          <a:bodyPr wrap="square" rtlCol="0">
            <a:spAutoFit/>
          </a:bodyPr>
          <a:lstStyle/>
          <a:p>
            <a:pPr algn="ctr"/>
            <a:r>
              <a:rPr lang="en-US" sz="1600" dirty="0">
                <a:solidFill>
                  <a:schemeClr val="accent2"/>
                </a:solidFill>
                <a:hlinkClick r:id="rId5">
                  <a:extLst>
                    <a:ext uri="{A12FA001-AC4F-418D-AE19-62706E023703}">
                      <ahyp:hlinkClr xmlns:ahyp="http://schemas.microsoft.com/office/drawing/2018/hyperlinkcolor" val="tx"/>
                    </a:ext>
                  </a:extLst>
                </a:hlinkClick>
              </a:rPr>
              <a:t>Let’s All Go to the Lobby!</a:t>
            </a:r>
            <a:endParaRPr lang="en-US" sz="1600" dirty="0">
              <a:solidFill>
                <a:schemeClr val="accent2"/>
              </a:solidFill>
            </a:endParaRPr>
          </a:p>
        </p:txBody>
      </p:sp>
    </p:spTree>
    <p:extLst>
      <p:ext uri="{BB962C8B-B14F-4D97-AF65-F5344CB8AC3E}">
        <p14:creationId xmlns:p14="http://schemas.microsoft.com/office/powerpoint/2010/main" val="14437409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fontScale="92500" lnSpcReduction="10000"/>
          </a:bodyPr>
          <a:lstStyle/>
          <a:p>
            <a:pPr marL="0" indent="0">
              <a:buNone/>
            </a:pPr>
            <a:r>
              <a:rPr lang="en-US" b="1" dirty="0"/>
              <a:t>Scenario 1:</a:t>
            </a:r>
            <a:r>
              <a:rPr lang="en-US" dirty="0"/>
              <a:t> Your family goes to the movies. The snack bar is all out of large popcorn containers and large cups. The only size they have left is small. Your family has $30 to spend. How many orders of popcorn and drinks can they buy if a popcorn costs $6 and a drink costs $5? Your family does not want any change.</a:t>
            </a:r>
          </a:p>
          <a:p>
            <a:pPr marL="0" indent="0">
              <a:buNone/>
            </a:pPr>
            <a:endParaRPr lang="en-US" i="1" dirty="0"/>
          </a:p>
          <a:p>
            <a:r>
              <a:rPr lang="en-US" dirty="0"/>
              <a:t>In pairs, determine the different solutions to the scenario.</a:t>
            </a:r>
          </a:p>
          <a:p>
            <a:r>
              <a:rPr lang="en-US" dirty="0"/>
              <a:t>Record the solutions on your handout, graph them, and answer the questions.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Movie Snacks</a:t>
            </a:r>
          </a:p>
        </p:txBody>
      </p:sp>
    </p:spTree>
    <p:extLst>
      <p:ext uri="{BB962C8B-B14F-4D97-AF65-F5344CB8AC3E}">
        <p14:creationId xmlns:p14="http://schemas.microsoft.com/office/powerpoint/2010/main" val="322352776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fontScale="92500" lnSpcReduction="10000"/>
          </a:bodyPr>
          <a:lstStyle/>
          <a:p>
            <a:pPr marL="0" indent="0">
              <a:buNone/>
            </a:pPr>
            <a:r>
              <a:rPr lang="en-US" b="1" dirty="0"/>
              <a:t>Scenario 2:</a:t>
            </a:r>
            <a:r>
              <a:rPr lang="en-US" dirty="0"/>
              <a:t> Your family decided it was way too difficult to determine the number of orders of popcorn and drinks they need to buy to get back no change. Now they do not mind if they get change back. How many different combinations of popcorn orders and drinks can your family buy?</a:t>
            </a:r>
          </a:p>
          <a:p>
            <a:pPr marL="0" indent="0">
              <a:buNone/>
            </a:pPr>
            <a:endParaRPr lang="en-US" i="1" dirty="0"/>
          </a:p>
          <a:p>
            <a:r>
              <a:rPr lang="en-US" dirty="0"/>
              <a:t>With the same partner, find solutions to the new problem.</a:t>
            </a:r>
          </a:p>
          <a:p>
            <a:r>
              <a:rPr lang="en-US" dirty="0"/>
              <a:t>Record the solutions on your handout, plot them,</a:t>
            </a:r>
            <a:br>
              <a:rPr lang="en-US" dirty="0"/>
            </a:br>
            <a:r>
              <a:rPr lang="en-US" dirty="0"/>
              <a:t>and answer the questions.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Movie Snacks</a:t>
            </a:r>
          </a:p>
        </p:txBody>
      </p:sp>
    </p:spTree>
    <p:extLst>
      <p:ext uri="{BB962C8B-B14F-4D97-AF65-F5344CB8AC3E}">
        <p14:creationId xmlns:p14="http://schemas.microsoft.com/office/powerpoint/2010/main" val="365664540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pPr marL="0" indent="0">
              <a:buNone/>
            </a:pPr>
            <a:r>
              <a:rPr lang="en-US" b="1" dirty="0"/>
              <a:t>Step 1: </a:t>
            </a:r>
            <a:r>
              <a:rPr lang="en-US" dirty="0"/>
              <a:t>Start the same way you would when graphing a linear equation.</a:t>
            </a:r>
          </a:p>
          <a:p>
            <a:r>
              <a:rPr lang="en-US" dirty="0"/>
              <a:t>Rewrite the equation in slope-intercept form.</a:t>
            </a:r>
          </a:p>
          <a:p>
            <a:r>
              <a:rPr lang="en-US" dirty="0"/>
              <a:t>Create a table.</a:t>
            </a:r>
          </a:p>
          <a:p>
            <a:r>
              <a:rPr lang="en-US" dirty="0"/>
              <a:t>Find the intercepts, etc.</a:t>
            </a:r>
          </a:p>
          <a:p>
            <a:r>
              <a:rPr lang="en-US" dirty="0"/>
              <a:t>Plot some points.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Graphing Linear Inequalities</a:t>
            </a:r>
          </a:p>
        </p:txBody>
      </p:sp>
    </p:spTree>
    <p:extLst>
      <p:ext uri="{BB962C8B-B14F-4D97-AF65-F5344CB8AC3E}">
        <p14:creationId xmlns:p14="http://schemas.microsoft.com/office/powerpoint/2010/main" val="68832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457200" y="1309352"/>
            <a:ext cx="5461760" cy="3434098"/>
          </a:xfrm>
        </p:spPr>
        <p:txBody>
          <a:bodyPr>
            <a:normAutofit/>
          </a:bodyPr>
          <a:lstStyle/>
          <a:p>
            <a:pPr marL="0" indent="0">
              <a:buNone/>
            </a:pPr>
            <a:r>
              <a:rPr lang="en-US" dirty="0"/>
              <a:t>The difference between graphing linear </a:t>
            </a:r>
            <a:r>
              <a:rPr lang="en-US" b="1" dirty="0"/>
              <a:t>equations</a:t>
            </a:r>
            <a:r>
              <a:rPr lang="en-US" dirty="0"/>
              <a:t> and linear </a:t>
            </a:r>
            <a:r>
              <a:rPr lang="en-US" b="1" dirty="0"/>
              <a:t>inequalities</a:t>
            </a:r>
            <a:r>
              <a:rPr lang="en-US" dirty="0"/>
              <a:t> is that we also need to consider the following two details:</a:t>
            </a:r>
          </a:p>
          <a:p>
            <a:r>
              <a:rPr lang="en-US" dirty="0"/>
              <a:t>Solid or dashed lines</a:t>
            </a:r>
          </a:p>
          <a:p>
            <a:r>
              <a:rPr lang="en-US" dirty="0"/>
              <a:t>Shading</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Graphing Linear Inequalities</a:t>
            </a:r>
          </a:p>
        </p:txBody>
      </p:sp>
      <p:pic>
        <p:nvPicPr>
          <p:cNvPr id="2" name="Picture 1">
            <a:extLst>
              <a:ext uri="{FF2B5EF4-FFF2-40B4-BE49-F238E27FC236}">
                <a16:creationId xmlns:a16="http://schemas.microsoft.com/office/drawing/2014/main" id="{42383585-3CC5-2093-76CC-32CAF6C53362}"/>
              </a:ext>
            </a:extLst>
          </p:cNvPr>
          <p:cNvPicPr>
            <a:picLocks noChangeAspect="1"/>
          </p:cNvPicPr>
          <p:nvPr/>
        </p:nvPicPr>
        <p:blipFill>
          <a:blip r:embed="rId2"/>
          <a:stretch>
            <a:fillRect/>
          </a:stretch>
        </p:blipFill>
        <p:spPr>
          <a:xfrm>
            <a:off x="6047634" y="1164497"/>
            <a:ext cx="2724035" cy="2763406"/>
          </a:xfrm>
          <a:prstGeom prst="rect">
            <a:avLst/>
          </a:prstGeom>
        </p:spPr>
      </p:pic>
    </p:spTree>
    <p:extLst>
      <p:ext uri="{BB962C8B-B14F-4D97-AF65-F5344CB8AC3E}">
        <p14:creationId xmlns:p14="http://schemas.microsoft.com/office/powerpoint/2010/main" val="56704189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ARN theme">
  <a:themeElements>
    <a:clrScheme name="LEARN Colors">
      <a:dk1>
        <a:sysClr val="windowText" lastClr="000000"/>
      </a:dk1>
      <a:lt1>
        <a:sysClr val="window" lastClr="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LEARN Fonts">
      <a:majorFont>
        <a:latin typeface="Calibri"/>
        <a:ea typeface=""/>
        <a:cs typeface=""/>
      </a:majorFont>
      <a:minorFont>
        <a:latin typeface="Calibri"/>
        <a:ea typeface=""/>
        <a:cs typeface=""/>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LEARN Slides Template" id="{418F4C7D-6FF6-4BC3-8FFB-630639050169}" vid="{6C158D59-EBB1-47A7-9CFF-6E4552F2CE41}"/>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LEARN Slides Template</Template>
  <TotalTime>1775</TotalTime>
  <Words>780</Words>
  <Application>Microsoft Office PowerPoint</Application>
  <PresentationFormat>On-screen Show (16:9)</PresentationFormat>
  <Paragraphs>98</Paragraphs>
  <Slides>21</Slides>
  <Notes>3</Notes>
  <HiddenSlides>0</HiddenSlides>
  <MMClips>1</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7" baseType="lpstr">
      <vt:lpstr>Arial</vt:lpstr>
      <vt:lpstr>Calibri</vt:lpstr>
      <vt:lpstr>Times New Roman</vt:lpstr>
      <vt:lpstr>Wingdings 2</vt:lpstr>
      <vt:lpstr>LEARN theme</vt:lpstr>
      <vt:lpstr>Equation</vt:lpstr>
      <vt:lpstr>PowerPoint Presentation</vt:lpstr>
      <vt:lpstr>Popcorn &gt; Raisinets</vt:lpstr>
      <vt:lpstr>Essential Question</vt:lpstr>
      <vt:lpstr>Lesson Objectives</vt:lpstr>
      <vt:lpstr>It’s Showtime!</vt:lpstr>
      <vt:lpstr>Movie Snacks</vt:lpstr>
      <vt:lpstr>Movie Snacks</vt:lpstr>
      <vt:lpstr>Graphing Linear Inequalities</vt:lpstr>
      <vt:lpstr>Graphing Linear Inequalities</vt:lpstr>
      <vt:lpstr>Graphing: Solid or Dashed Line?</vt:lpstr>
      <vt:lpstr>Graphing: Shading</vt:lpstr>
      <vt:lpstr>Graphing: Shading</vt:lpstr>
      <vt:lpstr>Graphing: Shading</vt:lpstr>
      <vt:lpstr>Graphing: Shading</vt:lpstr>
      <vt:lpstr>Graphing Linear Inequalities: Example 1</vt:lpstr>
      <vt:lpstr>Graphing Linear Inequalities: Example 2</vt:lpstr>
      <vt:lpstr>Reflection: Movie Snacks</vt:lpstr>
      <vt:lpstr>Reflection: Movie Snacks</vt:lpstr>
      <vt:lpstr>Reflection: Movie Snacks</vt:lpstr>
      <vt:lpstr>Desmos: Polygraph</vt:lpstr>
      <vt:lpstr>Exit Ticket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Popcorn&gt;Raisinets</dc:title>
  <dc:subject/>
  <dc:creator>K20 Center</dc:creator>
  <cp:keywords/>
  <dc:description/>
  <cp:lastModifiedBy>Eike, Michell L.</cp:lastModifiedBy>
  <cp:revision>17</cp:revision>
  <dcterms:created xsi:type="dcterms:W3CDTF">2022-09-01T19:31:25Z</dcterms:created>
  <dcterms:modified xsi:type="dcterms:W3CDTF">2023-01-06T20:25:06Z</dcterms:modified>
  <cp:category/>
</cp:coreProperties>
</file>