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74" r:id="rId8"/>
    <p:sldId id="275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QdE2vOkCa0YcgDam4BtxHG3Jm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D49CA-B209-480B-B622-8FFBF70CD487}" v="154" dt="2020-07-16T17:27:42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8" autoAdjust="0"/>
    <p:restoredTop sz="60476" autoAdjust="0"/>
  </p:normalViewPr>
  <p:slideViewPr>
    <p:cSldViewPr snapToGrid="0">
      <p:cViewPr varScale="1">
        <p:scale>
          <a:sx n="71" d="100"/>
          <a:sy n="71" d="100"/>
        </p:scale>
        <p:origin x="108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sgGtivCg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RUNTLisP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39257af3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39257af3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5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39257af3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39257af3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39257af3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39257af3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Outlaw wolf. (2010). Untitled. </a:t>
            </a:r>
            <a:r>
              <a:rPr lang="en-US" i="1" dirty="0"/>
              <a:t>Flickr</a:t>
            </a:r>
            <a:r>
              <a:rPr lang="en-US" dirty="0"/>
              <a:t>. https://www.flickr.com/photos/hellooutlaw/4660441215/</a:t>
            </a:r>
            <a:endParaRPr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39257af3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39257af3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Outlaw wolf. (2010). Untitled. </a:t>
            </a:r>
            <a:r>
              <a:rPr lang="en-US" i="1" dirty="0"/>
              <a:t>Flickr</a:t>
            </a:r>
            <a:r>
              <a:rPr lang="en-US" dirty="0"/>
              <a:t>. https://www.flickr.com/photos/hellooutlaw/4660441215/</a:t>
            </a:r>
            <a:endParaRPr lang="en-US"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39257af3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39257af3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d8e805b6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d8e805b6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d8e805b6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7d8e805b6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9257a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39257a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39257af3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39257af3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1ee3b4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d1ee3b4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Video Source: </a:t>
            </a:r>
            <a:r>
              <a:rPr lang="en-US" dirty="0" err="1"/>
              <a:t>Movieclips</a:t>
            </a:r>
            <a:r>
              <a:rPr lang="en-US" dirty="0"/>
              <a:t> Classic Trailers. (2013, November 15). </a:t>
            </a:r>
            <a:r>
              <a:rPr lang="en-US" i="1" dirty="0"/>
              <a:t>Back to the Future (1985) theatrical trailer – Michael J. Fox movie HD</a:t>
            </a:r>
            <a:r>
              <a:rPr lang="en-US" dirty="0"/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https://www.youtube.com/watch?v=qvsgGtivCgs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d1ee3b4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d1ee3b4d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/>
              <a:t>Video Source: </a:t>
            </a:r>
            <a:r>
              <a:rPr lang="en-US" dirty="0"/>
              <a:t>FRESH Movie Trailers. (2016, April 13). </a:t>
            </a:r>
            <a:r>
              <a:rPr lang="en-US" i="1" dirty="0"/>
              <a:t>Doctor Strange official trailer (Marvel – movie HD) </a:t>
            </a:r>
            <a:r>
              <a:rPr lang="en-US" dirty="0"/>
              <a:t>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https://www.youtube.com/watch?v=MWRUNTLisPo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39257af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39257af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39257af3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39257af3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2" name="Google Shape;3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vsgGtivCg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WRUNTLisP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5905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 Consequences of Time Travel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English Language Arts (ELA)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39257af3b_0_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Think/We Think</a:t>
            </a:r>
            <a:endParaRPr dirty="0"/>
          </a:p>
        </p:txBody>
      </p:sp>
      <p:sp>
        <p:nvSpPr>
          <p:cNvPr id="150" name="Google Shape;150;g739257af3b_0_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examples of each term with your group.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these in the “Examples” column.</a:t>
            </a:r>
            <a:endParaRPr dirty="0"/>
          </a:p>
        </p:txBody>
      </p:sp>
      <p:pic>
        <p:nvPicPr>
          <p:cNvPr id="5" name="Google Shape;130;g739257af3b_0_7">
            <a:extLst>
              <a:ext uri="{FF2B5EF4-FFF2-40B4-BE49-F238E27FC236}">
                <a16:creationId xmlns:a16="http://schemas.microsoft.com/office/drawing/2014/main" id="{D0BDC49E-78B1-314E-928C-D51EB87071F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457614" y="705638"/>
            <a:ext cx="2526458" cy="3255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39257af3b_0_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“A Sound of Thunder”</a:t>
            </a:r>
            <a:endParaRPr dirty="0"/>
          </a:p>
        </p:txBody>
      </p:sp>
      <p:sp>
        <p:nvSpPr>
          <p:cNvPr id="163" name="Google Shape;163;g739257af3b_0_5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491318" cy="332613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While you’re reading, highlight examples of the following:</a:t>
            </a:r>
            <a:endParaRPr dirty="0"/>
          </a:p>
          <a:p>
            <a:pPr marL="474345" indent="-342900">
              <a:spcBef>
                <a:spcPts val="0"/>
              </a:spcBef>
              <a:buSzPct val="100000"/>
            </a:pPr>
            <a:r>
              <a:rPr lang="en-US" dirty="0"/>
              <a:t>Foreshadowing</a:t>
            </a:r>
            <a:endParaRPr dirty="0"/>
          </a:p>
          <a:p>
            <a:pPr marL="474345" indent="-342900">
              <a:spcBef>
                <a:spcPts val="0"/>
              </a:spcBef>
              <a:buSzPct val="100000"/>
            </a:pPr>
            <a:r>
              <a:rPr lang="en-US" dirty="0"/>
              <a:t>Cause</a:t>
            </a:r>
            <a:endParaRPr dirty="0"/>
          </a:p>
          <a:p>
            <a:pPr marL="474345" indent="-342900">
              <a:spcBef>
                <a:spcPts val="0"/>
              </a:spcBef>
              <a:buSzPct val="100000"/>
            </a:pPr>
            <a:r>
              <a:rPr lang="en-US" dirty="0"/>
              <a:t>Effect</a:t>
            </a:r>
            <a:endParaRPr dirty="0"/>
          </a:p>
        </p:txBody>
      </p:sp>
      <p:pic>
        <p:nvPicPr>
          <p:cNvPr id="164" name="Google Shape;164;g739257af3b_0_5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485495" y="886052"/>
            <a:ext cx="2605916" cy="3371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nosaur with its mouth open&#10;&#10;Description automatically generated">
            <a:extLst>
              <a:ext uri="{FF2B5EF4-FFF2-40B4-BE49-F238E27FC236}">
                <a16:creationId xmlns:a16="http://schemas.microsoft.com/office/drawing/2014/main" id="{48210AAB-CDBF-449D-911A-1B9A59AC7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20846" r="21095" b="-363"/>
          <a:stretch/>
        </p:blipFill>
        <p:spPr>
          <a:xfrm>
            <a:off x="1374711" y="-5443"/>
            <a:ext cx="7769289" cy="51892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F875B8-6C98-4424-B15B-7F271E3E4BBA}"/>
              </a:ext>
            </a:extLst>
          </p:cNvPr>
          <p:cNvSpPr/>
          <p:nvPr/>
        </p:nvSpPr>
        <p:spPr>
          <a:xfrm>
            <a:off x="247207" y="1902759"/>
            <a:ext cx="4021494" cy="3072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Google Shape;169;g739257af3b_0_75"/>
          <p:cNvSpPr txBox="1">
            <a:spLocks noGrp="1"/>
          </p:cNvSpPr>
          <p:nvPr>
            <p:ph type="title"/>
          </p:nvPr>
        </p:nvSpPr>
        <p:spPr>
          <a:xfrm>
            <a:off x="433815" y="1988366"/>
            <a:ext cx="3834885" cy="583384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Sound of Thunder</a:t>
            </a:r>
            <a:endParaRPr dirty="0"/>
          </a:p>
        </p:txBody>
      </p:sp>
      <p:sp>
        <p:nvSpPr>
          <p:cNvPr id="170" name="Google Shape;170;g739257af3b_0_75"/>
          <p:cNvSpPr txBox="1">
            <a:spLocks noGrp="1"/>
          </p:cNvSpPr>
          <p:nvPr>
            <p:ph type="body" idx="1"/>
          </p:nvPr>
        </p:nvSpPr>
        <p:spPr>
          <a:xfrm>
            <a:off x="396467" y="2469812"/>
            <a:ext cx="3872234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By Ray Bradbury</a:t>
            </a:r>
            <a:endParaRPr dirty="0"/>
          </a:p>
        </p:txBody>
      </p:sp>
      <p:sp>
        <p:nvSpPr>
          <p:cNvPr id="172" name="Google Shape;172;g739257af3b_0_75"/>
          <p:cNvSpPr txBox="1">
            <a:spLocks noGrp="1"/>
          </p:cNvSpPr>
          <p:nvPr>
            <p:ph type="body" idx="3"/>
          </p:nvPr>
        </p:nvSpPr>
        <p:spPr>
          <a:xfrm>
            <a:off x="396467" y="3053196"/>
            <a:ext cx="3772273" cy="1590071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In your Why-Lighting Chart, include the following: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Your Why-Lighted excerpts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Whether the excerpt is a cause, an effect, or foreshadowing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Your reasoning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77D62-E0FA-4142-B669-7471A32E3E22}"/>
              </a:ext>
            </a:extLst>
          </p:cNvPr>
          <p:cNvSpPr/>
          <p:nvPr/>
        </p:nvSpPr>
        <p:spPr>
          <a:xfrm>
            <a:off x="4572000" y="4638875"/>
            <a:ext cx="4572000" cy="504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algn="r">
              <a:lnSpc>
                <a:spcPct val="115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Outlaw wolf. (2010). Untitled. Flickr. https://www.flickr.com/photos/hellooutlaw/4660441215/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nosaur with its mouth open&#10;&#10;Description automatically generated">
            <a:extLst>
              <a:ext uri="{FF2B5EF4-FFF2-40B4-BE49-F238E27FC236}">
                <a16:creationId xmlns:a16="http://schemas.microsoft.com/office/drawing/2014/main" id="{90AA45D8-0536-410A-8BEF-FCF2730CC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20846" r="6307" b="-363"/>
          <a:stretch/>
        </p:blipFill>
        <p:spPr>
          <a:xfrm>
            <a:off x="1374711" y="-5443"/>
            <a:ext cx="9225280" cy="51892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C6B406-01C8-45FE-A712-E402C87BEE36}"/>
              </a:ext>
            </a:extLst>
          </p:cNvPr>
          <p:cNvSpPr/>
          <p:nvPr/>
        </p:nvSpPr>
        <p:spPr>
          <a:xfrm>
            <a:off x="351453" y="1038225"/>
            <a:ext cx="3382347" cy="3949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Google Shape;177;g739257af3b_0_86"/>
          <p:cNvSpPr txBox="1">
            <a:spLocks noGrp="1"/>
          </p:cNvSpPr>
          <p:nvPr>
            <p:ph type="title"/>
          </p:nvPr>
        </p:nvSpPr>
        <p:spPr>
          <a:xfrm>
            <a:off x="457200" y="1242440"/>
            <a:ext cx="4025153" cy="986409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Time Travel, Inc. Travel Brochure</a:t>
            </a:r>
            <a:endParaRPr dirty="0"/>
          </a:p>
        </p:txBody>
      </p:sp>
      <p:sp>
        <p:nvSpPr>
          <p:cNvPr id="178" name="Google Shape;178;g739257af3b_0_86"/>
          <p:cNvSpPr txBox="1">
            <a:spLocks noGrp="1"/>
          </p:cNvSpPr>
          <p:nvPr>
            <p:ph type="body" idx="1"/>
          </p:nvPr>
        </p:nvSpPr>
        <p:spPr>
          <a:xfrm>
            <a:off x="457200" y="2228850"/>
            <a:ext cx="3152775" cy="275856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dirty="0"/>
              <a:t>In your brochure, include:</a:t>
            </a:r>
            <a:endParaRPr sz="1800"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1800" dirty="0"/>
              <a:t>The company’s title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1800" dirty="0"/>
              <a:t>Summary of the services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1800" dirty="0"/>
              <a:t>Three or more rules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1800" dirty="0"/>
              <a:t>Rationale for each rule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1800" dirty="0"/>
              <a:t>Consequences for breaking the rules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1800" dirty="0"/>
              <a:t>Artwork to market your company</a:t>
            </a:r>
            <a:endParaRPr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7B93D-2306-4755-A30A-4DB12C26E651}"/>
              </a:ext>
            </a:extLst>
          </p:cNvPr>
          <p:cNvSpPr/>
          <p:nvPr/>
        </p:nvSpPr>
        <p:spPr>
          <a:xfrm>
            <a:off x="4572000" y="4638875"/>
            <a:ext cx="4572000" cy="504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algn="r">
              <a:lnSpc>
                <a:spcPct val="115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Outlaw wolf. (2010). Untitled. Flickr. https://www.flickr.com/photos/hellooutlaw/4660441215/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39257af3b_0_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Always, Sometimes, or Never True</a:t>
            </a:r>
            <a:endParaRPr dirty="0"/>
          </a:p>
        </p:txBody>
      </p:sp>
      <p:sp>
        <p:nvSpPr>
          <p:cNvPr id="185" name="Google Shape;185;g739257af3b_0_9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293220" cy="332613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Re-evaluate your responses from the beginning of the lesson.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Make any changes that you think would be appropriate now that you’ve read</a:t>
            </a:r>
            <a:br>
              <a:rPr lang="en-US" dirty="0"/>
            </a:br>
            <a:r>
              <a:rPr lang="en-US" dirty="0"/>
              <a:t>“A Sound of Thunder.”</a:t>
            </a:r>
            <a:endParaRPr dirty="0"/>
          </a:p>
        </p:txBody>
      </p:sp>
      <p:pic>
        <p:nvPicPr>
          <p:cNvPr id="186" name="Google Shape;186;g739257af3b_0_9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383395" y="1528463"/>
            <a:ext cx="2350992" cy="3008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d8e805b68_0_1"/>
          <p:cNvSpPr txBox="1">
            <a:spLocks noGrp="1"/>
          </p:cNvSpPr>
          <p:nvPr>
            <p:ph type="title"/>
          </p:nvPr>
        </p:nvSpPr>
        <p:spPr>
          <a:xfrm>
            <a:off x="472479" y="1530804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6" name="Google Shape;86;g7d8e805b68_0_1"/>
          <p:cNvSpPr txBox="1">
            <a:spLocks noGrp="1"/>
          </p:cNvSpPr>
          <p:nvPr>
            <p:ph type="body" idx="1"/>
          </p:nvPr>
        </p:nvSpPr>
        <p:spPr>
          <a:xfrm>
            <a:off x="472479" y="2571750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How can the actions of one person affect others?</a:t>
            </a:r>
            <a:endParaRPr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d8e805b68_0_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2" name="Google Shape;92;g7d8e805b68_0_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Analyze a text for elements of cause and effect and foreshadowing.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Create a presentation using textual evidence.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39257af3b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Always, Sometimes, or Never True</a:t>
            </a:r>
            <a:endParaRPr dirty="0"/>
          </a:p>
        </p:txBody>
      </p:sp>
      <p:sp>
        <p:nvSpPr>
          <p:cNvPr id="98" name="Google Shape;98;g739257af3b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299995" cy="329184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Label each statement with one of the following: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Always True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Sometimes True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Never True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Include your reasons for selecting each label.</a:t>
            </a:r>
            <a:endParaRPr dirty="0"/>
          </a:p>
        </p:txBody>
      </p:sp>
      <p:pic>
        <p:nvPicPr>
          <p:cNvPr id="99" name="Google Shape;99;g739257af3b_0_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447422" y="1538752"/>
            <a:ext cx="2181329" cy="27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39257af3b_0_39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229600" cy="1966363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Have you ever read a book or seen a movie that included time travel?</a:t>
            </a:r>
            <a:endParaRPr sz="4400" dirty="0"/>
          </a:p>
        </p:txBody>
      </p:sp>
      <p:sp>
        <p:nvSpPr>
          <p:cNvPr id="105" name="Google Shape;105;g739257af3b_0_39"/>
          <p:cNvSpPr txBox="1">
            <a:spLocks noGrp="1"/>
          </p:cNvSpPr>
          <p:nvPr>
            <p:ph type="body" idx="1"/>
          </p:nvPr>
        </p:nvSpPr>
        <p:spPr>
          <a:xfrm>
            <a:off x="457200" y="2971800"/>
            <a:ext cx="8229600" cy="177165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Did the characters have any time-related issues during their adventures?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8d1ee3b4db_0_0" descr="Subscribe to TRAILERS: http://bit.ly/sxaw6h&#10;Subscribe to COMING SOON: http://bit.ly/H2vZUn&#10;Subscribe to CLASSIC TRAILERS: http://bit.ly/1u43jDe&#10;Like us on FACEBOOK: http://goo.gl/dHs73&#10;Follow us on TWITTER: http://bit.ly/1ghOWmt&#10;Back To The Future (1985) Theatrical Trailer - Michael J. Fox Movie HD&#10;&#10;&#10;A teenager is accidentally sent 30 years into the past in a time-traveling DeLorean invented by his friend, Dr. Emmett Brown, and must make sure his high-school-age parents unite in order to save his own existence." title="Back To The Future (1985) Theatrical Trailer - Michael J. Fox Movie H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435" y="379879"/>
            <a:ext cx="5809129" cy="438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8d1ee3b4db_0_6" descr="★ Join us on Facebook ►http://goo.gl/tVtkwI&#10;★Subscribe HERE and  NOW ► https://goo.gl/6f6iRt&#10;★ The Latest BLOCKBUSTERS are HERE ► https://goo.gl/SVsiJE&#10;&#10;&#10;After his career is destroyed, a brilliant but arrogant and conceited surgeon gets a new lease on life when a sorcerer takes him under his wing and trains him to defend the world against evil. &#10;&#10;DOCTOR STRANGE Official Trailer&#10;A Movie directed by Scott Derrickson &#10;Starring Benedict Cumberbatch, Chiwetel Ejiofor, Tilda Swinton, Rachel McAdams, Mads Mikkelsen, Scott Adkins&#10;Release Date : November 4, 2016 &#10;Genre : Super Heros, Science Fiction, Fantasy&#10;&#10;DOCTOR STRANGE Official Trailer&#10;© 2016 - Marvel &#10;&#10;✓ Subscribe now to catch the best trailers and the latest HD official movie trailer, film clip, scene, review, interview and video commentary!" title="DOCTOR STRANGE Official Trailer (Marvel - Movie HD 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1625" y="147918"/>
            <a:ext cx="6000750" cy="4652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39257af3b_0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Think/We Think</a:t>
            </a:r>
            <a:endParaRPr dirty="0"/>
          </a:p>
        </p:txBody>
      </p:sp>
      <p:sp>
        <p:nvSpPr>
          <p:cNvPr id="136" name="Google Shape;136;g739257af3b_0_15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5298141" cy="332613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Brainstorm your own definitions for each of these terms: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sz="2400" dirty="0"/>
              <a:t>Cause</a:t>
            </a:r>
            <a:endParaRPr sz="2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sz="2400" dirty="0"/>
              <a:t>Effect</a:t>
            </a:r>
            <a:endParaRPr sz="2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sz="2400" dirty="0"/>
              <a:t>Foreshadowing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your definitions in the “I Think” column.</a:t>
            </a:r>
            <a:endParaRPr dirty="0"/>
          </a:p>
        </p:txBody>
      </p:sp>
      <p:pic>
        <p:nvPicPr>
          <p:cNvPr id="5" name="Google Shape;130;g739257af3b_0_7">
            <a:extLst>
              <a:ext uri="{FF2B5EF4-FFF2-40B4-BE49-F238E27FC236}">
                <a16:creationId xmlns:a16="http://schemas.microsoft.com/office/drawing/2014/main" id="{695C4425-B39B-427F-9351-B0D28BB4A64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612160" y="705637"/>
            <a:ext cx="2526458" cy="3255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39257af3b_0_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Think/We Think</a:t>
            </a:r>
            <a:endParaRPr dirty="0"/>
          </a:p>
        </p:txBody>
      </p:sp>
      <p:sp>
        <p:nvSpPr>
          <p:cNvPr id="143" name="Google Shape;143;g739257af3b_0_2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3981450" cy="332613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your definitions within your group.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Together, brainstorm a new definition for each term. Be sure you agree on these definitions.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your definitions in the “We Think” column.</a:t>
            </a:r>
            <a:endParaRPr dirty="0"/>
          </a:p>
        </p:txBody>
      </p:sp>
      <p:pic>
        <p:nvPicPr>
          <p:cNvPr id="5" name="Google Shape;130;g739257af3b_0_7">
            <a:extLst>
              <a:ext uri="{FF2B5EF4-FFF2-40B4-BE49-F238E27FC236}">
                <a16:creationId xmlns:a16="http://schemas.microsoft.com/office/drawing/2014/main" id="{0D7E5FAE-A102-F748-B82C-DC47F4259B8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406097" y="808668"/>
            <a:ext cx="2526458" cy="3255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510</Words>
  <Application>Microsoft Office PowerPoint</Application>
  <PresentationFormat>On-screen Show (16:9)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Noto Sans Symbols</vt:lpstr>
      <vt:lpstr>Calibri</vt:lpstr>
      <vt:lpstr>Georgia</vt:lpstr>
      <vt:lpstr>Constantia</vt:lpstr>
      <vt:lpstr>LEARN theme</vt:lpstr>
      <vt:lpstr>LEARN theme</vt:lpstr>
      <vt:lpstr>The Consequences of Time Travel</vt:lpstr>
      <vt:lpstr>Essential Question</vt:lpstr>
      <vt:lpstr>Learning Objectives</vt:lpstr>
      <vt:lpstr>Always, Sometimes, or Never True</vt:lpstr>
      <vt:lpstr>Have you ever read a book or seen a movie that included time travel?</vt:lpstr>
      <vt:lpstr>PowerPoint Presentation</vt:lpstr>
      <vt:lpstr>PowerPoint Presentation</vt:lpstr>
      <vt:lpstr>I Think/We Think</vt:lpstr>
      <vt:lpstr>I Think/We Think</vt:lpstr>
      <vt:lpstr>I Think/We Think</vt:lpstr>
      <vt:lpstr>“A Sound of Thunder”</vt:lpstr>
      <vt:lpstr>A Sound of Thunder</vt:lpstr>
      <vt:lpstr>Time Travel, Inc. Travel Brochure</vt:lpstr>
      <vt:lpstr>Always, Sometimes, or Never True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of Time Travel</dc:title>
  <dc:creator>K20 Center</dc:creator>
  <cp:lastModifiedBy>Elizabeth Kuehn</cp:lastModifiedBy>
  <cp:revision>11</cp:revision>
  <dcterms:modified xsi:type="dcterms:W3CDTF">2020-08-14T21:53:15Z</dcterms:modified>
</cp:coreProperties>
</file>