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L58dfZ8JdKoV+X5Bre9n+jmXQ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1936" y="1371601"/>
            <a:ext cx="2548128" cy="4163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4766733" y="1905000"/>
            <a:ext cx="6815667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2"/>
          </p:nvPr>
        </p:nvSpPr>
        <p:spPr>
          <a:xfrm>
            <a:off x="609600" y="1905000"/>
            <a:ext cx="4165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4" name="Google Shape;5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" name="Google Shape;2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193372" y="1859761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4"/>
          </p:nvPr>
        </p:nvSpPr>
        <p:spPr>
          <a:xfrm>
            <a:off x="6193372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70464" y="52578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Two Minute Paper</a:t>
            </a:r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57150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 a sheet of paper, spend 2 minutes explaining your results. 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Think about… </a:t>
            </a:r>
            <a:endParaRPr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What were the results? 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Was your EFC lower or higher than expected? 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Would your EFC cover the cost of tuition and fees of your choice schools? 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What other resources could you use to help cover the cost of your attendance? 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What will your next step be in finding those resources? </a:t>
            </a:r>
            <a:endParaRPr sz="2000" dirty="0"/>
          </a:p>
        </p:txBody>
      </p:sp>
      <p:pic>
        <p:nvPicPr>
          <p:cNvPr id="135" name="Google Shape;135;p10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1074250"/>
            <a:ext cx="3644900" cy="47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Exit Ticket</a:t>
            </a:r>
            <a:endParaRPr dirty="0"/>
          </a:p>
        </p:txBody>
      </p: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one way that you could potentially pay for college according to your FAFSA results?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2236A-F915-4747-918E-2845999238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FAFSA?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0F875-8801-49D9-9E59-8E28E11D73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Standard 7: Paying for college</a:t>
            </a:r>
          </a:p>
        </p:txBody>
      </p:sp>
    </p:spTree>
    <p:extLst>
      <p:ext uri="{BB962C8B-B14F-4D97-AF65-F5344CB8AC3E}">
        <p14:creationId xmlns:p14="http://schemas.microsoft.com/office/powerpoint/2010/main" val="34595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Four Corner</a:t>
            </a:r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6781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What are some resources to help you pay for college? </a:t>
            </a:r>
            <a:endParaRPr dirty="0"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Around the room, there are four posters. Go to the poster you know the most about. </a:t>
            </a:r>
            <a:endParaRPr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College and Local Scholarships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Jobs/Work Study 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Oklahoma’s Promise </a:t>
            </a:r>
            <a:endParaRPr sz="20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000" dirty="0"/>
              <a:t>Student Loans</a:t>
            </a:r>
            <a:endParaRPr sz="2000" dirty="0"/>
          </a:p>
        </p:txBody>
      </p:sp>
      <p:pic>
        <p:nvPicPr>
          <p:cNvPr id="91" name="Google Shape;91;p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9099" y="914400"/>
            <a:ext cx="3220329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78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With your group answer each of the questions: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does your category mean?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might that look in terms of paying for college? 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potential advantages of this category? 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are potential disadvantages of this category? </a:t>
            </a:r>
            <a:endParaRPr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helpful might this option be long terms?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Questions 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FAFSA? In what ways does it benefit students?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Lesson Objectives </a:t>
            </a:r>
            <a:endParaRPr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Students will be able to identify ways to pay for college. </a:t>
            </a:r>
            <a:endParaRPr sz="2800" dirty="0"/>
          </a:p>
          <a:p>
            <a:pPr marL="480035" lvl="1" indent="-88001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400" dirty="0"/>
          </a:p>
          <a:p>
            <a:pPr marL="480035" lvl="1" indent="-88001" algn="l" rtl="0"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10972800" cy="85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FAFSA Anticipation Guide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7442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05730" lvl="0" indent="-20573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On your own, read through each statement on the anticipation guide. </a:t>
            </a:r>
            <a:endParaRPr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800" dirty="0"/>
              <a:t>If you agree, write an A. </a:t>
            </a:r>
            <a:endParaRPr sz="2800" dirty="0"/>
          </a:p>
          <a:p>
            <a:pPr marL="480035" lvl="1" indent="-140706" algn="l" rtl="0">
              <a:spcBef>
                <a:spcPts val="360"/>
              </a:spcBef>
              <a:spcAft>
                <a:spcPts val="0"/>
              </a:spcAft>
              <a:buSzPts val="830"/>
              <a:buChar char="⚫"/>
            </a:pPr>
            <a:r>
              <a:rPr lang="en-US" sz="2800" dirty="0"/>
              <a:t>If you disagree, write a D. 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Think Pair Share </a:t>
            </a:r>
            <a:endParaRPr/>
          </a:p>
        </p:txBody>
      </p:sp>
      <p:sp>
        <p:nvSpPr>
          <p:cNvPr id="121" name="Google Shape;121;p8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6705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With your partner, read through the questions and determine the best choice.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05729" lvl="0" indent="-205729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 will want to verify your answers using the “The How-To Guide for High School Students”</a:t>
            </a:r>
            <a:endParaRPr/>
          </a:p>
        </p:txBody>
      </p:sp>
      <p:pic>
        <p:nvPicPr>
          <p:cNvPr id="122" name="Google Shape;122;p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655408"/>
            <a:ext cx="3581400" cy="4569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FAFSA 4Caster</a:t>
            </a:r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05729" lvl="0" indent="-205729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You will use the FAFSA4Caster to fill in some information.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05730" lvl="0" indent="-20573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This will give you estimates of different funding sources for your preferred university or college.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Constantia</vt:lpstr>
      <vt:lpstr>Calibri</vt:lpstr>
      <vt:lpstr>Arial</vt:lpstr>
      <vt:lpstr>Georgia</vt:lpstr>
      <vt:lpstr>Noto Sans Symbols</vt:lpstr>
      <vt:lpstr>Presentation Template</vt:lpstr>
      <vt:lpstr>Presentation Template</vt:lpstr>
      <vt:lpstr>PowerPoint Presentation</vt:lpstr>
      <vt:lpstr>What is FAFSA?</vt:lpstr>
      <vt:lpstr>Four Corner</vt:lpstr>
      <vt:lpstr>With your group answer each of the questions:</vt:lpstr>
      <vt:lpstr>Essential Questions </vt:lpstr>
      <vt:lpstr>Lesson Objectives </vt:lpstr>
      <vt:lpstr>FAFSA Anticipation Guide</vt:lpstr>
      <vt:lpstr>Think Pair Share </vt:lpstr>
      <vt:lpstr>FAFSA 4Caster</vt:lpstr>
      <vt:lpstr>Two Minute Paper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1</cp:revision>
  <dcterms:created xsi:type="dcterms:W3CDTF">2011-02-10T18:04:52Z</dcterms:created>
  <dcterms:modified xsi:type="dcterms:W3CDTF">2021-09-07T21:42:47Z</dcterms:modified>
</cp:coreProperties>
</file>