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jBlbnWLkzlZ31W0IAFN/dkgBwH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3b7c159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3b7c159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3b7c1596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3b7c1596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3b7c1596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3b7c1596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31ea107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31ea107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398e003e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398e003e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273e02a3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6273e02a3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31ea107e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31ea107e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398e003e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398e003e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this blank slide to generate a class list. Enter the answers here as students share what they have learned.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398e003e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398e003e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398e003e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398e003e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31ea107e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31ea107e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399" y="1028700"/>
            <a:ext cx="815763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4500" b="1" dirty="0"/>
              <a:t>Reconstruction in Indian Territory</a:t>
            </a:r>
            <a:endParaRPr sz="4500" b="1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Oklahoma History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3b7c15960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Reconstruction Treaties of 1866: Impact</a:t>
            </a:r>
            <a:endParaRPr b="1" dirty="0"/>
          </a:p>
        </p:txBody>
      </p:sp>
      <p:sp>
        <p:nvSpPr>
          <p:cNvPr id="134" name="Google Shape;134;g73b7c15960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750885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>
              <a:buNone/>
            </a:pPr>
            <a:r>
              <a:rPr lang="en-US" dirty="0"/>
              <a:t>Given what you have learned about the major requirements of the Reconstruction treaties, how do you think these treaties impacted the sovereignty of the tribes?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3b7c15960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CER: Claim, Evidence, Reasoning</a:t>
            </a:r>
            <a:endParaRPr b="1" dirty="0"/>
          </a:p>
        </p:txBody>
      </p:sp>
      <p:sp>
        <p:nvSpPr>
          <p:cNvPr id="140" name="Google Shape;140;g73b7c15960_0_5"/>
          <p:cNvSpPr txBox="1">
            <a:spLocks noGrp="1"/>
          </p:cNvSpPr>
          <p:nvPr>
            <p:ph type="body" idx="1"/>
          </p:nvPr>
        </p:nvSpPr>
        <p:spPr>
          <a:xfrm>
            <a:off x="457201" y="1451610"/>
            <a:ext cx="539496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Claim:</a:t>
            </a:r>
            <a:r>
              <a:rPr lang="en-US" sz="2000" dirty="0">
                <a:solidFill>
                  <a:schemeClr val="accent2"/>
                </a:solidFill>
              </a:rPr>
              <a:t> 		</a:t>
            </a:r>
            <a:r>
              <a:rPr lang="en-US" sz="2000" dirty="0">
                <a:solidFill>
                  <a:schemeClr val="tx1"/>
                </a:solidFill>
              </a:rPr>
              <a:t>Statement describing your 		argument. For example,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	“</a:t>
            </a:r>
            <a:r>
              <a:rPr lang="en-US" sz="2000" i="1" dirty="0">
                <a:solidFill>
                  <a:schemeClr val="tx1"/>
                </a:solidFill>
              </a:rPr>
              <a:t>The Reconstruction Treaties of 		1866 threatened the sovereignty 		of the Five Tribes.”</a:t>
            </a:r>
            <a:endParaRPr sz="2000" i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Evidence:</a:t>
            </a:r>
            <a:r>
              <a:rPr lang="en-US" sz="2400" b="1" i="1" dirty="0">
                <a:solidFill>
                  <a:schemeClr val="accent2"/>
                </a:solidFill>
              </a:rPr>
              <a:t> </a:t>
            </a:r>
            <a:r>
              <a:rPr lang="en-US" sz="2000" b="1" i="1" dirty="0">
                <a:solidFill>
                  <a:schemeClr val="accent2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One or more terms from the 		treaties that supports the claim.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Reasoning:</a:t>
            </a:r>
            <a:r>
              <a:rPr lang="en-US" sz="2400" i="1" dirty="0">
                <a:solidFill>
                  <a:schemeClr val="accent2"/>
                </a:solidFill>
              </a:rPr>
              <a:t>  </a:t>
            </a:r>
            <a:r>
              <a:rPr lang="en-US" sz="2000" i="1" dirty="0">
                <a:solidFill>
                  <a:schemeClr val="accent2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Explanation of </a:t>
            </a:r>
            <a:r>
              <a:rPr lang="en-US" sz="2000" b="1" dirty="0">
                <a:solidFill>
                  <a:schemeClr val="tx1"/>
                </a:solidFill>
              </a:rPr>
              <a:t>HOW</a:t>
            </a:r>
            <a:r>
              <a:rPr lang="en-US" sz="2000" dirty="0">
                <a:solidFill>
                  <a:schemeClr val="tx1"/>
                </a:solidFill>
              </a:rPr>
              <a:t> the terms 		you chose support the claim.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CE04FB5-39DA-4608-B364-C88A90AA1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277072" y="1519064"/>
            <a:ext cx="1902327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3b7c15960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Six-Word Memoir</a:t>
            </a:r>
            <a:endParaRPr b="1"/>
          </a:p>
        </p:txBody>
      </p:sp>
      <p:sp>
        <p:nvSpPr>
          <p:cNvPr id="146" name="Google Shape;146;g73b7c15960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88645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Consider what you have learned about the impact of the Reconstruction Treaties of 1866.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Summarize your understanding in exactly six words, completing a “memoir” for the Reconstruction Treaties.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Focus on accuracy and word choice. Incomplete sentences are okay.</a:t>
            </a:r>
            <a:endParaRPr sz="2400" dirty="0"/>
          </a:p>
        </p:txBody>
      </p:sp>
      <p:pic>
        <p:nvPicPr>
          <p:cNvPr id="3" name="Picture 2" descr="Six-Word Memoir strategy card">
            <a:extLst>
              <a:ext uri="{FF2B5EF4-FFF2-40B4-BE49-F238E27FC236}">
                <a16:creationId xmlns:a16="http://schemas.microsoft.com/office/drawing/2014/main" id="{F9260E47-7895-4179-BE9D-A161258A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525012" y="1226011"/>
            <a:ext cx="1908402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31ea107ee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Word Splash</a:t>
            </a:r>
            <a:endParaRPr b="1"/>
          </a:p>
        </p:txBody>
      </p:sp>
      <p:sp>
        <p:nvSpPr>
          <p:cNvPr id="86" name="Google Shape;86;g831ea107ee_0_0"/>
          <p:cNvSpPr txBox="1">
            <a:spLocks noGrp="1"/>
          </p:cNvSpPr>
          <p:nvPr>
            <p:ph type="body" idx="1"/>
          </p:nvPr>
        </p:nvSpPr>
        <p:spPr>
          <a:xfrm>
            <a:off x="427566" y="1443143"/>
            <a:ext cx="5439833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Craft one or two sentences using ALL of the following terms and explaining how they connect with one other: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Union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Confederacy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Civil War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Five Tribes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Indian Territory</a:t>
            </a:r>
            <a:endParaRPr dirty="0"/>
          </a:p>
        </p:txBody>
      </p:sp>
      <p:pic>
        <p:nvPicPr>
          <p:cNvPr id="3" name="Picture 2" descr="Word Splash strategy card">
            <a:extLst>
              <a:ext uri="{FF2B5EF4-FFF2-40B4-BE49-F238E27FC236}">
                <a16:creationId xmlns:a16="http://schemas.microsoft.com/office/drawing/2014/main" id="{7A0A62FD-9B52-44E6-A9FE-3531F8264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710882" y="905011"/>
            <a:ext cx="2422501" cy="31246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398e003e5_0_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Word Splash: Extended</a:t>
            </a:r>
            <a:endParaRPr b="1" dirty="0"/>
          </a:p>
        </p:txBody>
      </p:sp>
      <p:sp>
        <p:nvSpPr>
          <p:cNvPr id="92" name="Google Shape;92;g8398e003e5_0_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743575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Predict how the Reconstruction Treaties of 1866 might relate to these terms: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Union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Confederacy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Civil War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Five Tribes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Indian Territory</a:t>
            </a:r>
            <a:endParaRPr dirty="0"/>
          </a:p>
        </p:txBody>
      </p:sp>
      <p:pic>
        <p:nvPicPr>
          <p:cNvPr id="4" name="Picture 3" descr="Word Splash strategy card">
            <a:extLst>
              <a:ext uri="{FF2B5EF4-FFF2-40B4-BE49-F238E27FC236}">
                <a16:creationId xmlns:a16="http://schemas.microsoft.com/office/drawing/2014/main" id="{69E9DF84-1D69-4B9F-82FF-0C412EE7E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035096" y="915949"/>
            <a:ext cx="2387821" cy="3079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73e02a3b_0_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Essential Questions</a:t>
            </a:r>
            <a:endParaRPr b="1"/>
          </a:p>
        </p:txBody>
      </p:sp>
      <p:sp>
        <p:nvSpPr>
          <p:cNvPr id="98" name="Google Shape;98;g6273e02a3b_0_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i="1" dirty="0"/>
              <a:t>How have the policies and decisions of the U.S. government impacted tribal sovereignty?</a:t>
            </a:r>
            <a:endParaRPr i="1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i="1" dirty="0"/>
              <a:t>How did the Reconstruction Treaties of 1866 impact Native American peoples in Indian Territory?</a:t>
            </a:r>
            <a:endParaRPr i="1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31ea107ee_0_69"/>
          <p:cNvSpPr txBox="1">
            <a:spLocks noGrp="1"/>
          </p:cNvSpPr>
          <p:nvPr>
            <p:ph type="title"/>
          </p:nvPr>
        </p:nvSpPr>
        <p:spPr>
          <a:xfrm>
            <a:off x="530351" y="597938"/>
            <a:ext cx="7772400" cy="1021842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Learning Objectives</a:t>
            </a:r>
            <a:endParaRPr b="1" dirty="0"/>
          </a:p>
        </p:txBody>
      </p:sp>
      <p:sp>
        <p:nvSpPr>
          <p:cNvPr id="104" name="Google Shape;104;g831ea107ee_0_69"/>
          <p:cNvSpPr txBox="1">
            <a:spLocks noGrp="1"/>
          </p:cNvSpPr>
          <p:nvPr>
            <p:ph type="body" idx="1"/>
          </p:nvPr>
        </p:nvSpPr>
        <p:spPr>
          <a:xfrm>
            <a:off x="530351" y="1675437"/>
            <a:ext cx="8020981" cy="113228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Analyze the Reconstruction Treaties of 1866 and identify and explain the major terms of these treaties.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Evaluate the impact that the terms of the Reconstruction Treaties of 1866 had on Native American peoples in Indian Territory.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398e003e5_0_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Reconstruction Treaties of 1866: Terms</a:t>
            </a:r>
            <a:endParaRPr b="1" dirty="0"/>
          </a:p>
        </p:txBody>
      </p:sp>
      <p:sp>
        <p:nvSpPr>
          <p:cNvPr id="110" name="Google Shape;110;g8398e003e5_0_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398e003e5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Reconstruction Treaties of 1866: Terms</a:t>
            </a:r>
            <a:endParaRPr b="1" dirty="0"/>
          </a:p>
        </p:txBody>
      </p:sp>
      <p:sp>
        <p:nvSpPr>
          <p:cNvPr id="116" name="Google Shape;116;g8398e003e5_0_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 dirty="0"/>
              <a:t>The tribes must:</a:t>
            </a:r>
            <a:endParaRPr sz="2400" b="1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Make peace with the United States.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Abolish slavery.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Incorporate freed people.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Cede portions of their land to the United States.</a:t>
            </a: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398e003e5_0_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Reconstruction Treaties of 1866: Terms</a:t>
            </a:r>
            <a:endParaRPr b="1" dirty="0"/>
          </a:p>
        </p:txBody>
      </p:sp>
      <p:sp>
        <p:nvSpPr>
          <p:cNvPr id="122" name="Google Shape;122;g8398e003e5_0_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1280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indent="0">
              <a:spcBef>
                <a:spcPts val="0"/>
              </a:spcBef>
              <a:buNone/>
            </a:pPr>
            <a:r>
              <a:rPr lang="en-US" sz="2400" b="1" dirty="0"/>
              <a:t>The tribes must: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Allow the United States to build a railroad through their territory.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Allow the United States to build military forts on tribal land.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Submit to a policy that unites all tribes under one government (intertribal council).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Live peaceably with other tribes moved into Indian Territory.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31ea107ee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Tribal Sovereignty </a:t>
            </a:r>
            <a:endParaRPr b="1" dirty="0"/>
          </a:p>
        </p:txBody>
      </p:sp>
      <p:sp>
        <p:nvSpPr>
          <p:cNvPr id="128" name="Google Shape;128;g831ea107ee_0_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800" dirty="0"/>
              <a:t>A tribe’s inherent right to govern itself and maintain authority or power over its land.</a:t>
            </a:r>
            <a:endParaRPr sz="2800"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429</Words>
  <Application>Microsoft Macintosh PowerPoint</Application>
  <PresentationFormat>On-screen Show (16:9)</PresentationFormat>
  <Paragraphs>48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Noto Sans Symbols</vt:lpstr>
      <vt:lpstr>Constantia</vt:lpstr>
      <vt:lpstr>Georgia</vt:lpstr>
      <vt:lpstr>Calibri</vt:lpstr>
      <vt:lpstr>LEARN theme</vt:lpstr>
      <vt:lpstr>LEARN theme</vt:lpstr>
      <vt:lpstr>Reconstruction in Indian Territory</vt:lpstr>
      <vt:lpstr>Word Splash</vt:lpstr>
      <vt:lpstr>Word Splash: Extended</vt:lpstr>
      <vt:lpstr>Essential Questions</vt:lpstr>
      <vt:lpstr>Learning Objectives</vt:lpstr>
      <vt:lpstr>Reconstruction Treaties of 1866: Terms</vt:lpstr>
      <vt:lpstr>Reconstruction Treaties of 1866: Terms</vt:lpstr>
      <vt:lpstr>Reconstruction Treaties of 1866: Terms</vt:lpstr>
      <vt:lpstr>Tribal Sovereignty </vt:lpstr>
      <vt:lpstr>Reconstruction Treaties of 1866: Impact</vt:lpstr>
      <vt:lpstr>CER: Claim, Evidence, Reasoning</vt:lpstr>
      <vt:lpstr>Six-Word Memoir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in Indian Territory</dc:title>
  <dc:creator>K20 Center</dc:creator>
  <cp:lastModifiedBy>Walters, Darrin J.</cp:lastModifiedBy>
  <cp:revision>8</cp:revision>
  <dcterms:modified xsi:type="dcterms:W3CDTF">2020-08-04T16:57:57Z</dcterms:modified>
</cp:coreProperties>
</file>