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gj1kN9YrCNYo/Vg89G4PXCPZQg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23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bd08904d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g3bd08904d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3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24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 b="1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5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6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Blue Background">
  <p:cSld name="Content - Blue Background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Red Background">
  <p:cSld name="Content - Red Background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28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28"/>
          <p:cNvSpPr txBox="1">
            <a:spLocks noGrp="1"/>
          </p:cNvSpPr>
          <p:nvPr>
            <p:ph type="body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body" idx="1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1 Column">
  <p:cSld name="Content - 1 Colum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6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body" idx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7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9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- 1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- 2 column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1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AutoNum type="arabicPeriod"/>
              <a:defRPr/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Font typeface="Calibri"/>
              <a:buAutoNum type="alphaLcPeriod"/>
              <a:defRPr/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2600"/>
              <a:buFont typeface="Calibri"/>
              <a:buAutoNum type="romanLcPeriod"/>
              <a:defRPr/>
            </a:lvl3pPr>
            <a:lvl4pPr marL="1828800" lvl="3" indent="-426719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120"/>
              <a:buFont typeface="Arial"/>
              <a:buChar char="•"/>
              <a:defRPr/>
            </a:lvl4pPr>
            <a:lvl5pPr marL="2286000" lvl="4" indent="-3606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080"/>
              <a:buFont typeface="Courier New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Instructional Strateg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22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rgbClr val="E8BF3C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971D20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0679" algn="l" rtl="0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Tribal Sovereignty</a:t>
            </a:r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800"/>
              <a:t>A tribe’s inherent right to govern itself and maintain authority or power over its land.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Reconstruction Treaties of 1866: Impact</a:t>
            </a:r>
            <a:endParaRPr/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Given what you have learned about the major requirements of the Reconstruction treaties, how do you think these treaties impacted the sovereignty of the tribes?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CER: Claim, Evidence, Reasoning</a:t>
            </a:r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body" idx="4294967295"/>
          </p:nvPr>
        </p:nvSpPr>
        <p:spPr>
          <a:xfrm>
            <a:off x="628650" y="1370025"/>
            <a:ext cx="58833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</a:pPr>
            <a:r>
              <a:rPr lang="en-US" sz="2400" b="1" i="0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Claim:</a:t>
            </a:r>
            <a:r>
              <a:rPr lang="en-US" sz="2000" b="0" i="0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Statement describing your</a:t>
            </a:r>
            <a:r>
              <a:rPr lang="en-US" sz="2000">
                <a:solidFill>
                  <a:srgbClr val="000000"/>
                </a:solidFill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argument. 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</a:t>
            </a:r>
            <a:r>
              <a:rPr lang="en-US" sz="2000">
                <a:solidFill>
                  <a:srgbClr val="000000"/>
                </a:solidFill>
              </a:rPr>
              <a:t>r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example,</a:t>
            </a:r>
            <a:r>
              <a:rPr lang="en-US" sz="2000">
                <a:solidFill>
                  <a:srgbClr val="000000"/>
                </a:solidFill>
              </a:rPr>
              <a:t>“</a:t>
            </a: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Reconstruction Treaties of 1866 threatened the sovereignty </a:t>
            </a:r>
            <a:r>
              <a:rPr lang="en-US" sz="2000" i="1">
                <a:solidFill>
                  <a:srgbClr val="000000"/>
                </a:solidFill>
              </a:rPr>
              <a:t>of the</a:t>
            </a: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Five Tribes.”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</a:pPr>
            <a:r>
              <a:rPr lang="en-US" sz="2400" b="1" i="0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Evidence:</a:t>
            </a:r>
            <a:r>
              <a:rPr lang="en-US" sz="2400" b="1" i="1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1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One or more terms from the</a:t>
            </a:r>
            <a:r>
              <a:rPr lang="en-US" sz="2000">
                <a:solidFill>
                  <a:srgbClr val="000000"/>
                </a:solidFill>
              </a:rPr>
              <a:t> </a:t>
            </a:r>
            <a:endParaRPr sz="2000">
              <a:solidFill>
                <a:srgbClr val="000000"/>
              </a:solidFill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treaties that </a:t>
            </a:r>
            <a:r>
              <a:rPr lang="en-US" sz="2000">
                <a:solidFill>
                  <a:srgbClr val="000000"/>
                </a:solidFill>
              </a:rPr>
              <a:t>support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claim.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</a:pPr>
            <a:r>
              <a:rPr lang="en-US" sz="2400" b="1" i="0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Reasoning:</a:t>
            </a:r>
            <a:r>
              <a:rPr lang="en-US" sz="2400" b="0" i="1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000" b="0" i="1" u="none" strike="noStrike" cap="none">
                <a:solidFill>
                  <a:srgbClr val="679BC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Explanation of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terms 			you chose support the claim.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0" name="Google Shape;1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1949" y="1791362"/>
            <a:ext cx="2419525" cy="24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Six-Word Memoir</a:t>
            </a:r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Consider what you have learned about the impact of the Reconstruction Treaties of 1866.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Summarize your understanding in exactly six words, completing a “memoir” for the Reconstruction Treaties.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Focus on accuracy and word choice. Incomplete sentences are okay.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147" name="Google Shape;14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4989" y="274638"/>
            <a:ext cx="3070361" cy="74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>
          <a:xfrm>
            <a:off x="3946385" y="1114822"/>
            <a:ext cx="45651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28806"/>
              <a:buNone/>
            </a:pPr>
            <a:r>
              <a:rPr lang="en-US" sz="5400" b="1"/>
              <a:t>Reconstruction in Indian Territory</a:t>
            </a:r>
            <a:endParaRPr/>
          </a:p>
        </p:txBody>
      </p:sp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>
          <a:xfrm>
            <a:off x="3946385" y="3254772"/>
            <a:ext cx="456420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None/>
            </a:pPr>
            <a:r>
              <a:rPr lang="en-US"/>
              <a:t>Oklahoma History</a:t>
            </a: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44173" y="1143000"/>
            <a:ext cx="2922311" cy="2688367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Word Splash</a:t>
            </a:r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573828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Craft one or two sentences using ALL the following terms and explaining how they connect with one another.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Union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Confederacy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Civil War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Five Tribes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Indian Territory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848" y="241829"/>
            <a:ext cx="1934650" cy="2053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d08904d76_0_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Word Splash: Extended</a:t>
            </a:r>
            <a:endParaRPr/>
          </a:p>
        </p:txBody>
      </p:sp>
      <p:sp>
        <p:nvSpPr>
          <p:cNvPr id="91" name="Google Shape;91;g3bd08904d76_0_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5738400" cy="32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Predict how the Reconstruction Treaties of 1866 might relate to these terms: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Union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Confederacy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Civil War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Five Tribes</a:t>
            </a:r>
            <a:endParaRPr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Indian Territory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pic>
        <p:nvPicPr>
          <p:cNvPr id="92" name="Google Shape;92;g3bd08904d7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848" y="241829"/>
            <a:ext cx="1934647" cy="2053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Essential Question(s)</a:t>
            </a:r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i="1"/>
              <a:t>How have the policies and decisions of the U.S. government impacted tribal sovereignty?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i="1"/>
              <a:t>How did the Reconstruction Treaties of 1866 impact Native American peoples in Indian Territory?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623888" y="560388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Learning Objective(s)</a:t>
            </a: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body" idx="1"/>
          </p:nvPr>
        </p:nvSpPr>
        <p:spPr>
          <a:xfrm>
            <a:off x="623888" y="2808288"/>
            <a:ext cx="7885112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3565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Analyze the Reconstruction Treaties of 1866 and identify and explain the major terms of these treaties.</a:t>
            </a:r>
            <a:endParaRPr/>
          </a:p>
          <a:p>
            <a:pPr marL="457200" lvl="0" indent="-3565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Evaluate the impact that the terms of the Reconstruction Treaties of 1866 had on Native American peoples in Indian Territory.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Reconstruction Treaties of 1866: Terms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Reconstruction Treaties of 1866: Terms Cont.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The tribes must: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Make peace with the United States.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Abolish slavery.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Incorporate freed people.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Cede portions of their land to the United States.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3209"/>
              <a:buNone/>
            </a:pPr>
            <a:r>
              <a:rPr lang="en-US"/>
              <a:t>Reconstruction Treaties of 1866: Terms Cont.</a:t>
            </a:r>
            <a:endParaRPr/>
          </a:p>
        </p:txBody>
      </p:sp>
      <p:sp>
        <p:nvSpPr>
          <p:cNvPr id="121" name="Google Shape;121;p30"/>
          <p:cNvSpPr txBox="1">
            <a:spLocks noGrp="1"/>
          </p:cNvSpPr>
          <p:nvPr>
            <p:ph type="body" idx="4294967295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/>
              <a:t>The tribes must: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Allow the United States to build a railroad through their territory.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Allow the United States to build military forts on tribal land.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Submit to a policy that unites all tribes under one government (intertribal council).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Live peaceably with other tribes moved into Indian Territory.</a:t>
            </a:r>
            <a:endParaRPr/>
          </a:p>
          <a:p>
            <a:pPr marL="64008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405</Words>
  <Application>Microsoft Office PowerPoint</Application>
  <PresentationFormat>On-screen Show (16:9)</PresentationFormat>
  <Paragraphs>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NTR</vt:lpstr>
      <vt:lpstr>Custom Design</vt:lpstr>
      <vt:lpstr>PowerPoint Presentation</vt:lpstr>
      <vt:lpstr>Reconstruction in Indian Territory</vt:lpstr>
      <vt:lpstr>Word Splash</vt:lpstr>
      <vt:lpstr>Word Splash: Extended</vt:lpstr>
      <vt:lpstr>Essential Question(s)</vt:lpstr>
      <vt:lpstr>Learning Objective(s)</vt:lpstr>
      <vt:lpstr>Reconstruction Treaties of 1866: Terms</vt:lpstr>
      <vt:lpstr>Reconstruction Treaties of 1866: Terms Cont.</vt:lpstr>
      <vt:lpstr>Reconstruction Treaties of 1866: Terms Cont.</vt:lpstr>
      <vt:lpstr>Tribal Sovereignty</vt:lpstr>
      <vt:lpstr>Reconstruction Treaties of 1866: Impact</vt:lpstr>
      <vt:lpstr>CER: Claim, Evidence, Reasoning</vt:lpstr>
      <vt:lpstr>Six-Word Memoir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Gracia, Ann M.</dc:creator>
  <cp:lastModifiedBy>Stone, Aster</cp:lastModifiedBy>
  <cp:revision>1</cp:revision>
  <dcterms:created xsi:type="dcterms:W3CDTF">2025-08-05T20:58:42Z</dcterms:created>
  <dcterms:modified xsi:type="dcterms:W3CDTF">2026-02-24T19:02:12Z</dcterms:modified>
</cp:coreProperties>
</file>