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83" r:id="rId7"/>
    <p:sldId id="260" r:id="rId8"/>
    <p:sldId id="274" r:id="rId9"/>
    <p:sldId id="262" r:id="rId10"/>
    <p:sldId id="275" r:id="rId11"/>
    <p:sldId id="277" r:id="rId12"/>
    <p:sldId id="282" r:id="rId13"/>
    <p:sldId id="266" r:id="rId14"/>
    <p:sldId id="267" r:id="rId15"/>
    <p:sldId id="268" r:id="rId16"/>
    <p:sldId id="278" r:id="rId17"/>
    <p:sldId id="281" r:id="rId18"/>
    <p:sldId id="280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nstantia" panose="02030602050306030303" pitchFamily="18" charset="0"/>
      <p:regular r:id="rId25"/>
      <p:bold r:id="rId26"/>
      <p:italic r:id="rId27"/>
      <p:boldItalic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IxRnh8zk1vKAasGhbURkx0780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14" autoAdjust="0"/>
  </p:normalViewPr>
  <p:slideViewPr>
    <p:cSldViewPr snapToGrid="0">
      <p:cViewPr varScale="1">
        <p:scale>
          <a:sx n="208" d="100"/>
          <a:sy n="208" d="100"/>
        </p:scale>
        <p:origin x="418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microsoft.com/office/2016/11/relationships/changesInfo" Target="changesInfos/changesInfo1.xml"/><Relationship Id="rId21" Type="http://schemas.openxmlformats.org/officeDocument/2006/relationships/font" Target="fonts/font1.fntdata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5502DD93-4527-4672-9E87-04342E27BC27}"/>
    <pc:docChg chg="modSld">
      <pc:chgData name="Peters, Daniella M." userId="87fb469b-cd7a-4b12-a1ae-bba5f0610088" providerId="ADAL" clId="{5502DD93-4527-4672-9E87-04342E27BC27}" dt="2022-03-24T22:04:40.650" v="4" actId="20577"/>
      <pc:docMkLst>
        <pc:docMk/>
      </pc:docMkLst>
      <pc:sldChg chg="modSp mod">
        <pc:chgData name="Peters, Daniella M." userId="87fb469b-cd7a-4b12-a1ae-bba5f0610088" providerId="ADAL" clId="{5502DD93-4527-4672-9E87-04342E27BC27}" dt="2022-03-24T22:04:40.650" v="4" actId="20577"/>
        <pc:sldMkLst>
          <pc:docMk/>
          <pc:sldMk cId="0" sldId="257"/>
        </pc:sldMkLst>
        <pc:spChg chg="mod">
          <ac:chgData name="Peters, Daniella M." userId="87fb469b-cd7a-4b12-a1ae-bba5f0610088" providerId="ADAL" clId="{5502DD93-4527-4672-9E87-04342E27BC27}" dt="2022-03-24T22:04:40.650" v="4" actId="20577"/>
          <ac:spMkLst>
            <pc:docMk/>
            <pc:sldMk cId="0" sldId="257"/>
            <ac:spMk id="83" creationId="{00000000-0000-0000-0000-000000000000}"/>
          </ac:spMkLst>
        </pc:spChg>
      </pc:sldChg>
      <pc:sldChg chg="modSp mod">
        <pc:chgData name="Peters, Daniella M." userId="87fb469b-cd7a-4b12-a1ae-bba5f0610088" providerId="ADAL" clId="{5502DD93-4527-4672-9E87-04342E27BC27}" dt="2022-03-24T22:04:02.948" v="2" actId="948"/>
        <pc:sldMkLst>
          <pc:docMk/>
          <pc:sldMk cId="0" sldId="258"/>
        </pc:sldMkLst>
        <pc:spChg chg="mod">
          <ac:chgData name="Peters, Daniella M." userId="87fb469b-cd7a-4b12-a1ae-bba5f0610088" providerId="ADAL" clId="{5502DD93-4527-4672-9E87-04342E27BC27}" dt="2022-03-24T22:04:02.948" v="2" actId="948"/>
          <ac:spMkLst>
            <pc:docMk/>
            <pc:sldMk cId="0" sldId="258"/>
            <ac:spMk id="90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7T22:50:5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39 160 2304,'-35'6'752,"35"-6"-748,0 0-1,0 0 1,-1 0 0,1 0-1,0 0 1,0 1 0,0-1 0,0 0-1,0 0 1,0 0 0,0 0 0,0 0-1,0 0 1,-1 0 0,1 0-1,0 0 1,0 0 0,0 0 0,0 0-1,0 0 1,0 0 0,0-1-1,0 1 1,0 0 0,0 0 0,-1 0-1,1 0 1,0 0 0,0 0-1,0 0 1,0 0 0,0 0 0,0 0-1,0 0 1,0 0 0,0 0-1,0 0 1,0 0 0,0-1 0,0 1-1,0 0 1,0 0 0,0 0-1,-1 0 1,1 0 0,0 0 0,0 0-1,0 0 1,0 0 0,0-1 0,0 1-1,6-4 103,1 3 363,0-1 0,0 1 1,0 1-1,12-1 0,-18 1 38,7 1 1086,-6 0-833,-9-3 796,8 2-1436,0 0-1,1 0 1,-1-1-1,0 1 1,0-1 0,0 1-1,0-1 1,0 1-1,0-1 1,1-1 0,0 1 841,-6 1-927,6 1 37,9 2 116,-3-1-68,-8-2-118,0 0 0,0 0 0,0 0 1,0 0-1,0 1 0,0-1 1,0 0-1,0 0 0,0 0 1,0 0-1,0 0 0,0 0 0,0 0 1,0 0-1,0 0 0,0 0 1,0 0-1,0 0 0,0 0 0,0 0 1,0 0-1,0 0 0,0 0 1,0 0-1,1 1 21,0-1 0,0 0 1,0 1-1,0-1 0,0 1 0,0-1 1,0 1-1,0 0 0,0-1 0,0 1 1,0 0-1,0 0 0,-1-1 0,1 1 0,0 0 1,-1 0-1,1 0 0,0 0 0,0 2 1,0-1-2,1 0 1,-1 1 0,0-1 0,0 1-1,0-1 1,0 1 0,0 3 0,-1-4 12,1 0 1,-1-1 0,0 1 0,1 0 0,0 0 0,-1-1 0,1 1 0,0 0 0,0-1 0,0 1 0,1 2 0,0-2-14,-1-1 1,0 1-1,0 0 1,0 0 0,0 1-1,0-1 1,0 3 0,1 0-3,0 0 0,1 0 0,-1-1 0,1 1 0,0-1 0,0 1 0,0-1 0,0 0 0,5 4 0,12 17 9,-10-8 150,11 27-1,-3-7-100,0-3 2,-15-27-89,0-1 1,1 1 0,-1-1 0,10 11-1,-11-15 42,-1-1-33,-1 0 1,1-1 0,0 1-1,-1 0 1,1 0 0,-1-1 0,1 1-1,-1 0 1,0 0 0,1 0-1,-1 0 1,0 0 0,1 0-1,-1 0 1,0 1 0,0-1-1,0-1-1,0 0 1,0 1 0,0-1-1,0 0 1,0 1 0,1-1 0,-1 0-1,0 1 1,0-1 0,0 0-1,0 1 1,1-1 0,-1 0 0,0 1-1,0-1 1,1 0 0,-1 0-1,0 1 1,0-1 0,1 0 0,-1 0-1,0 1 1,1-1 0,-1 0-1,0 0 1,1 0 0,0 0 0,2 5 1,-3-5 0,0 0 1,0 0 0,0 0 0,0 1 0,0-1 0,0 0 0,0 0-1,0 0 1,0 0 0,0 0 0,0 0 0,0 0 0,0 1 0,0-1-1,1 0 1,-1 0 0,0 0 0,0 0 0,0 0 0,0 0 0,0 0 0,0 0-1,0 1 1,0-1 0,0 0 0,0 0 0,1 0 0,-1 0 0,0 0-1,0 0 1,0 0 0,0 0 0,0 0 0,0 0 0,1 0 0,-1 0-1,0 0 1,0 0 0,0 0 0,0 0 0,0 0 0,0 0 0,0 0-1,1 0 1,-1 0 0,0 0 0,4-5 91,-1 2-3,-2 7-22,0-2 77,2 3-54,1-4-273,-4-1 185,0 0 0,0 0 0,0 0 0,0 0-1,0 0 1,0 0 0,1 0 0,-1 0 0,0 0-1,0 0 1,0 0 0,0 0 0,0 0 0,0 0-1,0 0 1,0 1 0,0-1 0,0 0 0,1 0-1,-1 0 1,0 0 0,0 0 0,0 0 0,0 0-1,0 0 1,0 0 0,0 0 0,0 0 0,0 0-1,0 0 1,0 0 0,0 1 0,0-1 0,0 0-1,0 0 1,0 0 0,0 0 0,0 0 0,0 0-1,0 0 1,0 0 0,0 0 0,0 0 0,0 1-1,0-1 1,0 0 0,0 0 0,0 0 0,0 0-1,0 0 1,0 0 0,0 0 0,0 0 0,0 0-1,0 0 1,0 1 0,0-1 0,0 0 0,0 0-1,0 0 1,0 0 0,0 0 0,-1 0 0,1 0-1,0 0 1,0 0 0,0 0 0,0 0 0,7 11 115,-4-9-159,-2-2 48,0 1 1,0 0-1,0 0 0,0-1 1,-1 1-1,1 0 1,0 0-1,0 0 0,-1 0 1,1 0-1,0 0 0,-1 0 1,1 0-1,0 3 0,-1-4 10,0 0-17,0 0-1,0 0 0,0 0 1,0 0-1,0 0 0,0 0 1,0 0-1,0 0 0,0 0 1,0 0-1,0 0 0,0 0 1,0-1-1,0 1 0,0 0 1,0 0-1,0 0 0,0 0 1,0 0-1,0 0 0,0 0 1,0 0-1,0 0 0,0 0 1,0 0-1,1 0 0,-1 0 1,0 0-1,0 0 1,0 0-1,0 0 0,0 0 1,0 0-1,0 0 0,0 0 1,0 0-1,0 0 0,0 0 1,0 0-1,0 0 0,0 0 1,0 0-1,0-1 0,0 1 1,0 0-1,1 1 0,-1-1 1,0 0-1,0 0 0,0 0 1,0 0-1,0 0 0,0 0 1,0 0-1,0 0 0,0 0 1,0 0-1,0 0 0,0 0 1,0 0-1,0 0 1,0 0-1,0 0 0,0 0 1,0 0-1,0 0 0,0 0 1,1 0-1,0-5-216,-1 4 220,0 4 6,0-3 56,4-5-35,1 5-46,-5 0 17,1 0 0,-1 0 0,0 0 0,0 0 0,0 0 0,1 0 0,-1 0 1,0 0-1,0 0 0,0 0 0,1 0 0,-1 0 0,0 0 0,0 0 0,0 0 1,1 0-1,-1 0 0,0 0 0,0 0 0,0 0 0,1 0 0,-1 0 0,0 0 0,0-1 1,0 1-1,0 0 0,1 0 0,-1 0 0,0 0 0,0 0 0,0-1 0,0 1 1,0 0-1,0 0 0,1 0 0,-1 0 0,0-1 0,0 1 0,0 0 0,0 0 1,0 0-1,0-1 0,0 1 0,0 0 0,0 0 0,0 0 0,0-1 0,0 1 1,0 0-1,0 0 0,0 0 0,0-1 0,0 1 0,0-1 91,5-12-102,-4 6 29,1 1 0,-1 0 0,0 0 0,-1-1 0,0 1 0,0 0 0,0-1 0,-1 1 0,-1-8 0,-1-21 32,-4-42-216,7 24 252,0 47-86,2 3-16,-1 2-54,6 5 12,-1 2 67,-1 0 0,-1 0 0,1 1 1,-1 0-1,0 0 0,3 10 0,5 5-52,1 2 38,11 18 4,-22-39 1,0 0 0,1 0 0,-1 0 0,1-1 0,0 1 0,-1-1 0,1 0 0,0 0 1,0 0-1,5 2 0,12 9 56,1 1 67,-19-14-124,-1 1 0,0-1 1,0 1-1,1-1 0,-1 0 0,0 0 0,1 0 1,-1 1-1,0-1 0,0-1 0,1 1 1,-1 0-1,0 0 0,1 0 0,-1-1 0,0 1 1,2-1-1,18-8 22,-20 9-15,-1-1-1,1 1 1,0-1 0,-1 1-1,1 0 1,-1-1-1,1 1 1,-1-1 0,1 0-1,-1 1 1,1-1 0,-1 1-1,1-1 1,-1 0-1,0 1 1,1-1 0,-1-1-1,2-1 17,0 1 4,-1-1-1,1 1 1,-1-1 0,1 0-1,-1 1 1,0-1 0,0 0-1,0 0 1,-1 0 0,1 0-1,-1 0 1,1 0 0,-1 0-1,0 0 1,0 0 0,-1 0-1,1 0 1,-1 0 0,1 0-1,-1 0 1,0 0 0,0 0-1,0 1 1,0-1 0,-1 0-1,-1-3 1,-1 0 0,1 0 0,0 0-1,1-1 1,-3-9 0,-9-20 53,-8-4-143,10 20 83,2 0-1,0-1 1,-13-39 0,-4-55-302,26 114 404,-2-22-3478,3 23 3246,0 0 0,0 0 0,0 0 0,0 0 0,0-1 0,0 1 0,0 0 0,0 0 0,0 0 0,0 0 0,0-1 0,0 1 0,0 0 0,0 0 0,0 0 0,3-2-1998,-3 2 1998,0 0 0,0 0 0,0 0 0,1 0 0,11 8-4191,-5 1 1806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7T22:50:5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 4320,'-6'-1'348,"-1"1"0,1-1 0,-10-2 0,16 3-342,0 0-1,-1 0 1,1 0 0,0 0 0,0 0-1,0 0 1,0 0 0,0 0 0,0 0-1,0 0 1,0 0 0,0 0-1,0 0 1,0 0 0,0 0 0,-1-1-1,1 1 1,0 0 0,0 0 0,0 0-1,0 0 1,0 0 0,0 0 0,0 0-1,0 0 1,0 0 0,0 0 0,0-1-1,0 1 1,0 0 0,0 0 0,0 0-1,0 0 1,0 0 0,0 0 0,0 0-1,0 0 1,0 0 0,0-1-1,0 1 1,0 0 0,0 0 0,1 0-1,-1 0 1,0 0 0,0 0 0,0 0-1,0 0 1,0 0 0,0 0 0,0 0-1,0 0 1,0 0 0,0 0 0,0-1-1,0 1 1,1 0 0,-1 0 0,0 0-1,0 0 1,0 0 0,11-2 182,-6 3-120,0-1 0,1 1 0,8 3 0,11 8 422,-22-11-392,0 1 0,-1-1 0,1 1 0,0-1 0,-1 1 0,0 0 0,1 0 0,-1 0 0,0 0 0,0 0 0,3 5 0,10 8 662,-8-10-651,0 0-1,0 1 1,-1 0 0,0 0-1,0 0 1,0 1-1,-1 0 1,1 0-1,-2 1 1,1 0-1,-1-1 1,0 1-1,-1 1 1,0-1 0,0 0-1,2 13 1,3 10-29,-6-25 36,0 0-1,0 1 1,-1-1-1,0 0 0,1 8 1,-3-12-109,1 0 0,1 0 0,-1 0-1,0 0 1,0 0 0,1 0 0,-1 0 0,1 0 0,1 2 0,3 11 57,-5-14-48,0-1 0,0 1 0,1-1 0,-1 1 0,0-1-1,0 1 1,1-1 0,-1 1 0,0-1 0,1 1 0,-1-1 0,0 0-1,1 1 1,-1-1 0,1 0 0,-1 1 0,1-1 0,-1 0-1,1 1 1,3 3 307,-4-3-301,0-1-25,0 0 1,-1 0-1,1 0 0,0 0 1,0 0-1,0 0 1,0 0-1,0 0 1,0 0-1,0 0 1,0 0-1,0 0 1,-1 0-1,1 0 0,0 0 1,0 0-1,0 0 1,0 0-1,0 0 1,0 0-1,0 0 1,0 0-1,-1 0 1,1 0-1,0 0 0,0 0 1,0 0-1,0 0 1,0 0-1,0 0 1,0 0-1,0 1 1,0-1-1,0 0 1,0 0-1,-1 0 0,1 0 1,0 0-1,0 0 1,0 0-1,0 0 1,0 0-1,0 1 1,1 1-2,1 0 1,-1 0 0,0 1-1,-1-1 1,1 0 0,0 1-1,0 2 1,-1-3 3,1-1 8,0 0 1,-1 0-1,1 0 1,-1 0-1,1 1 1,-1-1-1,1 0 1,-1 0-1,0 1 1,1-1-1,-1 0 1,0 3-1,1 0 65,-1-7 176,-1-29 30,0 20-327,0 1-1,2-1 1,0-13-1,2 9 81,7-28-1,-8 39-32,0 0-1,0-1 0,1 2 1,-1-1-1,1 0 0,0 0 1,0 1-1,8-8 0,-10 11 1,0 0 8,0 0 0,0-1-1,0 1 1,0 0 0,0 0 0,1 1 0,-1-1 0,0 0-1,3-1 1,-3 2-4,0 0-1,0 0 1,0 0 0,0 0-1,0 0 1,0 1 0,0-1-1,0 0 1,0 1 0,-1-1-1,1 0 1,0 1 0,0-1-1,0 1 1,0-1 0,0 2-1,9 5-32,0 0-1,-1 1 1,10 10-1,-12-11-35,0 0 0,0 0 1,1-1-1,0 0 0,12 7 0,-1-7-1517,-18-6 1407,0 1 1,-1-1 0,1 0 0,0 0 0,0 0-1,0 0 1,-1 0 0,1 0 0,0 0 0,0 0 0,-1 0-1,1-1 1,0 1 0,0 0 0,0 0 0,-1-1-1,1 1 1,1-1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7T22:50:5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 4480,'-4'6'2165,"5"-7"-2140,0 1-1,0 0 1,0 0-1,0 0 1,0 0-1,0-1 0,0 2 1,1-1-1,-1 0 1,0 0-1,0 0 1,0 0-1,0 1 1,0-1-1,0 0 1,2 1-1,-2 1 71,1-1 0,0 0-1,-1 1 1,1-1 0,0 1-1,-1 0 1,0-1 0,1 1 0,0 2-1,12 12 495,-9-11-412,1-1-85,-1 0 0,0-1 0,1 1 0,6 2 0,-10-5-83,0 0 0,0-1 1,0 1-1,0-1 0,0 0 0,0 1 0,0-1 0,0 0 0,0 0 0,0 0 0,0-1 0,0 1 0,0 0 0,0-1 0,0 1 0,0-1 0,3-1 0,-2 1-1,0-1 0,0 0 0,0 1 0,0-1 1,-1 0-1,1 0 0,0-1 0,-1 1 0,0-1 0,1 1 0,-1-1 0,0 0 0,0 1 0,-1-1 1,1 0-1,-1-1 0,1 1 0,-1 0 0,0 0 0,0 0 0,0-1 0,-1 1 0,1 0 0,-1-1 0,0 1 1,0-6-1,12 32 1853,29 76-147,-27-62-1912,1 0 0,24 39 0,-38-74 43,0 0 0,-1-1 0,1 0 0,0 1 0,1-1 0,-1 0 0,0 1 0,0-1 0,1 0 0,-1 0-1,0 0 1,1 0 0,-1 0 0,1 0 0,-1 0 0,1-1 0,0 1 0,-1-1 0,1 1 0,0-1 0,-1 1 0,1-1 0,0 0 0,0 0 0,-1 0 0,1 0 0,3 0 0,7-5-3717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7T22:50:5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21 122 2400,'1'-4'257,"-1"3"-208,0 1-1,0-1 0,0 0 1,1 1-1,-1-1 1,0 0-1,0 1 0,1-1 1,-1 0-1,0 1 0,1-1 1,-1 1-1,1-1 1,-1 1-1,0-1 0,1 1 1,0-1-1,-1 1 1,1-1-1,-1 1 0,1-1 1,-1 1-1,2-1 1,-2 27 1998,0-23-1624,1-2-377,-1-1 0,0 1 1,0 0-1,0-1 0,0 1 0,0 0 0,0-1 0,0 1 1,0 0-1,0-1 0,0 1 0,-1 0 0,1-1 0,0 1 1,0 0-1,0-1 0,-1 1 0,1-1 0,0 1 0,-1-1 1,1 1-1,-1 0 0,0 0 0,1-1-30,-1 0 1,1 1-1,0-1 0,0 0 0,0 1 0,-1-1 1,1 0-1,0 1 0,0-1 0,0 0 0,0 1 1,0-1-1,0 0 0,0 1 0,0-1 0,0 0 1,0 1-1,0-1 0,0 1 0,0-1 0,0 0 1,0 1-1,0-1 0,2 4 496,-3 7-270,1-11-214,0 0 0,0 1 0,0-1 0,0 1 1,0-1-1,-1 0 0,1 1 0,0-1 0,0 1 0,0-1 0,0 0 0,0 1 0,-1-1 0,1 0 0,0 1 0,0-1 0,-1 0 0,1 1 0,0-1 0,-1 0 0,1 0 0,0 1 0,-1-1 0,1 0 0,-1 1 0,0 4 562,-3-1-295,3-6-141,-1 7-152,-3 2 477,4-3 294,-1-20 383,1 13-1155,0 1 0,0-1 0,1 1 0,-1-1 1,1 1-1,0-1 0,0 0 0,0 1 0,0-1 0,0-3 0,3-9 59,-2 12-44,-1 0-1,1 0 1,-1 0 0,1 0 0,0 0 0,0 1 0,2-5 0,6-19 186,-7 19-249,-1 3 64,0 1 1,-1 0 0,1 0 0,1 0-1,-1 0 1,0 0 0,1 1 0,0-1 0,-1 0-1,1 0 1,5-4 0,8-9-36,-12 13 14,-1 1 0,0-1 0,0 1 0,1 0 0,0 0 0,-1 0 0,1 0-1,0 0 1,4-2 0,-6 4-12,2 1 23,0 0 0,0 0 0,0 0 0,0 0 0,0-1 0,0 1 0,0-1 0,0 0 0,1 0 0,2 0 0,-4 0 2,17 0-116,-12 4 86,20 19 15,-17-9 65,-9-13-55,0 0-1,0 1 1,0-1 0,0 0 0,0 0 0,0 1-1,-1-1 1,1 0 0,0 1 0,-1-1-1,1 1 1,-1-1 0,1 1 0,-1-1-1,0 1 1,1 1 0,6 9-19,-6-12 9,-1 1 0,1 0 1,-1-1-1,1 1 0,-1 0 0,1 0 0,-1-1 1,1 1-1,-1 0 0,1 0 0,-1 0 0,0 0 1,1 1-1,-1-1 5,0 1 0,0-1 0,0 0 0,0 0 0,0 0 0,0 0 0,-1 1 0,1-1 0,0 0 0,-1 0 0,1 0 0,0 0 0,-1 0 0,-1 2 0,0 6-75,2-6 60,0-2 29,0 0-1,0 0 0,0 0 0,0 1 0,0-1 0,0 0 1,-1 0-1,1 0 0,0 1 0,-1-1 0,1 0 1,0 0-1,-1 0 0,1 0 0,-1 0 0,0 0 1,1 0-1,-1 0 0,0 0 0,-1 1 0,-8 15 8,10-15-26,-1 0 0,0 0 0,0-1-1,0 1 1,0 0 0,0-1 0,-1 1 0,1 0 0,0-1 0,-1 0 0,-2 3 0,-5 8-135,9-11 154,-1 0 0,1 0 0,0 0 0,-1 0 0,1 0 0,-1-1 0,0 1 0,1 0-1,-1 0 1,0 0 0,1-1 0,-1 1 0,0 0 0,0-1 0,0 1 0,0-1 0,1 1-1,-1-1 1,-1 1 0,1-1-11,1 0 0,0 1-1,-1-1 1,1 0 0,0 0-1,-1 1 1,1-1 0,0 0-1,-1 1 1,1-1 0,0 0-1,0 1 1,-1-1 0,1 0-1,0 1 1,0-1 0,0 0-1,0 1 1,-1-1 0,1 1-1,0-1 1,0 1 0,0-1-1,0 0 1,0 2 0,0-2-6,0 1 1,0-1 0,0 0-1,0 1 1,0-1-1,0 1 1,0-1 0,0 1-1,-1-1 1,1 1-1,0-1 1,0 0 0,0 1-1,-1-1 1,1 1 0,0-1-1,0 0 1,-1 1-1,1-1 1,0 0 0,-1 1-1,1-1 1,0 0-1,-1 0 1,1 1 0,-1-1-1,0 1 7,0 1-1,0-1 0,1 1 1,-1-1-1,1 1 1,-1-1-1,1 1 0,-1-1 1,1 1-1,0-1 0,0 1 1,0 3-1,-2 29-81,1-31 83,0 0-3,4 13 0,4 10-87,24 11 124,-6-15-22,-16-16 10,29 21-239,-36-25-112,-1-2 148,-1 0 1,0 1-1,0-1 1,1 0 0,-1 1-1,0-1 1,1 0-1,-1 1 1,0-1-1,1 0 1,-1 1 0,0-1-1,1 0 1,-1 0-1,1 1 1,-1-1 0,0 0-1,1 0 1,-1 0-1,1 0 1,-1 0-1,1 0 1,-1 0 0,1 0-1,-1 0 1,0 0-1,2 0 1,-1 0 49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7T22:50:5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7136,'-8'4'2055,"10"-1"-377,2-2-549,-2-1-893,-4-5-267,2 2 57,2-3-156,0 1 169,-8 6-1841,6-1 1728,-1 0 0,1 0 0,0 1 0,0-1 0,0 0 0,-1 0 0,1 0 0,0 0 0,0 0 0,-1 0 0,1 0 0,0 0 0,0 1 0,0-1 0,0 0 0,-1 0 0,1 0 0,0 0 0,0 1 0,0-1 0,0 0 0,0 0 0,0 0 0,-1 1 0,1-1 0,0 0 0,0 0 0,0 0 0,0 1 0,0-1 0,0 0 0,0 0 0,0 1 0,0-1 0,0 0 0,0 0 0,0 0 0,0 1 0,0-1 0,0 0 0,0 0 0,0 1 0,1-1 0,-1 0 0,0 0 0,0 0 0,0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jUW6OXuPuk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0CPmgVQNk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VuO_Rb93NI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/>
              <a:t>Video Source: </a:t>
            </a:r>
            <a:r>
              <a:rPr lang="en-US" dirty="0"/>
              <a:t>Shakespeare’s Globe. (2019, March 11). </a:t>
            </a:r>
            <a:r>
              <a:rPr lang="en-US" i="1" dirty="0"/>
              <a:t>Prologue Romeo and Juliet</a:t>
            </a:r>
            <a:r>
              <a:rPr lang="en-US" dirty="0"/>
              <a:t> [Video]. YouTube.</a:t>
            </a:r>
          </a:p>
          <a:p>
            <a:r>
              <a:rPr lang="en-US" dirty="0">
                <a:hlinkClick r:id="rId3"/>
              </a:rPr>
              <a:t>https://youtu.be/ejUW6OXuPuk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/>
              <a:t>Video Source: </a:t>
            </a:r>
            <a:r>
              <a:rPr lang="en-US" dirty="0"/>
              <a:t>Flocabulary. (2017, April 6). </a:t>
            </a:r>
            <a:r>
              <a:rPr lang="en-US" i="1" dirty="0"/>
              <a:t>The importance of setting in a story </a:t>
            </a:r>
            <a:r>
              <a:rPr lang="en-US" dirty="0"/>
              <a:t>[Video]. YouTube.</a:t>
            </a:r>
          </a:p>
          <a:p>
            <a:r>
              <a:rPr lang="en-US" dirty="0">
                <a:hlinkClick r:id="rId3"/>
              </a:rPr>
              <a:t>https://youtu.be/30CPmgVQNks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/>
              <a:t>Video Source: </a:t>
            </a:r>
            <a:r>
              <a:rPr lang="en-US" dirty="0" err="1"/>
              <a:t>myShakespeare</a:t>
            </a:r>
            <a:r>
              <a:rPr lang="en-US" dirty="0"/>
              <a:t>. (2017, April 5). </a:t>
            </a:r>
            <a:r>
              <a:rPr lang="en-US" i="1" dirty="0"/>
              <a:t>Romeo and Juliet interview: Introduction</a:t>
            </a:r>
            <a:r>
              <a:rPr lang="en-US" dirty="0"/>
              <a:t> [Video]. YouTube. </a:t>
            </a:r>
            <a:r>
              <a:rPr lang="en-US" dirty="0">
                <a:hlinkClick r:id="rId3"/>
              </a:rPr>
              <a:t>https://youtu.be/sVuO_Rb93NI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0CPmgVQNks?feature=oembed" TargetMode="Externa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VuO_Rb93NI?feature=oembed" TargetMode="Externa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jUW6OXuPuk?feature=oembed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EFF98-6486-479E-8559-84CE389C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3-2-1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2D2EA-AC5D-4550-B40D-27C5C69DA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40064"/>
            <a:ext cx="5953125" cy="3326130"/>
          </a:xfrm>
        </p:spPr>
        <p:txBody>
          <a:bodyPr/>
          <a:lstStyle/>
          <a:p>
            <a:pPr marL="76200" indent="0">
              <a:buNone/>
            </a:pPr>
            <a:r>
              <a:rPr lang="en-US" sz="3200" dirty="0">
                <a:solidFill>
                  <a:schemeClr val="accent2"/>
                </a:solidFill>
              </a:rPr>
              <a:t>3</a:t>
            </a:r>
            <a:r>
              <a:rPr lang="en-US" dirty="0"/>
              <a:t> words that provide insight into the setting.</a:t>
            </a:r>
          </a:p>
          <a:p>
            <a:pPr marL="76200" indent="0">
              <a:buNone/>
            </a:pPr>
            <a:r>
              <a:rPr lang="en-US" sz="3200" dirty="0">
                <a:solidFill>
                  <a:schemeClr val="accent2"/>
                </a:solidFill>
              </a:rPr>
              <a:t>2</a:t>
            </a:r>
            <a:r>
              <a:rPr lang="en-US" dirty="0"/>
              <a:t> inferences you can draw about the plot.</a:t>
            </a:r>
          </a:p>
          <a:p>
            <a:pPr marL="76200" indent="0">
              <a:buNone/>
            </a:pPr>
            <a:r>
              <a:rPr lang="en-US" sz="3200" dirty="0">
                <a:solidFill>
                  <a:schemeClr val="accent2"/>
                </a:solidFill>
              </a:rPr>
              <a:t>1</a:t>
            </a:r>
            <a:r>
              <a:rPr lang="en-US" dirty="0"/>
              <a:t> prediction based on the setting and plot.</a:t>
            </a:r>
          </a:p>
        </p:txBody>
      </p:sp>
      <p:pic>
        <p:nvPicPr>
          <p:cNvPr id="7" name="Picture 6" descr="3-2-1">
            <a:extLst>
              <a:ext uri="{FF2B5EF4-FFF2-40B4-BE49-F238E27FC236}">
                <a16:creationId xmlns:a16="http://schemas.microsoft.com/office/drawing/2014/main" id="{66CF5DF6-52A7-412B-BF96-05DA4AB69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41" b="94089" l="6019" r="91204">
                        <a14:foregroundMark x1="44907" y1="10345" x2="44907" y2="10345"/>
                        <a14:foregroundMark x1="47685" y1="4433" x2="47685" y2="4433"/>
                        <a14:foregroundMark x1="6944" y1="49754" x2="6944" y2="49754"/>
                        <a14:foregroundMark x1="51852" y1="94089" x2="51852" y2="94089"/>
                        <a14:foregroundMark x1="91204" y1="49754" x2="91204" y2="497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996" y="1200150"/>
            <a:ext cx="291887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EFF98-6486-479E-8559-84CE389C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Scenery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2D2EA-AC5D-4550-B40D-27C5C69DA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440064"/>
            <a:ext cx="5753100" cy="3326130"/>
          </a:xfrm>
        </p:spPr>
        <p:txBody>
          <a:bodyPr>
            <a:normAutofit/>
          </a:bodyPr>
          <a:lstStyle/>
          <a:p>
            <a:pPr marL="5334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Make a prediction about the story based on a different setting.  </a:t>
            </a:r>
          </a:p>
          <a:p>
            <a:pPr marL="5334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Share your ideas with an Elbow Partner.</a:t>
            </a:r>
          </a:p>
        </p:txBody>
      </p:sp>
    </p:spTree>
    <p:extLst>
      <p:ext uri="{BB962C8B-B14F-4D97-AF65-F5344CB8AC3E}">
        <p14:creationId xmlns:p14="http://schemas.microsoft.com/office/powerpoint/2010/main" val="239322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 txBox="1">
            <a:spLocks noGrp="1"/>
          </p:cNvSpPr>
          <p:nvPr>
            <p:ph type="title"/>
          </p:nvPr>
        </p:nvSpPr>
        <p:spPr>
          <a:xfrm>
            <a:off x="457200" y="2994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The Importance of Setting in a Story</a:t>
            </a:r>
            <a:endParaRPr dirty="0"/>
          </a:p>
        </p:txBody>
      </p:sp>
      <p:pic>
        <p:nvPicPr>
          <p:cNvPr id="2" name="Online Media 1" title="The Importance of Setting in a Story">
            <a:hlinkClick r:id="" action="ppaction://media"/>
            <a:extLst>
              <a:ext uri="{FF2B5EF4-FFF2-40B4-BE49-F238E27FC236}">
                <a16:creationId xmlns:a16="http://schemas.microsoft.com/office/drawing/2014/main" id="{CDF4E370-AEC8-42F1-965C-0B85603694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83622" y="1517564"/>
            <a:ext cx="5776756" cy="3263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 txBox="1">
            <a:spLocks noGrp="1"/>
          </p:cNvSpPr>
          <p:nvPr>
            <p:ph type="title"/>
          </p:nvPr>
        </p:nvSpPr>
        <p:spPr>
          <a:xfrm>
            <a:off x="457200" y="17564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Romeo and Juliet Interview: Introduction</a:t>
            </a:r>
            <a:endParaRPr/>
          </a:p>
        </p:txBody>
      </p:sp>
      <p:pic>
        <p:nvPicPr>
          <p:cNvPr id="2" name="Online Media 1" title="myShakespeare | Romeo &amp; Juliet Interview: Introduction">
            <a:hlinkClick r:id="" action="ppaction://media"/>
            <a:extLst>
              <a:ext uri="{FF2B5EF4-FFF2-40B4-BE49-F238E27FC236}">
                <a16:creationId xmlns:a16="http://schemas.microsoft.com/office/drawing/2014/main" id="{1E0ACA2F-3E0B-49C3-BAD1-A852292DAD3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70830" y="1428329"/>
            <a:ext cx="6002340" cy="3391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"/>
          <p:cNvSpPr txBox="1"/>
          <p:nvPr/>
        </p:nvSpPr>
        <p:spPr>
          <a:xfrm>
            <a:off x="637130" y="1286058"/>
            <a:ext cx="788298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ewrite the Prologue from Romeo and Juliet using a different setting, conflict, and characters.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When planning your revision, consider carefully how the setting has impacted/will impact the conflict in your story.  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0" name="Google Shape;150;p13"/>
          <p:cNvSpPr txBox="1"/>
          <p:nvPr/>
        </p:nvSpPr>
        <p:spPr>
          <a:xfrm>
            <a:off x="353961" y="45555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Prologue Revision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C5E2-DE06-4AD8-912E-EDC08CFBB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316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Rivals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0AE0E-3CAA-4137-85E7-665F67AD8D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Union and Confederacy (Civil War)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Dogs and Cats</a:t>
            </a: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Bacon and Sausage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 and OSU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Facebook and Twitter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Avengers and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Thanos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Xbox and PlayStation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Android and iOS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5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8B6BE-0026-42D3-BFAD-600A2B86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…But Now I Know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9C84DE-7F14-4E54-B30D-E52AD71A8892}"/>
              </a:ext>
            </a:extLst>
          </p:cNvPr>
          <p:cNvSpPr txBox="1"/>
          <p:nvPr/>
        </p:nvSpPr>
        <p:spPr>
          <a:xfrm>
            <a:off x="457200" y="1665584"/>
            <a:ext cx="50530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On the right side of your chart, write down everything you now know about how setting affects a story.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I Used To Think, but Now I Know">
            <a:extLst>
              <a:ext uri="{FF2B5EF4-FFF2-40B4-BE49-F238E27FC236}">
                <a16:creationId xmlns:a16="http://schemas.microsoft.com/office/drawing/2014/main" id="{986F3BC4-1C0F-423A-864F-CD5DEF2B7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27" b="93750" l="8257" r="94495">
                        <a14:foregroundMark x1="52294" y1="7212" x2="52294" y2="7212"/>
                        <a14:foregroundMark x1="8257" y1="50000" x2="8257" y2="50000"/>
                        <a14:foregroundMark x1="91743" y1="44231" x2="91743" y2="44231"/>
                        <a14:foregroundMark x1="55046" y1="93750" x2="55046" y2="93750"/>
                        <a14:foregroundMark x1="50917" y1="4327" x2="50917" y2="4327"/>
                        <a14:foregroundMark x1="94495" y1="50000" x2="94495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594" y="1343020"/>
            <a:ext cx="287508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2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A7170-6C84-4FD1-A742-4497F5E2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5666"/>
            <a:ext cx="8305800" cy="857250"/>
          </a:xfrm>
        </p:spPr>
        <p:txBody>
          <a:bodyPr/>
          <a:lstStyle/>
          <a:p>
            <a:r>
              <a:rPr lang="en-US" dirty="0"/>
              <a:t>Reflecting on Setting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E73DE-4AFA-4D18-80CB-21D43BF4D21E}"/>
              </a:ext>
            </a:extLst>
          </p:cNvPr>
          <p:cNvSpPr txBox="1"/>
          <p:nvPr/>
        </p:nvSpPr>
        <p:spPr>
          <a:xfrm>
            <a:off x="457200" y="1396194"/>
            <a:ext cx="79009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Using the information that you entered in your “I Used To Think, but Now I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Know”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chart, reflect on what you have learned about the setting in a story and how the setting affects other story elements.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Write a script that summarizes your reflection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ractice with your script, and then record your presentation using Flipgrid.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</a:pPr>
            <a:r>
              <a:rPr lang="en-US" sz="2400" b="0" i="1" u="none" strike="noStrike" cap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</a:pPr>
            <a:r>
              <a:rPr lang="en-US" sz="24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0" i="1" u="none" strike="noStrike" cap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Be sure to speak clearly and stay on topic.</a:t>
            </a:r>
            <a:endParaRPr lang="en-US" sz="24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27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Setting, It’s Where It’s At</a:t>
            </a:r>
            <a:endParaRPr dirty="0"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Setting and Conflict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90" name="Google Shape;90;p3"/>
          <p:cNvSpPr txBox="1">
            <a:spLocks noGrp="1"/>
          </p:cNvSpPr>
          <p:nvPr>
            <p:ph type="body" idx="1"/>
          </p:nvPr>
        </p:nvSpPr>
        <p:spPr>
          <a:xfrm>
            <a:off x="530352" y="2098205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lvl="0" indent="-457200" algn="l" rtl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 is the nature of conflict?</a:t>
            </a:r>
            <a:endParaRPr dirty="0"/>
          </a:p>
          <a:p>
            <a:pPr lvl="0" indent="-457200" algn="l" rtl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How can the setting of a story affect conflict?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Learning Objective</a:t>
            </a:r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0" i="0" u="none" strike="noStrik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Analyze how the setting in a literary text can affect the conflict.</a:t>
            </a:r>
            <a:endParaRPr b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8B6BE-0026-42D3-BFAD-600A2B86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Used To Think…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9C84DE-7F14-4E54-B30D-E52AD71A8892}"/>
              </a:ext>
            </a:extLst>
          </p:cNvPr>
          <p:cNvSpPr txBox="1"/>
          <p:nvPr/>
        </p:nvSpPr>
        <p:spPr>
          <a:xfrm>
            <a:off x="457201" y="1665584"/>
            <a:ext cx="49672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On the left side of your chart, write down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you know about the role of setting in a story.</a:t>
            </a:r>
          </a:p>
        </p:txBody>
      </p:sp>
      <p:pic>
        <p:nvPicPr>
          <p:cNvPr id="6" name="Picture 5" descr="I Used To Think, but Now I Know">
            <a:extLst>
              <a:ext uri="{FF2B5EF4-FFF2-40B4-BE49-F238E27FC236}">
                <a16:creationId xmlns:a16="http://schemas.microsoft.com/office/drawing/2014/main" id="{986F3BC4-1C0F-423A-864F-CD5DEF2B7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27" b="93750" l="8257" r="94495">
                        <a14:foregroundMark x1="52294" y1="7212" x2="52294" y2="7212"/>
                        <a14:foregroundMark x1="8257" y1="50000" x2="8257" y2="50000"/>
                        <a14:foregroundMark x1="91743" y1="44231" x2="91743" y2="44231"/>
                        <a14:foregroundMark x1="55046" y1="93750" x2="55046" y2="93750"/>
                        <a14:foregroundMark x1="50917" y1="4327" x2="50917" y2="4327"/>
                        <a14:foregroundMark x1="94495" y1="50000" x2="94495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594" y="1343020"/>
            <a:ext cx="287508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5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/>
          <p:nvPr/>
        </p:nvSpPr>
        <p:spPr>
          <a:xfrm>
            <a:off x="705312" y="1497413"/>
            <a:ext cx="314454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Little Red Riding Hood</a:t>
            </a:r>
            <a:b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 a modern-day city</a:t>
            </a: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2" name="Google Shape;102;p5"/>
          <p:cNvSpPr txBox="1"/>
          <p:nvPr/>
        </p:nvSpPr>
        <p:spPr>
          <a:xfrm>
            <a:off x="331958" y="545008"/>
            <a:ext cx="848008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Fairy Tale Scenarios: New Places, New Times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01;p5">
            <a:extLst>
              <a:ext uri="{FF2B5EF4-FFF2-40B4-BE49-F238E27FC236}">
                <a16:creationId xmlns:a16="http://schemas.microsoft.com/office/drawing/2014/main" id="{0A1BC662-23EF-4BE1-99C8-265DFA915F8F}"/>
              </a:ext>
            </a:extLst>
          </p:cNvPr>
          <p:cNvSpPr txBox="1"/>
          <p:nvPr/>
        </p:nvSpPr>
        <p:spPr>
          <a:xfrm>
            <a:off x="4862315" y="1497413"/>
            <a:ext cx="33625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Jack and the Beanstalk</a:t>
            </a:r>
            <a:b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 a science lab in th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 year 2200</a:t>
            </a: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1;p5">
            <a:extLst>
              <a:ext uri="{FF2B5EF4-FFF2-40B4-BE49-F238E27FC236}">
                <a16:creationId xmlns:a16="http://schemas.microsoft.com/office/drawing/2014/main" id="{78C9F26F-0503-47C1-95DD-90945DFD2140}"/>
              </a:ext>
            </a:extLst>
          </p:cNvPr>
          <p:cNvSpPr txBox="1"/>
          <p:nvPr/>
        </p:nvSpPr>
        <p:spPr>
          <a:xfrm>
            <a:off x="705312" y="3402223"/>
            <a:ext cx="301793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Snow White</a:t>
            </a:r>
            <a:b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 a deserted city in the distant future</a:t>
            </a: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Google Shape;101;p5">
            <a:extLst>
              <a:ext uri="{FF2B5EF4-FFF2-40B4-BE49-F238E27FC236}">
                <a16:creationId xmlns:a16="http://schemas.microsoft.com/office/drawing/2014/main" id="{E12710B5-7DFE-479B-B15F-293CFAC6A6E4}"/>
              </a:ext>
            </a:extLst>
          </p:cNvPr>
          <p:cNvSpPr txBox="1"/>
          <p:nvPr/>
        </p:nvSpPr>
        <p:spPr>
          <a:xfrm>
            <a:off x="4862315" y="3402224"/>
            <a:ext cx="314454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Sleeping Beauty</a:t>
            </a:r>
            <a:b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 a modern-day vampire’s castle</a:t>
            </a: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231D6C6-61E3-4693-8CEB-E10F576D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Elbow Partners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F1DE3C6-267D-43B4-A7A6-A4044AE76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40064"/>
            <a:ext cx="3818966" cy="3326130"/>
          </a:xfrm>
        </p:spPr>
        <p:txBody>
          <a:bodyPr/>
          <a:lstStyle/>
          <a:p>
            <a:pPr marL="76200" indent="0">
              <a:buNone/>
            </a:pPr>
            <a:r>
              <a:rPr lang="en-US" dirty="0"/>
              <a:t>Share your thoughts with an Elbow Partner. </a:t>
            </a:r>
          </a:p>
          <a:p>
            <a:pPr marL="76200" indent="0">
              <a:buNone/>
            </a:pPr>
            <a:r>
              <a:rPr lang="en-US" dirty="0"/>
              <a:t>Discuss which scenario you chose and talk about the ways characters and conflict might change in a different time and setting. </a:t>
            </a:r>
          </a:p>
        </p:txBody>
      </p:sp>
      <p:pic>
        <p:nvPicPr>
          <p:cNvPr id="3" name="Picture 2" descr="Elbow Partners">
            <a:extLst>
              <a:ext uri="{FF2B5EF4-FFF2-40B4-BE49-F238E27FC236}">
                <a16:creationId xmlns:a16="http://schemas.microsoft.com/office/drawing/2014/main" id="{E772D021-9F51-45FC-929A-C1C9861B1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95" b="92958" l="9375" r="91518">
                        <a14:foregroundMark x1="52232" y1="7981" x2="52232" y2="7981"/>
                        <a14:foregroundMark x1="51786" y1="92958" x2="51786" y2="92958"/>
                        <a14:foregroundMark x1="91518" y1="48357" x2="91518" y2="48357"/>
                        <a14:foregroundMark x1="46875" y1="6103" x2="46875" y2="6103"/>
                        <a14:foregroundMark x1="55357" y1="4695" x2="55357" y2="4695"/>
                        <a14:foregroundMark x1="57143" y1="5634" x2="57143" y2="5634"/>
                        <a14:foregroundMark x1="60268" y1="6103" x2="60268" y2="61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1931" y="1335289"/>
            <a:ext cx="288486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6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xfrm>
            <a:off x="457200" y="17564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“Romeo and Juliet” Prologue</a:t>
            </a:r>
            <a:endParaRPr dirty="0"/>
          </a:p>
        </p:txBody>
      </p:sp>
      <p:pic>
        <p:nvPicPr>
          <p:cNvPr id="2" name="Online Media 1" title="Prologue | Romeo and Juliet (2019) | Shakespeare's Globe">
            <a:hlinkClick r:id="" action="ppaction://media"/>
            <a:extLst>
              <a:ext uri="{FF2B5EF4-FFF2-40B4-BE49-F238E27FC236}">
                <a16:creationId xmlns:a16="http://schemas.microsoft.com/office/drawing/2014/main" id="{F69D96C6-9B4E-4BA8-AB22-9CD358E755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10613" y="1339117"/>
            <a:ext cx="6122773" cy="3459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55AD12-5DB3-4B34-85C2-3C2E8CA20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6019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Annotating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43468D-01CF-45E1-846B-88C4F5224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224911"/>
            <a:ext cx="6088966" cy="3326130"/>
          </a:xfrm>
        </p:spPr>
        <p:txBody>
          <a:bodyPr>
            <a:noAutofit/>
          </a:bodyPr>
          <a:lstStyle/>
          <a:p>
            <a:r>
              <a:rPr lang="en-US" dirty="0"/>
              <a:t>Circle unknown words.</a:t>
            </a:r>
          </a:p>
          <a:p>
            <a:r>
              <a:rPr lang="en-US" dirty="0"/>
              <a:t>Draw a box around words that provide clues to the story’s setting.</a:t>
            </a:r>
          </a:p>
          <a:p>
            <a:r>
              <a:rPr lang="en-US" dirty="0">
                <a:highlight>
                  <a:srgbClr val="FFFF00"/>
                </a:highlight>
              </a:rPr>
              <a:t>Highlight</a:t>
            </a:r>
            <a:r>
              <a:rPr lang="en-US" dirty="0"/>
              <a:t> emotionally charged words.</a:t>
            </a:r>
          </a:p>
          <a:p>
            <a:r>
              <a:rPr lang="en-US" u="sng" dirty="0"/>
              <a:t>Underline</a:t>
            </a:r>
            <a:r>
              <a:rPr lang="en-US" dirty="0"/>
              <a:t> words or phrases that are repeated.</a:t>
            </a:r>
          </a:p>
          <a:p>
            <a:r>
              <a:rPr lang="en-US" dirty="0"/>
              <a:t>In the margins, write connections with the text or questions you have about the text. </a:t>
            </a:r>
          </a:p>
          <a:p>
            <a:pPr marL="76200" indent="0">
              <a:buNone/>
            </a:pPr>
            <a:endParaRPr lang="en-US" dirty="0"/>
          </a:p>
          <a:p>
            <a:pPr lvl="1"/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647BFE-99DF-4E72-B520-CE3C854A5C84}"/>
              </a:ext>
            </a:extLst>
          </p:cNvPr>
          <p:cNvSpPr/>
          <p:nvPr/>
        </p:nvSpPr>
        <p:spPr>
          <a:xfrm>
            <a:off x="984738" y="1791287"/>
            <a:ext cx="2405576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4E0BC72-9E57-4B2C-927D-8D9D582D730A}"/>
              </a:ext>
            </a:extLst>
          </p:cNvPr>
          <p:cNvGrpSpPr/>
          <p:nvPr/>
        </p:nvGrpSpPr>
        <p:grpSpPr>
          <a:xfrm>
            <a:off x="160672" y="4062410"/>
            <a:ext cx="678600" cy="345960"/>
            <a:chOff x="160672" y="4062410"/>
            <a:chExt cx="67860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89BDAEF-8282-496C-8A53-47C5A87BDAA1}"/>
                    </a:ext>
                  </a:extLst>
                </p14:cNvPr>
                <p14:cNvContentPartPr/>
                <p14:nvPr/>
              </p14:nvContentPartPr>
              <p14:xfrm>
                <a:off x="160672" y="4208210"/>
                <a:ext cx="215280" cy="200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89BDAEF-8282-496C-8A53-47C5A87BDAA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1672" y="4199210"/>
                  <a:ext cx="232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0631FD6-0BF3-41BE-A2DB-6409AEE6AE8E}"/>
                    </a:ext>
                  </a:extLst>
                </p14:cNvPr>
                <p14:cNvContentPartPr/>
                <p14:nvPr/>
              </p14:nvContentPartPr>
              <p14:xfrm>
                <a:off x="392152" y="4198130"/>
                <a:ext cx="167760" cy="131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0631FD6-0BF3-41BE-A2DB-6409AEE6AE8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3152" y="4189130"/>
                  <a:ext cx="185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6C8FDF4-EE23-4944-AB7F-4C137D473FAA}"/>
                    </a:ext>
                  </a:extLst>
                </p14:cNvPr>
                <p14:cNvContentPartPr/>
                <p14:nvPr/>
              </p14:nvContentPartPr>
              <p14:xfrm>
                <a:off x="591592" y="4234490"/>
                <a:ext cx="126720" cy="106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6C8FDF4-EE23-4944-AB7F-4C137D473FA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2952" y="4225850"/>
                  <a:ext cx="144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8E89DF8-C275-4700-B224-65F95B2A5769}"/>
                    </a:ext>
                  </a:extLst>
                </p14:cNvPr>
                <p14:cNvContentPartPr/>
                <p14:nvPr/>
              </p14:nvContentPartPr>
              <p14:xfrm>
                <a:off x="696712" y="4062410"/>
                <a:ext cx="93240" cy="159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8E89DF8-C275-4700-B224-65F95B2A576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8072" y="4053770"/>
                  <a:ext cx="110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97B79A6-F642-458D-A93C-684DA72D31D8}"/>
                    </a:ext>
                  </a:extLst>
                </p14:cNvPr>
                <p14:cNvContentPartPr/>
                <p14:nvPr/>
              </p14:nvContentPartPr>
              <p14:xfrm>
                <a:off x="834952" y="4297130"/>
                <a:ext cx="4320" cy="7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97B79A6-F642-458D-A93C-684DA72D31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5952" y="4288490"/>
                  <a:ext cx="21960" cy="248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0" name="Picture 79" descr="Annotating Text">
            <a:extLst>
              <a:ext uri="{FF2B5EF4-FFF2-40B4-BE49-F238E27FC236}">
                <a16:creationId xmlns:a16="http://schemas.microsoft.com/office/drawing/2014/main" id="{41F03F07-DB27-4A91-A22C-9794F6777D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6" b="95610" l="9957" r="93506">
                        <a14:foregroundMark x1="57143" y1="6341" x2="57143" y2="6341"/>
                        <a14:foregroundMark x1="46753" y1="3415" x2="46753" y2="3415"/>
                        <a14:foregroundMark x1="55844" y1="2439" x2="55844" y2="2439"/>
                        <a14:foregroundMark x1="57576" y1="3902" x2="57576" y2="3902"/>
                        <a14:foregroundMark x1="61472" y1="4878" x2="61472" y2="4878"/>
                        <a14:foregroundMark x1="58874" y1="3415" x2="58874" y2="3415"/>
                        <a14:foregroundMark x1="90909" y1="40976" x2="90909" y2="40976"/>
                        <a14:foregroundMark x1="52814" y1="95610" x2="52814" y2="95610"/>
                        <a14:foregroundMark x1="46753" y1="95122" x2="46753" y2="95122"/>
                        <a14:foregroundMark x1="93506" y1="48780" x2="93506" y2="48780"/>
                        <a14:foregroundMark x1="53411" y1="94634" x2="48485" y2="94634"/>
                        <a14:backgroundMark x1="93939" y1="49756" x2="93939" y2="49756"/>
                        <a14:backgroundMark x1="93939" y1="48293" x2="93939" y2="48293"/>
                        <a14:backgroundMark x1="45887" y1="97073" x2="45887" y2="97073"/>
                        <a14:backgroundMark x1="45887" y1="95610" x2="45887" y2="95610"/>
                        <a14:backgroundMark x1="46320" y1="95610" x2="46320" y2="95610"/>
                        <a14:backgroundMark x1="46753" y1="96585" x2="46753" y2="96585"/>
                        <a14:backgroundMark x1="60173" y1="95122" x2="60173" y2="95122"/>
                        <a14:backgroundMark x1="60606" y1="96098" x2="60606" y2="96098"/>
                        <a14:backgroundMark x1="45887" y1="95122" x2="45887" y2="95122"/>
                        <a14:backgroundMark x1="46753" y1="96098" x2="46753" y2="96098"/>
                        <a14:backgroundMark x1="46753" y1="95610" x2="46753" y2="95610"/>
                        <a14:backgroundMark x1="53247" y1="96585" x2="53247" y2="96585"/>
                        <a14:backgroundMark x1="52381" y1="96585" x2="60173" y2="95610"/>
                        <a14:backgroundMark x1="53247" y1="96098" x2="53247" y2="960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7599" y="1319210"/>
            <a:ext cx="3091118" cy="2743200"/>
          </a:xfrm>
          <a:prstGeom prst="rect">
            <a:avLst/>
          </a:prstGeom>
        </p:spPr>
      </p:pic>
      <p:sp>
        <p:nvSpPr>
          <p:cNvPr id="82" name="Oval 81">
            <a:extLst>
              <a:ext uri="{FF2B5EF4-FFF2-40B4-BE49-F238E27FC236}">
                <a16:creationId xmlns:a16="http://schemas.microsoft.com/office/drawing/2014/main" id="{0F17E8AF-1BDC-4966-9D7A-13DBFD3278D7}"/>
              </a:ext>
            </a:extLst>
          </p:cNvPr>
          <p:cNvSpPr/>
          <p:nvPr/>
        </p:nvSpPr>
        <p:spPr>
          <a:xfrm>
            <a:off x="928690" y="1347788"/>
            <a:ext cx="838200" cy="36185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4112</TotalTime>
  <Words>533</Words>
  <Application>Microsoft Office PowerPoint</Application>
  <PresentationFormat>On-screen Show (16:9)</PresentationFormat>
  <Paragraphs>59</Paragraphs>
  <Slides>17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Noto Sans Symbols</vt:lpstr>
      <vt:lpstr>Arial</vt:lpstr>
      <vt:lpstr>Constantia</vt:lpstr>
      <vt:lpstr>Georgia</vt:lpstr>
      <vt:lpstr>LEARN theme</vt:lpstr>
      <vt:lpstr>LEARN theme</vt:lpstr>
      <vt:lpstr>PowerPoint Presentation</vt:lpstr>
      <vt:lpstr>Setting, It’s Where It’s At</vt:lpstr>
      <vt:lpstr>Essential Questions</vt:lpstr>
      <vt:lpstr>Learning Objective</vt:lpstr>
      <vt:lpstr>I Used To Think…</vt:lpstr>
      <vt:lpstr>PowerPoint Presentation</vt:lpstr>
      <vt:lpstr>Elbow Partners</vt:lpstr>
      <vt:lpstr>“Romeo and Juliet” Prologue</vt:lpstr>
      <vt:lpstr>Annotating Text</vt:lpstr>
      <vt:lpstr>3-2-1</vt:lpstr>
      <vt:lpstr>Change of Scenery</vt:lpstr>
      <vt:lpstr>The Importance of Setting in a Story</vt:lpstr>
      <vt:lpstr>Romeo and Juliet Interview: Introduction</vt:lpstr>
      <vt:lpstr>PowerPoint Presentation</vt:lpstr>
      <vt:lpstr>Rivals</vt:lpstr>
      <vt:lpstr>…But Now I Know</vt:lpstr>
      <vt:lpstr>Reflecting on Setting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Setting, It's Where It's At</dc:title>
  <dc:creator>K20 Center</dc:creator>
  <cp:lastModifiedBy>Daniella Peters</cp:lastModifiedBy>
  <cp:revision>27</cp:revision>
  <dcterms:modified xsi:type="dcterms:W3CDTF">2022-03-24T22:04:51Z</dcterms:modified>
</cp:coreProperties>
</file>