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16"/>
  </p:notesMasterIdLst>
  <p:sldIdLst>
    <p:sldId id="257" r:id="rId2"/>
    <p:sldId id="258" r:id="rId3"/>
    <p:sldId id="259" r:id="rId4"/>
    <p:sldId id="260" r:id="rId5"/>
    <p:sldId id="261" r:id="rId6"/>
    <p:sldId id="262" r:id="rId7"/>
    <p:sldId id="263" r:id="rId8"/>
    <p:sldId id="264" r:id="rId9"/>
    <p:sldId id="272" r:id="rId10"/>
    <p:sldId id="266" r:id="rId11"/>
    <p:sldId id="267" r:id="rId12"/>
    <p:sldId id="268" r:id="rId13"/>
    <p:sldId id="270" r:id="rId14"/>
    <p:sldId id="271"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Wingdings 2" panose="05020102010507070707" pitchFamily="82" charset="2"/>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hzU9IzHUrOedL0ORFl68HSInPcJ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DCEFB4-5224-4BDD-AD19-DE263B5251C3}">
  <a:tblStyle styleId="{07DCEFB4-5224-4BDD-AD19-DE263B5251C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639" autoAdjust="0"/>
  </p:normalViewPr>
  <p:slideViewPr>
    <p:cSldViewPr snapToGrid="0">
      <p:cViewPr varScale="1">
        <p:scale>
          <a:sx n="93" d="100"/>
          <a:sy n="93" d="100"/>
        </p:scale>
        <p:origin x="6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mmons.wikimedia.org/wiki/File:Jim_Thorpe_football.png"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commons.wikimedia.org/wiki/File:Maria_Tallchief_and_Nicholas_Magallanes_in_The_Nutcracker_1954_lift.png" TargetMode="External"/><Relationship Id="rId5" Type="http://schemas.openxmlformats.org/officeDocument/2006/relationships/hyperlink" Target="https://commons.wikimedia.org/wiki/File:Bill_Picket_North_Fort_Worth_Historical_Society.jpg" TargetMode="External"/><Relationship Id="rId4" Type="http://schemas.openxmlformats.org/officeDocument/2006/relationships/hyperlink" Target="https://commons.wikimedia.org/wiki/File:Mickey_Mantle_1951.jp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ommons.wikimedia.org/wiki/File:Photo_of_Frank_M._Hawks_on_the_right_with_Will_Rogers_on_the_left._While_flying_Will_Rogers_to_a_fund-raising_campaign_for_the_Red_Cross_to_assist_Oklahoma_drought_victims_in,_they_became_friends._(16952171407).jpg"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ommons.wikimedia.org/wiki/File:Wiley_Post_-_Pressure_Suit_1.jpg" TargetMode="External"/><Relationship Id="rId5" Type="http://schemas.openxmlformats.org/officeDocument/2006/relationships/hyperlink" Target="https://commons.wikimedia.org/wiki/File:Shannon_Matilda_Wells_Lucid_1978.jpg" TargetMode="External"/><Relationship Id="rId4" Type="http://schemas.openxmlformats.org/officeDocument/2006/relationships/hyperlink" Target="https://commons.wikimedia.org/wiki/File:Will_Rogers_and_Wiley_Post_cph.3b05600.jpg"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Maria_Tallchief_and_Nicholas_Magallanes_in_The_Nutcracker_1954_lift.png"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commons.wikimedia.org/wiki/File:Bill_Picket_North_Fort_Worth_Historical_Society.jpg" TargetMode="External"/><Relationship Id="rId4" Type="http://schemas.openxmlformats.org/officeDocument/2006/relationships/hyperlink" Target="https://commons.wikimedia.org/wiki/File:Shannon_Miller_scheduled_to_be_at_CES_2014_.jpg"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ommons.wikimedia.org/wiki/File:Jim_Thorpe_football.png"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commons.wikimedia.org/wiki/File:Wiley_Post.jpg" TargetMode="External"/><Relationship Id="rId4" Type="http://schemas.openxmlformats.org/officeDocument/2006/relationships/hyperlink" Target="https://commons.wikimedia.org/wiki/File:Flickr_-_USCapitol_-_Sequoya_Statue.jpg"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ommons.wikimedia.org/wiki/File:Leroy_Gordon_Cooper_Junior.jpg"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File:Owen_K._Garriott_portrait.jpg" TargetMode="External"/><Relationship Id="rId5" Type="http://schemas.openxmlformats.org/officeDocument/2006/relationships/hyperlink" Target="https://commons.wikimedia.org/wiki/File:Wiley_Post_-_Pressure_Suit_1.jpg" TargetMode="External"/><Relationship Id="rId4" Type="http://schemas.openxmlformats.org/officeDocument/2006/relationships/hyperlink" Target="https://commons.wikimedia.org/wiki/File:Shannon_Matilda_Wells_Lucid_1978.jpg"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ommons.wikimedia.org/wiki/File:Carrie_Underwood_in_2012.jp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ommons.wikimedia.org/wiki/File:HansonVancouver2008.jpg" TargetMode="External"/><Relationship Id="rId5" Type="http://schemas.openxmlformats.org/officeDocument/2006/relationships/hyperlink" Target="https://commons.wikimedia.org/wiki/File:Garth_Brooks_(3217544578).jpg" TargetMode="External"/><Relationship Id="rId4" Type="http://schemas.openxmlformats.org/officeDocument/2006/relationships/hyperlink" Target="https://commons.wikimedia.org/wiki/File:Vince_Gill.png"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8134014bb1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8134014bb1_0_1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8134014bb1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g8134014bb1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8134014bb1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g8134014bb1_0_1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134014bb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8134014bb1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134014b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8134014bb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8134014bb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g8134014bb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Athletes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lnSpc>
                <a:spcPct val="100000"/>
              </a:lnSpc>
              <a:spcBef>
                <a:spcPts val="0"/>
              </a:spcBef>
              <a:spcAft>
                <a:spcPts val="0"/>
              </a:spcAft>
              <a:buSzPts val="1400"/>
              <a:buNone/>
            </a:pPr>
            <a:r>
              <a:rPr lang="en-US" dirty="0"/>
              <a:t>Unknown author. (ca. 1915-1920). </a:t>
            </a:r>
            <a:r>
              <a:rPr lang="en-US" i="1" dirty="0"/>
              <a:t>Jim Thorpe as a football player </a:t>
            </a:r>
            <a:r>
              <a:rPr lang="en-US" dirty="0"/>
              <a:t>[Digital image]</a:t>
            </a:r>
            <a:r>
              <a:rPr lang="en-US" i="1" dirty="0"/>
              <a:t>. </a:t>
            </a:r>
            <a:r>
              <a:rPr lang="en-US" dirty="0"/>
              <a:t>Wikimedia Commons. </a:t>
            </a:r>
            <a:r>
              <a:rPr lang="en-US" u="sng" dirty="0">
                <a:solidFill>
                  <a:schemeClr val="hlink"/>
                </a:solidFill>
                <a:hlinkClick r:id="rId3"/>
              </a:rPr>
              <a:t>https://commons.wikimedia.org/wiki/File:Jim_Thorpe_football.png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New York Yankees. (1951). </a:t>
            </a:r>
            <a:r>
              <a:rPr lang="en-US" i="1" dirty="0"/>
              <a:t>1951 Mickey Mantle original news photograph used for 1951 Bowman rookie card </a:t>
            </a:r>
            <a:r>
              <a:rPr lang="en-US" dirty="0"/>
              <a:t>[Digital image]. Wikimedia Commons. </a:t>
            </a:r>
            <a:r>
              <a:rPr lang="en-US" u="sng" dirty="0">
                <a:solidFill>
                  <a:schemeClr val="hlink"/>
                </a:solidFill>
                <a:hlinkClick r:id="rId4"/>
              </a:rPr>
              <a:t>https://commons.wikimedia.org/wiki/File:Mickey_Mantle_1951.jpg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Unknown author. (ca. 1902). </a:t>
            </a:r>
            <a:r>
              <a:rPr lang="en-US" i="1" dirty="0"/>
              <a:t>Bill Picket [sic] North Fort Worth Historical Society </a:t>
            </a:r>
            <a:r>
              <a:rPr lang="en-US" dirty="0"/>
              <a:t>[Digital image]. Wikimedia Commons. </a:t>
            </a:r>
            <a:r>
              <a:rPr lang="en-US" u="sng" dirty="0">
                <a:solidFill>
                  <a:schemeClr val="hlink"/>
                </a:solidFill>
                <a:hlinkClick r:id="rId5"/>
              </a:rPr>
              <a:t>https://commons.wikimedia.org/wiki/File:Bill_Picket_North_Fort_Worth_Historical_Society.jpg</a:t>
            </a:r>
            <a:endParaRPr lang="en-US" u="sng" dirty="0">
              <a:solidFill>
                <a:schemeClr val="hlink"/>
              </a:solidFill>
            </a:endParaRPr>
          </a:p>
          <a:p>
            <a:pPr marL="0" lvl="0" indent="0" algn="l" rtl="0">
              <a:lnSpc>
                <a:spcPct val="100000"/>
              </a:lnSpc>
              <a:spcBef>
                <a:spcPts val="0"/>
              </a:spcBef>
              <a:spcAft>
                <a:spcPts val="0"/>
              </a:spcAft>
              <a:buSzPts val="1400"/>
              <a:buNone/>
            </a:pPr>
            <a:endParaRPr lang="en-US" u="sng" dirty="0">
              <a:solidFill>
                <a:schemeClr val="hlink"/>
              </a:solidFil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err="1"/>
              <a:t>Fehl</a:t>
            </a:r>
            <a:r>
              <a:rPr lang="en-US" dirty="0"/>
              <a:t>, F. (1954, April). </a:t>
            </a:r>
            <a:r>
              <a:rPr lang="en-US" i="1" dirty="0"/>
              <a:t>Maria Tallchief as the Sugar Plum Fairy and Nicholas Magallanes as her cavalier in the New York City Ballet’s 1954 production of </a:t>
            </a:r>
            <a:r>
              <a:rPr lang="en-US" dirty="0"/>
              <a:t>The Nutcracker [Digital image]. Wikimedia Commons. </a:t>
            </a:r>
            <a:r>
              <a:rPr lang="en-US" u="sng" dirty="0">
                <a:solidFill>
                  <a:schemeClr val="hlink"/>
                </a:solidFill>
                <a:hlinkClick r:id="rId6"/>
              </a:rPr>
              <a:t>https://commons.wikimedia.org/wiki/File:Maria_Tallchief_and_Nicholas_Magallanes_in_The_Nutcracker_1954_lift.png</a:t>
            </a:r>
            <a:endParaRPr lang="en-US"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134014bb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8134014bb1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Aviators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lnSpc>
                <a:spcPct val="100000"/>
              </a:lnSpc>
              <a:spcBef>
                <a:spcPts val="0"/>
              </a:spcBef>
              <a:spcAft>
                <a:spcPts val="0"/>
              </a:spcAft>
              <a:buSzPts val="1400"/>
              <a:buNone/>
            </a:pPr>
            <a:r>
              <a:rPr lang="en-US" dirty="0"/>
              <a:t>San Diego Air &amp; Space Museum Archives. (1931). </a:t>
            </a:r>
            <a:r>
              <a:rPr lang="en-US" i="1" dirty="0"/>
              <a:t>Photo of Frank M. Hawks on the right with Will Rogers on the left. While flying Will Rogers to a fund-raising campaign for the Red Cross to assist Oklahoma drought victims in, they became friends </a:t>
            </a:r>
            <a:r>
              <a:rPr lang="en-US" dirty="0"/>
              <a:t>[Digital image]. Wikimedia Commons. </a:t>
            </a:r>
            <a:r>
              <a:rPr lang="en-US" u="sng" dirty="0">
                <a:solidFill>
                  <a:schemeClr val="hlink"/>
                </a:solidFill>
                <a:hlinkClick r:id="rId3"/>
              </a:rPr>
              <a:t>https://commons.wikimedia.org/wiki/File:Photo_of_Frank_M._Hawks_on_the_right_with_Will_Rogers_on_the_left._While_flying_Will_Rogers_to_a_fund-raising_campaign_for_the_Red_Cross_to_assist_Oklahoma_drought_victims_in,_they_became_friends._(16952171407).jpg</a:t>
            </a:r>
            <a:endParaRPr i="1" dirty="0"/>
          </a:p>
          <a:p>
            <a:pPr marL="0" lvl="0" indent="0" algn="l" rtl="0">
              <a:lnSpc>
                <a:spcPct val="100000"/>
              </a:lnSpc>
              <a:spcBef>
                <a:spcPts val="0"/>
              </a:spcBef>
              <a:spcAft>
                <a:spcPts val="0"/>
              </a:spcAft>
              <a:buSzPts val="1400"/>
              <a:buNone/>
            </a:pPr>
            <a:endParaRPr i="1" dirty="0"/>
          </a:p>
          <a:p>
            <a:pPr marL="0" lvl="0" indent="0" algn="l" rtl="0">
              <a:lnSpc>
                <a:spcPct val="100000"/>
              </a:lnSpc>
              <a:spcBef>
                <a:spcPts val="0"/>
              </a:spcBef>
              <a:spcAft>
                <a:spcPts val="0"/>
              </a:spcAft>
              <a:buSzPts val="1400"/>
              <a:buNone/>
            </a:pPr>
            <a:r>
              <a:rPr lang="en-US" dirty="0"/>
              <a:t>Seppala, L. (ca. 1935, August 15). </a:t>
            </a:r>
            <a:r>
              <a:rPr lang="en-US" i="1" dirty="0"/>
              <a:t>Will Rogers standing on wing of sea plane, facing slightly left; with Wiley Post at Fairbanks, Alaska, another man and a boy in photo </a:t>
            </a:r>
            <a:r>
              <a:rPr lang="en-US" dirty="0"/>
              <a:t>[Digital image]. Wikimedia Commons. </a:t>
            </a:r>
            <a:r>
              <a:rPr lang="en-US" u="sng" dirty="0">
                <a:solidFill>
                  <a:schemeClr val="hlink"/>
                </a:solidFill>
                <a:hlinkClick r:id="rId4"/>
              </a:rPr>
              <a:t>https://commons.wikimedia.org/wiki/File:Will_Rogers_and_Wiley_Post_cph.3b05600.jpg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NASA Image and Video Library. (1978, January). </a:t>
            </a:r>
            <a:r>
              <a:rPr lang="en-US" i="1" dirty="0"/>
              <a:t>Shannon Lucid in 1978 at age 35 </a:t>
            </a:r>
            <a:r>
              <a:rPr lang="en-US" dirty="0"/>
              <a:t>[Digital image]. Wikimedia Commons. </a:t>
            </a:r>
            <a:r>
              <a:rPr lang="en-US" u="sng" dirty="0">
                <a:solidFill>
                  <a:schemeClr val="hlink"/>
                </a:solidFill>
                <a:hlinkClick r:id="rId5"/>
              </a:rPr>
              <a:t>https://commons.wikimedia.org/wiki/File:Shannon_Matilda_Wells_Lucid_1978.jpg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Unknown author. (1934). </a:t>
            </a:r>
            <a:r>
              <a:rPr lang="en-US" i="1" dirty="0"/>
              <a:t>Full-length view of the first pressure suit made by Wiley Post, constructed at the BF Goodrich plant in California, 1934. This suit had no restraint system and Post was unable to bend his joints when pressurized. The book </a:t>
            </a:r>
            <a:r>
              <a:rPr lang="en-US" dirty="0"/>
              <a:t>Spacesuits: The Smithsonian National Air and Space Collection </a:t>
            </a:r>
            <a:r>
              <a:rPr lang="en-US" i="1" dirty="0"/>
              <a:t>states that this was the first of the three pressure suits made for Post </a:t>
            </a:r>
            <a:r>
              <a:rPr lang="en-US" dirty="0"/>
              <a:t>[Digital image]. Wikimedia Commons. </a:t>
            </a:r>
            <a:r>
              <a:rPr lang="en-US" u="sng" dirty="0">
                <a:solidFill>
                  <a:schemeClr val="hlink"/>
                </a:solidFill>
                <a:hlinkClick r:id="rId6"/>
              </a:rPr>
              <a:t>https://commons.wikimedia.org/wiki/File:Wiley_Post_-_Pressure_Suit_1.jpg</a:t>
            </a:r>
            <a:endParaRPr dirty="0"/>
          </a:p>
          <a:p>
            <a:pPr marL="0" lvl="0" indent="0" algn="l" rtl="0">
              <a:lnSpc>
                <a:spcPct val="100000"/>
              </a:lnSpc>
              <a:spcBef>
                <a:spcPts val="0"/>
              </a:spcBef>
              <a:spcAft>
                <a:spcPts val="0"/>
              </a:spcAft>
              <a:buSzPts val="1400"/>
              <a:buNone/>
            </a:pPr>
            <a:r>
              <a:rPr lang="en-US"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8134014bb1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8134014bb1_0_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3 Women and 1 Man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spcBef>
                <a:spcPts val="0"/>
              </a:spcBef>
              <a:spcAft>
                <a:spcPts val="0"/>
              </a:spcAft>
              <a:buSzPts val="1400"/>
              <a:buNone/>
            </a:pPr>
            <a:r>
              <a:rPr lang="en-US" dirty="0" err="1"/>
              <a:t>Fehl</a:t>
            </a:r>
            <a:r>
              <a:rPr lang="en-US" dirty="0"/>
              <a:t>, F. (1954, April). </a:t>
            </a:r>
            <a:r>
              <a:rPr lang="en-US" i="1" dirty="0"/>
              <a:t>Maria Tallchief as the Sugar Plum Fairy and Nicholas Magallanes as her cavalier in the New York City Ballet’s 1954 production of </a:t>
            </a:r>
            <a:r>
              <a:rPr lang="en-US" dirty="0"/>
              <a:t>The Nutcracker [Digital image]. Wikimedia Commons. </a:t>
            </a:r>
            <a:r>
              <a:rPr lang="en-US" u="sng" dirty="0">
                <a:solidFill>
                  <a:schemeClr val="hlink"/>
                </a:solidFill>
                <a:hlinkClick r:id="rId3"/>
              </a:rPr>
              <a:t>https://commons.wikimedia.org/wiki/File:Maria_Tallchief_and_Nicholas_Magallanes_in_The_Nutcracker_1954_lift.png</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en-US" dirty="0"/>
              <a:t>Intel Free Press. (2013, December 27). </a:t>
            </a:r>
            <a:r>
              <a:rPr lang="en-US" i="1" dirty="0"/>
              <a:t>The celebrity draw at the </a:t>
            </a:r>
            <a:r>
              <a:rPr lang="en-US" i="1" dirty="0" err="1"/>
              <a:t>FitnessTech</a:t>
            </a:r>
            <a:r>
              <a:rPr lang="en-US" i="1" dirty="0"/>
              <a:t> Summit on Jan. 7 will be two-time Olympic gold medalist and cancer survivor Shannon Miller </a:t>
            </a:r>
            <a:r>
              <a:rPr lang="en-US" dirty="0"/>
              <a:t>[Digital image]. Wikimedia Commons. </a:t>
            </a:r>
            <a:r>
              <a:rPr lang="en-US" u="sng" dirty="0">
                <a:solidFill>
                  <a:schemeClr val="hlink"/>
                </a:solidFill>
                <a:hlinkClick r:id="rId4"/>
              </a:rPr>
              <a:t>https://commons.wikimedia.org/wiki/File:Shannon_Miller_scheduled_to_be_at_CES_2014_.jpg</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en-US" dirty="0"/>
              <a:t>Unknown author. (ca. 1902). </a:t>
            </a:r>
            <a:r>
              <a:rPr lang="en-US" i="1" dirty="0"/>
              <a:t>Bill Picket [sic] North Fort Worth Historical Society </a:t>
            </a:r>
            <a:r>
              <a:rPr lang="en-US" dirty="0"/>
              <a:t>[Digital image]. Wikimedia Commons. </a:t>
            </a:r>
            <a:r>
              <a:rPr lang="en-US" u="sng" dirty="0">
                <a:solidFill>
                  <a:schemeClr val="hlink"/>
                </a:solidFill>
                <a:hlinkClick r:id="rId5"/>
              </a:rPr>
              <a:t>https://commons.wikimedia.org/wiki/File:Bill_Picket_North_Fort_Worth_Historical_Society.jpg</a:t>
            </a:r>
            <a:endParaRPr dirty="0"/>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solidFill>
                  <a:srgbClr val="000000"/>
                </a:solidFill>
                <a:highlight>
                  <a:srgbClr val="FFFFFF"/>
                </a:highlight>
              </a:rPr>
              <a:t>Unknown author. (c. 1995). </a:t>
            </a:r>
            <a:r>
              <a:rPr lang="en-US" i="1" dirty="0">
                <a:solidFill>
                  <a:srgbClr val="000000"/>
                </a:solidFill>
                <a:highlight>
                  <a:srgbClr val="FFFFFF"/>
                </a:highlight>
              </a:rPr>
              <a:t>Photo of Clara Luper. </a:t>
            </a:r>
            <a:r>
              <a:rPr lang="en-US" dirty="0">
                <a:solidFill>
                  <a:srgbClr val="000000"/>
                </a:solidFill>
              </a:rPr>
              <a:t>Courtesy of Oklahoma Hall of Fame Archives, Oklahoma Hall of Fame at the Gaylord-Pickens Museum, Oklahoma City, OK.</a:t>
            </a:r>
            <a:endParaRPr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134014bb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g8134014bb1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3 Men and 1 Woman</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spcBef>
                <a:spcPts val="0"/>
              </a:spcBef>
              <a:spcAft>
                <a:spcPts val="0"/>
              </a:spcAft>
              <a:buSzPts val="1400"/>
              <a:buNone/>
            </a:pPr>
            <a:r>
              <a:rPr lang="en-US" dirty="0"/>
              <a:t>Unknown author. (ca. 1915-1920). </a:t>
            </a:r>
            <a:r>
              <a:rPr lang="en-US" i="1" dirty="0"/>
              <a:t>Jim Thorpe as a football player </a:t>
            </a:r>
            <a:r>
              <a:rPr lang="en-US" dirty="0"/>
              <a:t>[Digital image]</a:t>
            </a:r>
            <a:r>
              <a:rPr lang="en-US" i="1" dirty="0"/>
              <a:t>. </a:t>
            </a:r>
            <a:r>
              <a:rPr lang="en-US" dirty="0"/>
              <a:t>Wikimedia Commons. </a:t>
            </a:r>
            <a:r>
              <a:rPr lang="en-US" u="sng" dirty="0">
                <a:solidFill>
                  <a:schemeClr val="hlink"/>
                </a:solidFill>
                <a:hlinkClick r:id="rId3"/>
              </a:rPr>
              <a:t>https://commons.wikimedia.org/wiki/File:Jim_Thorpe_football.png</a:t>
            </a:r>
            <a:endParaRPr dirty="0"/>
          </a:p>
          <a:p>
            <a:pPr marL="0" lvl="0" indent="0" algn="l" rtl="0">
              <a:spcBef>
                <a:spcPts val="0"/>
              </a:spcBef>
              <a:spcAft>
                <a:spcPts val="0"/>
              </a:spcAft>
              <a:buClr>
                <a:srgbClr val="000000"/>
              </a:buClr>
              <a:buSzPts val="1400"/>
              <a:buFont typeface="Arial"/>
              <a:buNone/>
            </a:pPr>
            <a:endParaRPr dirty="0"/>
          </a:p>
          <a:p>
            <a:pPr marL="0" lvl="0" indent="0" algn="l" rtl="0">
              <a:spcBef>
                <a:spcPts val="0"/>
              </a:spcBef>
              <a:spcAft>
                <a:spcPts val="0"/>
              </a:spcAft>
              <a:buSzPts val="1400"/>
              <a:buNone/>
            </a:pPr>
            <a:r>
              <a:rPr lang="en-US" dirty="0">
                <a:highlight>
                  <a:srgbClr val="FFFFFF"/>
                </a:highlight>
              </a:rPr>
              <a:t>Unknown author. (ca. 1995). </a:t>
            </a:r>
            <a:r>
              <a:rPr lang="en-US" i="1" dirty="0">
                <a:highlight>
                  <a:srgbClr val="FFFFFF"/>
                </a:highlight>
              </a:rPr>
              <a:t>Photo of Clara Luper. </a:t>
            </a:r>
            <a:r>
              <a:rPr lang="en-US" dirty="0"/>
              <a:t>Courtesy of Oklahoma Hall of Fame Archives, Oklahoma Hall of Fame at the Gaylord-Pickens Museum, Oklahoma City, OK.</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en-US" dirty="0"/>
              <a:t>U.S. Capitol (2011, October 11). </a:t>
            </a:r>
            <a:r>
              <a:rPr lang="en-US" i="1" dirty="0"/>
              <a:t>Sequoya (1770?-1843) Oklahoma bronze by Vinnie Ream (completed by G. Julian </a:t>
            </a:r>
            <a:r>
              <a:rPr lang="en-US" i="1" dirty="0" err="1"/>
              <a:t>Zolnay</a:t>
            </a:r>
            <a:r>
              <a:rPr lang="en-US" i="1" dirty="0"/>
              <a:t>) given in 1917 National Statuary Hall U.S. Capitol </a:t>
            </a:r>
            <a:r>
              <a:rPr lang="en-US" dirty="0"/>
              <a:t>[Digital image]. Wikimedia Commons. </a:t>
            </a:r>
            <a:r>
              <a:rPr lang="en-US" u="sng" dirty="0">
                <a:solidFill>
                  <a:schemeClr val="hlink"/>
                </a:solidFill>
                <a:hlinkClick r:id="rId4"/>
              </a:rPr>
              <a:t>https://commons.wikimedia.org/wiki/File:Flickr_-_USCapitol_-_Sequoya_Statue.jpg</a:t>
            </a:r>
            <a:endParaRPr dirty="0"/>
          </a:p>
          <a:p>
            <a:pPr marL="0" lvl="0" indent="0" algn="l" rtl="0">
              <a:spcBef>
                <a:spcPts val="0"/>
              </a:spcBef>
              <a:spcAft>
                <a:spcPts val="0"/>
              </a:spcAft>
              <a:buSzPts val="1400"/>
              <a:buNone/>
            </a:pPr>
            <a:endParaRPr dirty="0"/>
          </a:p>
          <a:p>
            <a:pPr marL="0" lvl="0" indent="0" algn="l" rtl="0">
              <a:spcBef>
                <a:spcPts val="0"/>
              </a:spcBef>
              <a:spcAft>
                <a:spcPts val="0"/>
              </a:spcAft>
              <a:buSzPts val="1400"/>
              <a:buNone/>
            </a:pPr>
            <a:r>
              <a:rPr lang="en-US" dirty="0"/>
              <a:t>NASA. (ca. 1934). </a:t>
            </a:r>
            <a:r>
              <a:rPr lang="en-US" i="1" dirty="0"/>
              <a:t>Photography of aviator Wiley Post in his third space suit </a:t>
            </a:r>
            <a:r>
              <a:rPr lang="en-US" dirty="0"/>
              <a:t>[Digital image]. Wikimedia Commons. </a:t>
            </a:r>
            <a:r>
              <a:rPr lang="en-US" u="sng" dirty="0">
                <a:solidFill>
                  <a:schemeClr val="hlink"/>
                </a:solidFill>
                <a:hlinkClick r:id="rId5"/>
              </a:rPr>
              <a:t>https://commons.wikimedia.org/wiki/File:Wiley_Post.jpg</a:t>
            </a:r>
            <a:endParaRPr dirty="0"/>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134014bb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2" name="Google Shape;142;g8134014bb1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NASA Astronauts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lnSpc>
                <a:spcPct val="100000"/>
              </a:lnSpc>
              <a:spcBef>
                <a:spcPts val="0"/>
              </a:spcBef>
              <a:spcAft>
                <a:spcPts val="0"/>
              </a:spcAft>
              <a:buSzPts val="1400"/>
              <a:buNone/>
            </a:pPr>
            <a:r>
              <a:rPr lang="en-US" dirty="0"/>
              <a:t>NASA. (1962, September 25). </a:t>
            </a:r>
            <a:r>
              <a:rPr lang="en-US" i="1" dirty="0"/>
              <a:t>Official portrait of L. Gordon Cooper Jr. in pressure suit and helmet </a:t>
            </a:r>
            <a:r>
              <a:rPr lang="en-US" dirty="0"/>
              <a:t>[Digital image]. Wikimedia Commons. </a:t>
            </a:r>
            <a:r>
              <a:rPr lang="en-US" u="sng" dirty="0">
                <a:solidFill>
                  <a:schemeClr val="hlink"/>
                </a:solidFill>
                <a:hlinkClick r:id="rId3"/>
              </a:rPr>
              <a:t>https://commons.wikimedia.org/wiki/File:Leroy_Gordon_Cooper_Junior.jpg</a:t>
            </a:r>
            <a:endParaRPr dirty="0"/>
          </a:p>
          <a:p>
            <a:pPr marL="0" lvl="0" indent="0" algn="l" rtl="0">
              <a:lnSpc>
                <a:spcPct val="100000"/>
              </a:lnSpc>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NASA Image and Video Library. (1978, January). </a:t>
            </a:r>
            <a:r>
              <a:rPr lang="en-US" i="1" dirty="0"/>
              <a:t>Shannon Lucid in 1978 at age 35 </a:t>
            </a:r>
            <a:r>
              <a:rPr lang="en-US" dirty="0"/>
              <a:t>[Digital image]. Wikimedia Commons. </a:t>
            </a:r>
            <a:r>
              <a:rPr lang="en-US" u="sng" dirty="0">
                <a:solidFill>
                  <a:schemeClr val="hlink"/>
                </a:solidFill>
                <a:hlinkClick r:id="rId4"/>
              </a:rPr>
              <a:t>https://commons.wikimedia.org/wiki/File:Shannon_Matilda_Wells_Lucid_1978.jpg</a:t>
            </a:r>
            <a:endParaRPr dirty="0"/>
          </a:p>
          <a:p>
            <a:pPr marL="0" lvl="0" indent="0" algn="l" rtl="0">
              <a:spcBef>
                <a:spcPts val="0"/>
              </a:spcBef>
              <a:spcAft>
                <a:spcPts val="0"/>
              </a:spcAft>
              <a:buClr>
                <a:schemeClr val="dk1"/>
              </a:buClr>
              <a:buSzPts val="1400"/>
              <a:buFont typeface="Arial"/>
              <a:buNone/>
            </a:pPr>
            <a:endParaRPr dirty="0"/>
          </a:p>
          <a:p>
            <a:pPr marL="0" lvl="0" indent="0" algn="l" rtl="0">
              <a:spcBef>
                <a:spcPts val="0"/>
              </a:spcBef>
              <a:spcAft>
                <a:spcPts val="0"/>
              </a:spcAft>
              <a:buSzPts val="1400"/>
              <a:buNone/>
            </a:pPr>
            <a:r>
              <a:rPr lang="en-US" dirty="0"/>
              <a:t>Unknown author. (1934). </a:t>
            </a:r>
            <a:r>
              <a:rPr lang="en-US" i="1" dirty="0"/>
              <a:t>Full-length view of the first pressure suit made by Wiley Post, constructed at the BF Goodrich plant in California, 1934. This suit had no restraint system and Post was unable to bend his joints when pressurized. The book </a:t>
            </a:r>
            <a:r>
              <a:rPr lang="en-US" dirty="0"/>
              <a:t>Spacesuits: The Smithsonian National Air and Space Collection </a:t>
            </a:r>
            <a:r>
              <a:rPr lang="en-US" i="1" dirty="0"/>
              <a:t>states that this was the first of the three pressure suits made for Post </a:t>
            </a:r>
            <a:r>
              <a:rPr lang="en-US" dirty="0"/>
              <a:t>[Digital image]. Wikimedia Commons. </a:t>
            </a:r>
            <a:r>
              <a:rPr lang="en-US" u="sng" dirty="0">
                <a:solidFill>
                  <a:schemeClr val="hlink"/>
                </a:solidFill>
                <a:hlinkClick r:id="rId5"/>
              </a:rPr>
              <a:t>https://commons.wikimedia.org/wiki/File:Wiley_Post_-_Pressure_Suit_1.jpg</a:t>
            </a:r>
            <a:endParaRPr dirty="0"/>
          </a:p>
          <a:p>
            <a:pPr marL="0" lvl="0" indent="0" algn="l" rtl="0">
              <a:spcBef>
                <a:spcPts val="0"/>
              </a:spcBef>
              <a:spcAft>
                <a:spcPts val="0"/>
              </a:spcAft>
              <a:buSzPts val="1400"/>
              <a:buNone/>
            </a:pPr>
            <a:endParaRPr dirty="0"/>
          </a:p>
          <a:p>
            <a:pPr marL="0" lvl="0" indent="0" algn="l" rtl="0">
              <a:spcBef>
                <a:spcPts val="0"/>
              </a:spcBef>
              <a:spcAft>
                <a:spcPts val="0"/>
              </a:spcAft>
              <a:buClr>
                <a:schemeClr val="dk1"/>
              </a:buClr>
              <a:buSzPts val="1400"/>
              <a:buFont typeface="Arial"/>
              <a:buNone/>
            </a:pPr>
            <a:r>
              <a:rPr lang="en-US" dirty="0"/>
              <a:t>NASA. (1981, March 24). </a:t>
            </a:r>
            <a:r>
              <a:rPr lang="en-US" i="1" dirty="0"/>
              <a:t>Owen K. </a:t>
            </a:r>
            <a:r>
              <a:rPr lang="en-US" i="1" dirty="0" err="1"/>
              <a:t>Garriot</a:t>
            </a:r>
            <a:r>
              <a:rPr lang="en-US" i="1" dirty="0"/>
              <a:t> [sic] posing for a portrait, holding a model of the Space Shuttle </a:t>
            </a:r>
            <a:r>
              <a:rPr lang="en-US" dirty="0"/>
              <a:t>[Digital image]. Wikimedia Commons. </a:t>
            </a:r>
            <a:r>
              <a:rPr lang="en-US" u="sng" dirty="0">
                <a:solidFill>
                  <a:schemeClr val="hlink"/>
                </a:solidFill>
                <a:hlinkClick r:id="rId6"/>
              </a:rPr>
              <a:t>https://commons.wikimedia.org/wiki/File:Owen_K._Garriott_portrait.jpg</a:t>
            </a:r>
            <a:endParaRPr dirty="0"/>
          </a:p>
          <a:p>
            <a:pPr marL="0" lvl="0" indent="0" algn="l" rtl="0">
              <a:spcBef>
                <a:spcPts val="0"/>
              </a:spcBef>
              <a:spcAft>
                <a:spcPts val="0"/>
              </a:spcAft>
              <a:buClr>
                <a:schemeClr val="dk1"/>
              </a:buClr>
              <a:buSzPts val="1400"/>
              <a:buFont typeface="Arial"/>
              <a:buNone/>
            </a:pPr>
            <a:r>
              <a:rPr lang="en-US" dirty="0"/>
              <a:t> </a:t>
            </a:r>
            <a:endParaRPr dirty="0"/>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134014bb1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8134014bb1_0_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Singers/Songwriters</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b="1" dirty="0"/>
              <a:t>Image Sources:</a:t>
            </a:r>
            <a:endParaRPr b="1" dirty="0"/>
          </a:p>
          <a:p>
            <a:pPr marL="0" lvl="0" indent="0" algn="l" rtl="0">
              <a:lnSpc>
                <a:spcPct val="100000"/>
              </a:lnSpc>
              <a:spcBef>
                <a:spcPts val="0"/>
              </a:spcBef>
              <a:spcAft>
                <a:spcPts val="0"/>
              </a:spcAft>
              <a:buSzPts val="1400"/>
              <a:buNone/>
            </a:pPr>
            <a:r>
              <a:rPr lang="en-US" dirty="0" err="1"/>
              <a:t>Dephisticate</a:t>
            </a:r>
            <a:r>
              <a:rPr lang="en-US" dirty="0"/>
              <a:t>. (2012, May 1). </a:t>
            </a:r>
            <a:r>
              <a:rPr lang="en-US" i="1" dirty="0"/>
              <a:t>Carrie Underwood performing in Times Square, NYC, in 2012. Photo is a cropped and retouched version of a larger photo published at Flickr </a:t>
            </a:r>
            <a:r>
              <a:rPr lang="en-US" dirty="0"/>
              <a:t>[Digital image]. Wikimedia Commons. </a:t>
            </a:r>
            <a:r>
              <a:rPr lang="en-US" u="sng" dirty="0">
                <a:solidFill>
                  <a:schemeClr val="hlink"/>
                </a:solidFill>
                <a:hlinkClick r:id="rId3"/>
              </a:rPr>
              <a:t>https://commons.wikimedia.org/wiki/File:Carrie_Underwood_in_2012.jpg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a:t>Russell, D. (2019, February 26). </a:t>
            </a:r>
            <a:r>
              <a:rPr lang="en-US" i="1" dirty="0"/>
              <a:t>Vince Gill with the Eagles </a:t>
            </a:r>
            <a:r>
              <a:rPr lang="en-US" dirty="0"/>
              <a:t>[Digital image]. Wikimedia Commons. </a:t>
            </a:r>
            <a:r>
              <a:rPr lang="en-US" u="sng" dirty="0">
                <a:solidFill>
                  <a:schemeClr val="hlink"/>
                </a:solidFill>
                <a:hlinkClick r:id="rId4"/>
              </a:rPr>
              <a:t>https://commons.wikimedia.org/wiki/File:Vince_Gill.png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err="1"/>
              <a:t>Jurvetson</a:t>
            </a:r>
            <a:r>
              <a:rPr lang="en-US" dirty="0"/>
              <a:t>, S. (2009, January 18). </a:t>
            </a:r>
            <a:r>
              <a:rPr lang="en-US" i="1" dirty="0"/>
              <a:t>Singin’ </a:t>
            </a:r>
            <a:r>
              <a:rPr lang="en-US" dirty="0"/>
              <a:t>American Pie [Digital image]. Wikimedia Commons. </a:t>
            </a:r>
            <a:r>
              <a:rPr lang="en-US" u="sng" dirty="0">
                <a:solidFill>
                  <a:schemeClr val="hlink"/>
                </a:solidFill>
                <a:hlinkClick r:id="rId5"/>
              </a:rPr>
              <a:t>https://commons.wikimedia.org/wiki/File:Garth_Brooks_(3217544578).jpg</a:t>
            </a:r>
            <a:endParaRPr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r>
              <a:rPr lang="en-US" dirty="0" err="1"/>
              <a:t>Maybellinechic</a:t>
            </a:r>
            <a:r>
              <a:rPr lang="en-US" dirty="0"/>
              <a:t>. (2008, September 10). </a:t>
            </a:r>
            <a:r>
              <a:rPr lang="en-US" i="1" dirty="0"/>
              <a:t>Hanson at the Vancouver date of their “Walk around the world tour” </a:t>
            </a:r>
            <a:r>
              <a:rPr lang="en-US" dirty="0"/>
              <a:t>[Digital image]. Wikimedia Commons. </a:t>
            </a:r>
            <a:r>
              <a:rPr lang="en-US" u="sng" dirty="0">
                <a:solidFill>
                  <a:schemeClr val="hlink"/>
                </a:solidFill>
                <a:hlinkClick r:id="rId6"/>
              </a:rPr>
              <a:t>https://commons.wikimedia.org/wiki/File:HansonVancouver2008.jpg</a:t>
            </a: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7d8e805b6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7d8e805b68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16452" y="1028700"/>
            <a:ext cx="1911096" cy="3122792"/>
          </a:xfrm>
          <a:prstGeom prst="rect">
            <a:avLst/>
          </a:prstGeom>
        </p:spPr>
      </p:pic>
    </p:spTree>
    <p:extLst>
      <p:ext uri="{BB962C8B-B14F-4D97-AF65-F5344CB8AC3E}">
        <p14:creationId xmlns:p14="http://schemas.microsoft.com/office/powerpoint/2010/main" val="907173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3575050" y="1428750"/>
            <a:ext cx="5111750" cy="3257550"/>
          </a:xfrm>
        </p:spPr>
        <p:txBody>
          <a:bodyPr tIns="0"/>
          <a:lstStyle>
            <a:lvl1pPr marL="0" indent="0">
              <a:buNone/>
              <a:defRPr sz="2100" baseline="0"/>
            </a:lvl1pPr>
            <a:lvl2pPr>
              <a:defRPr sz="1950"/>
            </a:lvl2pPr>
            <a:lvl3pPr>
              <a:defRPr sz="1800"/>
            </a:lvl3pPr>
            <a:lvl4pPr>
              <a:defRPr sz="1500"/>
            </a:lvl4pPr>
            <a:lvl5pPr>
              <a:defRPr sz="1350"/>
            </a:lvl5pPr>
          </a:lstStyle>
          <a:p>
            <a:pPr lvl="0" eaLnBrk="1" latinLnBrk="0" hangingPunct="1"/>
            <a:r>
              <a:rPr kumimoji="0" lang="en-US" dirty="0"/>
              <a:t>[place photo or chart here]</a:t>
            </a:r>
          </a:p>
        </p:txBody>
      </p:sp>
      <p:sp>
        <p:nvSpPr>
          <p:cNvPr id="8"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9" name="Content Placeholder 4"/>
          <p:cNvSpPr>
            <a:spLocks noGrp="1"/>
          </p:cNvSpPr>
          <p:nvPr>
            <p:ph sz="quarter" idx="2"/>
          </p:nvPr>
        </p:nvSpPr>
        <p:spPr>
          <a:xfrm>
            <a:off x="457200" y="1428750"/>
            <a:ext cx="3124200" cy="3257550"/>
          </a:xfrm>
        </p:spPr>
        <p:txBody>
          <a:bodyPr tIns="0"/>
          <a:lstStyle>
            <a:lvl1pPr>
              <a:buSzPct val="100000"/>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A885A5F4-BF8A-D14B-9D6F-04FC9576212F}"/>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D0E19811-B19E-BF43-AC0C-6D47A5A067B2}"/>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7383559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9"/>
        <p:cNvGrpSpPr/>
        <p:nvPr/>
      </p:nvGrpSpPr>
      <p:grpSpPr>
        <a:xfrm>
          <a:off x="0" y="0"/>
          <a:ext cx="0" cy="0"/>
          <a:chOff x="0" y="0"/>
          <a:chExt cx="0" cy="0"/>
        </a:xfrm>
      </p:grpSpPr>
      <p:sp>
        <p:nvSpPr>
          <p:cNvPr id="22" name="Shape 22"/>
          <p:cNvSpPr txBox="1">
            <a:spLocks noGrp="1"/>
          </p:cNvSpPr>
          <p:nvPr>
            <p:ph type="title"/>
          </p:nvPr>
        </p:nvSpPr>
        <p:spPr>
          <a:xfrm>
            <a:off x="457200" y="205978"/>
            <a:ext cx="8229600" cy="857250"/>
          </a:xfrm>
          <a:prstGeom prst="rect">
            <a:avLst/>
          </a:prstGeom>
          <a:noFill/>
          <a:ln>
            <a:noFill/>
          </a:ln>
        </p:spPr>
        <p:txBody>
          <a:bodyPr lIns="91421" tIns="91421" rIns="91421" bIns="91421" anchor="ctr" anchorCtr="0"/>
          <a:lstStyle>
            <a:lvl1pPr algn="l" rtl="0">
              <a:spcBef>
                <a:spcPts val="0"/>
              </a:spcBef>
              <a:buSzPct val="100000"/>
              <a:buFont typeface="Georgia"/>
              <a:buNone/>
              <a:defRPr sz="3600" b="0">
                <a:solidFill>
                  <a:srgbClr val="991B1E"/>
                </a:solidFill>
                <a:latin typeface="Calibri"/>
                <a:ea typeface="Georgia"/>
                <a:cs typeface="Calibri"/>
                <a:sym typeface="Georgia"/>
              </a:defRPr>
            </a:lvl1pPr>
            <a:lvl2pPr algn="l" rtl="0">
              <a:spcBef>
                <a:spcPts val="0"/>
              </a:spcBef>
              <a:buSzPct val="100000"/>
              <a:buFont typeface="Georgia"/>
              <a:buNone/>
              <a:defRPr sz="3600" b="0">
                <a:solidFill>
                  <a:schemeClr val="lt1"/>
                </a:solidFill>
                <a:latin typeface="Georgia"/>
                <a:ea typeface="Georgia"/>
                <a:cs typeface="Georgia"/>
                <a:sym typeface="Georgia"/>
              </a:defRPr>
            </a:lvl2pPr>
            <a:lvl3pPr algn="l" rtl="0">
              <a:spcBef>
                <a:spcPts val="0"/>
              </a:spcBef>
              <a:buSzPct val="100000"/>
              <a:buFont typeface="Georgia"/>
              <a:buNone/>
              <a:defRPr sz="3600" b="0">
                <a:solidFill>
                  <a:schemeClr val="lt1"/>
                </a:solidFill>
                <a:latin typeface="Georgia"/>
                <a:ea typeface="Georgia"/>
                <a:cs typeface="Georgia"/>
                <a:sym typeface="Georgia"/>
              </a:defRPr>
            </a:lvl3pPr>
            <a:lvl4pPr algn="l" rtl="0">
              <a:spcBef>
                <a:spcPts val="0"/>
              </a:spcBef>
              <a:buSzPct val="100000"/>
              <a:buFont typeface="Georgia"/>
              <a:buNone/>
              <a:defRPr sz="3600" b="0">
                <a:solidFill>
                  <a:schemeClr val="lt1"/>
                </a:solidFill>
                <a:latin typeface="Georgia"/>
                <a:ea typeface="Georgia"/>
                <a:cs typeface="Georgia"/>
                <a:sym typeface="Georgia"/>
              </a:defRPr>
            </a:lvl4pPr>
            <a:lvl5pPr algn="l" rtl="0">
              <a:spcBef>
                <a:spcPts val="0"/>
              </a:spcBef>
              <a:buSzPct val="100000"/>
              <a:buFont typeface="Georgia"/>
              <a:buNone/>
              <a:defRPr sz="3600" b="0">
                <a:solidFill>
                  <a:schemeClr val="lt1"/>
                </a:solidFill>
                <a:latin typeface="Georgia"/>
                <a:ea typeface="Georgia"/>
                <a:cs typeface="Georgia"/>
                <a:sym typeface="Georgia"/>
              </a:defRPr>
            </a:lvl5pPr>
            <a:lvl6pPr algn="l" rtl="0">
              <a:spcBef>
                <a:spcPts val="0"/>
              </a:spcBef>
              <a:buSzPct val="100000"/>
              <a:buFont typeface="Georgia"/>
              <a:buNone/>
              <a:defRPr sz="3600" b="0">
                <a:solidFill>
                  <a:schemeClr val="lt1"/>
                </a:solidFill>
                <a:latin typeface="Georgia"/>
                <a:ea typeface="Georgia"/>
                <a:cs typeface="Georgia"/>
                <a:sym typeface="Georgia"/>
              </a:defRPr>
            </a:lvl6pPr>
            <a:lvl7pPr algn="l" rtl="0">
              <a:spcBef>
                <a:spcPts val="0"/>
              </a:spcBef>
              <a:buSzPct val="100000"/>
              <a:buFont typeface="Georgia"/>
              <a:buNone/>
              <a:defRPr sz="3600" b="0">
                <a:solidFill>
                  <a:schemeClr val="lt1"/>
                </a:solidFill>
                <a:latin typeface="Georgia"/>
                <a:ea typeface="Georgia"/>
                <a:cs typeface="Georgia"/>
                <a:sym typeface="Georgia"/>
              </a:defRPr>
            </a:lvl7pPr>
            <a:lvl8pPr algn="l" rtl="0">
              <a:spcBef>
                <a:spcPts val="0"/>
              </a:spcBef>
              <a:buSzPct val="100000"/>
              <a:buFont typeface="Georgia"/>
              <a:buNone/>
              <a:defRPr sz="3600" b="0">
                <a:solidFill>
                  <a:schemeClr val="lt1"/>
                </a:solidFill>
                <a:latin typeface="Georgia"/>
                <a:ea typeface="Georgia"/>
                <a:cs typeface="Georgia"/>
                <a:sym typeface="Georgia"/>
              </a:defRPr>
            </a:lvl8pPr>
            <a:lvl9pPr algn="l" rtl="0">
              <a:spcBef>
                <a:spcPts val="0"/>
              </a:spcBef>
              <a:buSzPct val="100000"/>
              <a:buFont typeface="Georgia"/>
              <a:buNone/>
              <a:defRPr sz="3600" b="0">
                <a:solidFill>
                  <a:schemeClr val="lt1"/>
                </a:solidFill>
                <a:latin typeface="Georgia"/>
                <a:ea typeface="Georgia"/>
                <a:cs typeface="Georgia"/>
                <a:sym typeface="Georgia"/>
              </a:defRPr>
            </a:lvl9pPr>
          </a:lstStyle>
          <a:p>
            <a:r>
              <a:rPr lang="en-US"/>
              <a:t>Click to edit Master title style</a:t>
            </a:r>
            <a:endParaRPr lang="en-US" dirty="0"/>
          </a:p>
        </p:txBody>
      </p:sp>
      <p:sp>
        <p:nvSpPr>
          <p:cNvPr id="23" name="Shape 23"/>
          <p:cNvSpPr txBox="1">
            <a:spLocks noGrp="1"/>
          </p:cNvSpPr>
          <p:nvPr>
            <p:ph type="body" idx="1"/>
          </p:nvPr>
        </p:nvSpPr>
        <p:spPr>
          <a:xfrm>
            <a:off x="457200"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sp>
        <p:nvSpPr>
          <p:cNvPr id="25" name="Shape 25"/>
          <p:cNvSpPr txBox="1">
            <a:spLocks noGrp="1"/>
          </p:cNvSpPr>
          <p:nvPr>
            <p:ph type="body" idx="2"/>
          </p:nvPr>
        </p:nvSpPr>
        <p:spPr>
          <a:xfrm>
            <a:off x="4692274" y="1200150"/>
            <a:ext cx="3994500" cy="3725775"/>
          </a:xfrm>
          <a:prstGeom prst="rect">
            <a:avLst/>
          </a:prstGeom>
          <a:noFill/>
          <a:ln>
            <a:noFill/>
          </a:ln>
        </p:spPr>
        <p:txBody>
          <a:bodyPr lIns="91421" tIns="91421" rIns="91421" bIns="91421" anchor="t" anchorCtr="0"/>
          <a:lstStyle>
            <a:lvl1pPr rtl="0">
              <a:buSzPct val="100000"/>
              <a:defRPr/>
            </a:lvl1pPr>
            <a:lvl2pPr rtl="0">
              <a:defRPr/>
            </a:lvl2pPr>
            <a:lvl3pPr rtl="0">
              <a:defRPr/>
            </a:lvl3pPr>
            <a:lvl4pPr rtl="0">
              <a:defRPr/>
            </a:lvl4pPr>
            <a:lvl5pPr rtl="0">
              <a:defRPr sz="1350"/>
            </a:lvl5pPr>
            <a:lvl6pPr rtl="0">
              <a:defRPr sz="1350"/>
            </a:lvl6pPr>
            <a:lvl7pPr rtl="0">
              <a:defRPr sz="1350"/>
            </a:lvl7pPr>
            <a:lvl8pPr rtl="0">
              <a:defRPr sz="1350"/>
            </a:lvl8pPr>
            <a:lvl9pPr rtl="0">
              <a:defRPr sz="1350"/>
            </a:lvl9pPr>
          </a:lstStyle>
          <a:p>
            <a:pPr lvl="0"/>
            <a:r>
              <a:rPr lang="en-US"/>
              <a:t>Click to edit Master text styles</a:t>
            </a:r>
          </a:p>
        </p:txBody>
      </p:sp>
      <p:pic>
        <p:nvPicPr>
          <p:cNvPr id="7" name="Picture 6">
            <a:extLst>
              <a:ext uri="{FF2B5EF4-FFF2-40B4-BE49-F238E27FC236}">
                <a16:creationId xmlns:a16="http://schemas.microsoft.com/office/drawing/2014/main" id="{D49CFC92-F4E3-F442-AAFD-2F57B4647029}"/>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D0D38B05-6D1C-0142-8B1F-5428DBB19EC0}"/>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4171543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ogo slide">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6785908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body blue">
    <p:spTree>
      <p:nvGrpSpPr>
        <p:cNvPr id="1" name="Shape 213"/>
        <p:cNvGrpSpPr/>
        <p:nvPr/>
      </p:nvGrpSpPr>
      <p:grpSpPr>
        <a:xfrm>
          <a:off x="0" y="0"/>
          <a:ext cx="0" cy="0"/>
          <a:chOff x="0" y="0"/>
          <a:chExt cx="0" cy="0"/>
        </a:xfrm>
      </p:grpSpPr>
      <p:sp>
        <p:nvSpPr>
          <p:cNvPr id="230" name="Shape 2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1A2836"/>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31" name="Shape 23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E4A53BEA-8A0A-8649-9D3F-9FC7DDBDA52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0452462F-32C3-CB42-948B-949C21499BA2}"/>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510836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body red">
    <p:bg>
      <p:bgPr>
        <a:solidFill>
          <a:schemeClr val="bg1"/>
        </a:solidFill>
        <a:effectLst/>
      </p:bgPr>
    </p:bg>
    <p:spTree>
      <p:nvGrpSpPr>
        <p:cNvPr id="1" name="Shape 193"/>
        <p:cNvGrpSpPr/>
        <p:nvPr/>
      </p:nvGrpSpPr>
      <p:grpSpPr>
        <a:xfrm>
          <a:off x="0" y="0"/>
          <a:ext cx="0" cy="0"/>
          <a:chOff x="0" y="0"/>
          <a:chExt cx="0" cy="0"/>
        </a:xfrm>
      </p:grpSpPr>
      <p:sp>
        <p:nvSpPr>
          <p:cNvPr id="210" name="Shape 21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71D20"/>
              </a:buClr>
              <a:defRPr>
                <a:solidFill>
                  <a:srgbClr val="971D20"/>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11" name="Shape 21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0B393F60-7A3E-274E-8D93-086BBF9AE4A9}"/>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B91885B2-D9F2-F04F-ACD3-7AEAC01F813C}"/>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1232562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and body yellow">
    <p:spTree>
      <p:nvGrpSpPr>
        <p:cNvPr id="1" name="Shape 233"/>
        <p:cNvGrpSpPr/>
        <p:nvPr/>
      </p:nvGrpSpPr>
      <p:grpSpPr>
        <a:xfrm>
          <a:off x="0" y="0"/>
          <a:ext cx="0" cy="0"/>
          <a:chOff x="0" y="0"/>
          <a:chExt cx="0" cy="0"/>
        </a:xfrm>
      </p:grpSpPr>
      <p:sp>
        <p:nvSpPr>
          <p:cNvPr id="250" name="Shape 25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buClr>
                <a:srgbClr val="9A8219"/>
              </a:buClr>
              <a:defRPr>
                <a:solidFill>
                  <a:schemeClr val="accent4"/>
                </a:solidFill>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a:t>Click to edit Master title style</a:t>
            </a:r>
            <a:endParaRPr dirty="0"/>
          </a:p>
        </p:txBody>
      </p:sp>
      <p:sp>
        <p:nvSpPr>
          <p:cNvPr id="251" name="Shape 25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buSzPct val="100000"/>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pPr lvl="0"/>
            <a:r>
              <a:rPr lang="en-US"/>
              <a:t>Click to edit Master text styles</a:t>
            </a:r>
          </a:p>
        </p:txBody>
      </p:sp>
      <p:pic>
        <p:nvPicPr>
          <p:cNvPr id="6" name="Picture 5">
            <a:extLst>
              <a:ext uri="{FF2B5EF4-FFF2-40B4-BE49-F238E27FC236}">
                <a16:creationId xmlns:a16="http://schemas.microsoft.com/office/drawing/2014/main" id="{3872449F-527D-6B48-89A1-1594E1DE8FFB}"/>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7" name="Picture 6">
            <a:extLst>
              <a:ext uri="{FF2B5EF4-FFF2-40B4-BE49-F238E27FC236}">
                <a16:creationId xmlns:a16="http://schemas.microsoft.com/office/drawing/2014/main" id="{59BAF11A-4B72-7148-B769-AA35B20CA829}"/>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78733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4"/>
            </a:gs>
            <a:gs pos="85000">
              <a:schemeClr val="accent6"/>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533400" y="1028700"/>
            <a:ext cx="7851648" cy="1371600"/>
          </a:xfrm>
          <a:ln>
            <a:noFill/>
          </a:ln>
        </p:spPr>
        <p:txBody>
          <a:bodyPr vert="horz" tIns="0" rIns="18287" bIns="0" anchor="b">
            <a:no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1"/>
                </a:solidFill>
                <a:effectLst/>
                <a:latin typeface="+mj-lt"/>
                <a:ea typeface="+mj-ea"/>
                <a:cs typeface="+mj-cs"/>
              </a:defRPr>
            </a:lvl1pPr>
          </a:lstStyle>
          <a:p>
            <a:r>
              <a:rPr kumimoji="0" lang="en-US" dirty="0"/>
              <a:t>CLICK TO EDIT MASTER TITLE STYLE</a:t>
            </a:r>
          </a:p>
        </p:txBody>
      </p:sp>
      <p:sp>
        <p:nvSpPr>
          <p:cNvPr id="17" name="Subtitle 16"/>
          <p:cNvSpPr>
            <a:spLocks noGrp="1"/>
          </p:cNvSpPr>
          <p:nvPr>
            <p:ph type="subTitle" idx="1"/>
          </p:nvPr>
        </p:nvSpPr>
        <p:spPr>
          <a:xfrm>
            <a:off x="533400" y="2421402"/>
            <a:ext cx="7854696" cy="1314450"/>
          </a:xfrm>
        </p:spPr>
        <p:txBody>
          <a:bodyPr lIns="0" rIns="18287">
            <a:normAutofit/>
          </a:bodyPr>
          <a:lstStyle>
            <a:lvl1pPr marL="0" marR="34289" indent="0" algn="l">
              <a:buNone/>
              <a:defRPr sz="2600">
                <a:solidFill>
                  <a:schemeClr val="tx1"/>
                </a:solidFill>
                <a:latin typeface="Calibri"/>
                <a:cs typeface="Calibri"/>
              </a:defRPr>
            </a:lvl1pPr>
            <a:lvl2pPr marL="342883" indent="0" algn="ctr">
              <a:buNone/>
            </a:lvl2pPr>
            <a:lvl3pPr marL="685765" indent="0" algn="ctr">
              <a:buNone/>
            </a:lvl3pPr>
            <a:lvl4pPr marL="1028648" indent="0" algn="ctr">
              <a:buNone/>
            </a:lvl4pPr>
            <a:lvl5pPr marL="1371530" indent="0" algn="ctr">
              <a:buNone/>
            </a:lvl5pPr>
            <a:lvl6pPr marL="1714412" indent="0" algn="ctr">
              <a:buNone/>
            </a:lvl6pPr>
            <a:lvl7pPr marL="2057295" indent="0" algn="ctr">
              <a:buNone/>
            </a:lvl7pPr>
            <a:lvl8pPr marL="2400177" indent="0" algn="ctr">
              <a:buNone/>
            </a:lvl8pPr>
            <a:lvl9pPr marL="2743060" indent="0" algn="ctr">
              <a:buNone/>
            </a:lvl9pPr>
          </a:lstStyle>
          <a:p>
            <a:r>
              <a:rPr kumimoji="0" lang="en-US"/>
              <a:t>Click to edit Master subtitle style</a:t>
            </a:r>
            <a:endParaRPr kumimoji="0" lang="en-US" dirty="0"/>
          </a:p>
        </p:txBody>
      </p:sp>
      <p:pic>
        <p:nvPicPr>
          <p:cNvPr id="8" name="Picture 7">
            <a:extLst>
              <a:ext uri="{FF2B5EF4-FFF2-40B4-BE49-F238E27FC236}">
                <a16:creationId xmlns:a16="http://schemas.microsoft.com/office/drawing/2014/main" id="{504CE92C-B8BB-BD49-9285-3D0F418DCA29}"/>
              </a:ext>
            </a:extLst>
          </p:cNvPr>
          <p:cNvPicPr>
            <a:picLocks noChangeAspect="1"/>
          </p:cNvPicPr>
          <p:nvPr/>
        </p:nvPicPr>
        <p: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colorTemperature colorTemp="7200"/>
                    </a14:imgEffect>
                    <a14:imgEffect>
                      <a14:saturation sat="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10" name="Picture 9">
            <a:extLst>
              <a:ext uri="{FF2B5EF4-FFF2-40B4-BE49-F238E27FC236}">
                <a16:creationId xmlns:a16="http://schemas.microsoft.com/office/drawing/2014/main" id="{C89FA4D4-BBA1-FF44-AE33-B604AC5CEDA0}"/>
              </a:ext>
            </a:extLst>
          </p:cNvPr>
          <p:cNvPicPr>
            <a:picLocks noChangeAspect="1"/>
          </p:cNvPicPr>
          <p:nvPr/>
        </p:nvPicPr>
        <p:blipFill>
          <a:blip r:embed="rId4" cstate="print">
            <a:alphaModFix amt="70000"/>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8964162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kumimoji="0" lang="en-US" dirty="0"/>
              <a:t>CLICK TO EDIT MASTER TITLE STYLE</a:t>
            </a:r>
          </a:p>
        </p:txBody>
      </p:sp>
      <p:sp>
        <p:nvSpPr>
          <p:cNvPr id="3" name="Content Placeholder 2"/>
          <p:cNvSpPr>
            <a:spLocks noGrp="1"/>
          </p:cNvSpPr>
          <p:nvPr>
            <p:ph idx="1"/>
          </p:nvPr>
        </p:nvSpPr>
        <p:spPr/>
        <p:txBody>
          <a:bodyPr/>
          <a:lstStyle>
            <a:lvl1pPr marL="205730" indent="-205730">
              <a:buClr>
                <a:schemeClr val="accent4"/>
              </a:buClr>
              <a:buSzPct val="100000"/>
              <a:buFont typeface="Arial" panose="020B0604020202020204" pitchFamily="34" charset="0"/>
              <a:buChar char="•"/>
              <a:defRPr sz="26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7" name="Picture 6">
            <a:extLst>
              <a:ext uri="{FF2B5EF4-FFF2-40B4-BE49-F238E27FC236}">
                <a16:creationId xmlns:a16="http://schemas.microsoft.com/office/drawing/2014/main" id="{74192C27-2A33-314D-B619-CA411A64D953}"/>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8" name="Picture 7">
            <a:extLst>
              <a:ext uri="{FF2B5EF4-FFF2-40B4-BE49-F238E27FC236}">
                <a16:creationId xmlns:a16="http://schemas.microsoft.com/office/drawing/2014/main" id="{322A26B6-98A0-C24A-A70D-BDC5E53E1A55}"/>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40356359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flip="none" rotWithShape="1">
          <a:gsLst>
            <a:gs pos="0">
              <a:srgbClr val="659298"/>
            </a:gs>
            <a:gs pos="100000">
              <a:srgbClr val="4E6F74"/>
            </a:gs>
          </a:gsLst>
          <a:lin ang="1596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000" b="0" cap="none" baseline="0" dirty="0">
                <a:ln w="635">
                  <a:noFill/>
                </a:ln>
                <a:solidFill>
                  <a:srgbClr val="FFFFFF"/>
                </a:solidFill>
                <a:effectLst/>
                <a:latin typeface="+mj-lt"/>
                <a:ea typeface="+mj-ea"/>
                <a:cs typeface="+mj-cs"/>
              </a:defRPr>
            </a:lvl1pPr>
          </a:lstStyle>
          <a:p>
            <a:r>
              <a:rPr kumimoji="0" lang="en-US" dirty="0"/>
              <a:t>CLICK TO EDIT MASTER TITLE STYLE</a:t>
            </a:r>
          </a:p>
        </p:txBody>
      </p:sp>
      <p:sp>
        <p:nvSpPr>
          <p:cNvPr id="3" name="Text Placeholder 2"/>
          <p:cNvSpPr>
            <a:spLocks noGrp="1"/>
          </p:cNvSpPr>
          <p:nvPr>
            <p:ph type="body" idx="1"/>
          </p:nvPr>
        </p:nvSpPr>
        <p:spPr>
          <a:xfrm>
            <a:off x="530352" y="2028498"/>
            <a:ext cx="7772400" cy="1132284"/>
          </a:xfrm>
        </p:spPr>
        <p:txBody>
          <a:bodyPr lIns="45718" rIns="45718" anchor="t">
            <a:normAutofit/>
          </a:bodyPr>
          <a:lstStyle>
            <a:lvl1pPr marL="0" indent="0">
              <a:buNone/>
              <a:defRPr sz="26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a:t>Click to edit Master text styles</a:t>
            </a:r>
          </a:p>
        </p:txBody>
      </p:sp>
      <p:pic>
        <p:nvPicPr>
          <p:cNvPr id="6" name="Picture 5">
            <a:extLst>
              <a:ext uri="{FF2B5EF4-FFF2-40B4-BE49-F238E27FC236}">
                <a16:creationId xmlns:a16="http://schemas.microsoft.com/office/drawing/2014/main" id="{A87C7EAB-20D0-9A40-80CA-9ECE01EFDF7F}"/>
              </a:ext>
            </a:extLst>
          </p:cNvPr>
          <p:cNvPicPr>
            <a:picLocks noChangeAspect="1"/>
          </p:cNvPicPr>
          <p:nvPr/>
        </p:nvPicPr>
        <p:blipFill>
          <a:blip r:embed="rId2" cstate="print">
            <a:lum bright="70000" contrast="-70000"/>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9" name="Picture 8">
            <a:extLst>
              <a:ext uri="{FF2B5EF4-FFF2-40B4-BE49-F238E27FC236}">
                <a16:creationId xmlns:a16="http://schemas.microsoft.com/office/drawing/2014/main" id="{98993510-FC2F-ED4D-B611-288044738252}"/>
              </a:ext>
            </a:extLst>
          </p:cNvPr>
          <p:cNvPicPr>
            <a:picLocks noChangeAspect="1"/>
          </p:cNvPicPr>
          <p:nvPr/>
        </p:nvPicPr>
        <p:blipFill>
          <a:blip r:embed="rId3" cstate="print">
            <a:alphaModFix amt="70000"/>
            <a:duotone>
              <a:prstClr val="black"/>
              <a:schemeClr val="accent5">
                <a:tint val="45000"/>
                <a:satMod val="400000"/>
              </a:schemeClr>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6415454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a:lstStyle/>
          <a:p>
            <a:r>
              <a:rPr kumimoji="0" lang="en-US" dirty="0"/>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4648200" y="1440064"/>
            <a:ext cx="4038600" cy="3326130"/>
          </a:xfrm>
        </p:spPr>
        <p:txBody>
          <a:bodyPr/>
          <a:lstStyle>
            <a:lvl1pPr>
              <a:buSzPct val="100000"/>
              <a:defRPr sz="2400"/>
            </a:lvl1pPr>
            <a:lvl2pPr>
              <a:defRPr sz="1800"/>
            </a:lvl2pPr>
            <a:lvl3pPr>
              <a:defRPr sz="1500"/>
            </a:lvl3pPr>
            <a:lvl4pPr>
              <a:defRPr sz="1350"/>
            </a:lvl4pPr>
            <a:lvl5pPr>
              <a:defRPr sz="135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630690C0-0156-AE47-8E6A-59D45A4A1CDA}"/>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83B6A178-0A02-614E-9340-192D3E2BE1AE}"/>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18807684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229600" cy="857250"/>
          </a:xfrm>
        </p:spPr>
        <p:txBody>
          <a:bodyPr tIns="45718" anchor="b"/>
          <a:lstStyle>
            <a:lvl1pPr>
              <a:defRPr/>
            </a:lvl1pPr>
          </a:lstStyle>
          <a:p>
            <a:r>
              <a:rPr kumimoji="0" lang="en-US" dirty="0"/>
              <a:t>CLICK TO EDIT MASTER TITLE STYLE</a:t>
            </a:r>
          </a:p>
        </p:txBody>
      </p:sp>
      <p:sp>
        <p:nvSpPr>
          <p:cNvPr id="3" name="Text Placeholder 2"/>
          <p:cNvSpPr>
            <a:spLocks noGrp="1"/>
          </p:cNvSpPr>
          <p:nvPr>
            <p:ph type="body" idx="1"/>
          </p:nvPr>
        </p:nvSpPr>
        <p:spPr>
          <a:xfrm>
            <a:off x="457200" y="1391436"/>
            <a:ext cx="4040188" cy="494514"/>
          </a:xfrm>
        </p:spPr>
        <p:txBody>
          <a:bodyPr lIns="45718" tIns="0" rIns="45718" bIns="0" anchor="ctr">
            <a:no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1394820"/>
            <a:ext cx="4041775" cy="491132"/>
          </a:xfrm>
        </p:spPr>
        <p:txBody>
          <a:bodyPr lIns="45718" tIns="0" rIns="45718" bIns="0" anchor="ctr">
            <a:normAutofit/>
          </a:bodyPr>
          <a:lstStyle>
            <a:lvl1pPr marL="0" indent="0">
              <a:buNone/>
              <a:defRPr sz="24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Content Placeholder 5"/>
          <p:cNvSpPr>
            <a:spLocks noGrp="1"/>
          </p:cNvSpPr>
          <p:nvPr>
            <p:ph sz="quarter" idx="4"/>
          </p:nvPr>
        </p:nvSpPr>
        <p:spPr>
          <a:xfrm>
            <a:off x="4645027" y="1885950"/>
            <a:ext cx="4041775" cy="2884290"/>
          </a:xfrm>
        </p:spPr>
        <p:txBody>
          <a:bodyPr tIns="0"/>
          <a:lstStyle>
            <a:lvl1pPr>
              <a:defRPr sz="1800"/>
            </a:lvl1pPr>
            <a:lvl2pPr>
              <a:defRPr sz="1500"/>
            </a:lvl2pPr>
            <a:lvl3pPr>
              <a:defRPr sz="135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10" name="Picture 9">
            <a:extLst>
              <a:ext uri="{FF2B5EF4-FFF2-40B4-BE49-F238E27FC236}">
                <a16:creationId xmlns:a16="http://schemas.microsoft.com/office/drawing/2014/main" id="{E194DE9C-DEC9-8B4A-B3EE-841CE1BF7EF2}"/>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11" name="Picture 10">
            <a:extLst>
              <a:ext uri="{FF2B5EF4-FFF2-40B4-BE49-F238E27FC236}">
                <a16:creationId xmlns:a16="http://schemas.microsoft.com/office/drawing/2014/main" id="{6F0A6CD8-6B59-A149-8179-A8971E0D7430}"/>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1067409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528066"/>
            <a:ext cx="8305800" cy="857250"/>
          </a:xfrm>
        </p:spPr>
        <p:txBody>
          <a:bodyPr vert="horz" tIns="45718"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accent4"/>
                </a:solidFill>
                <a:effectLst/>
                <a:latin typeface="+mj-lt"/>
                <a:ea typeface="+mj-ea"/>
                <a:cs typeface="+mj-cs"/>
              </a:defRPr>
            </a:lvl1pPr>
          </a:lstStyle>
          <a:p>
            <a:r>
              <a:rPr kumimoji="0" lang="en-US" dirty="0"/>
              <a:t>CLICK TO EDIT MASTER TITLE STYLE</a:t>
            </a:r>
          </a:p>
        </p:txBody>
      </p:sp>
      <p:pic>
        <p:nvPicPr>
          <p:cNvPr id="5" name="Picture 4">
            <a:extLst>
              <a:ext uri="{FF2B5EF4-FFF2-40B4-BE49-F238E27FC236}">
                <a16:creationId xmlns:a16="http://schemas.microsoft.com/office/drawing/2014/main" id="{BA8CCD81-4D18-C746-AE1D-4736A49750A7}"/>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6" name="Picture 5">
            <a:extLst>
              <a:ext uri="{FF2B5EF4-FFF2-40B4-BE49-F238E27FC236}">
                <a16:creationId xmlns:a16="http://schemas.microsoft.com/office/drawing/2014/main" id="{27ED3592-433A-5444-B68E-64A910B37A80}"/>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32523533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4B5778-6310-2945-9054-218FA9349344}"/>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8AFCC0BC-60ED-5947-A7FC-1EBA55B9078D}"/>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5923363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041C54-AE40-FE41-8FC1-A36F7470790C}"/>
              </a:ext>
            </a:extLst>
          </p:cNvPr>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4488079" y="4448432"/>
            <a:ext cx="648212" cy="648212"/>
          </a:xfrm>
          <a:prstGeom prst="rect">
            <a:avLst/>
          </a:prstGeom>
        </p:spPr>
      </p:pic>
      <p:pic>
        <p:nvPicPr>
          <p:cNvPr id="5" name="Picture 4">
            <a:extLst>
              <a:ext uri="{FF2B5EF4-FFF2-40B4-BE49-F238E27FC236}">
                <a16:creationId xmlns:a16="http://schemas.microsoft.com/office/drawing/2014/main" id="{9E2493A0-85EF-4E46-A966-208233E39FC3}"/>
              </a:ext>
            </a:extLst>
          </p:cNvPr>
          <p:cNvPicPr>
            <a:picLocks noChangeAspect="1"/>
          </p:cNvPicPr>
          <p:nvPr/>
        </p:nvPicPr>
        <p:blipFill>
          <a:blip r:embed="rId3" cstate="print">
            <a:alphaModFix amt="70000"/>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3661644" y="4467899"/>
            <a:ext cx="592454" cy="582150"/>
          </a:xfrm>
          <a:prstGeom prst="rect">
            <a:avLst/>
          </a:prstGeom>
        </p:spPr>
      </p:pic>
    </p:spTree>
    <p:extLst>
      <p:ext uri="{BB962C8B-B14F-4D97-AF65-F5344CB8AC3E}">
        <p14:creationId xmlns:p14="http://schemas.microsoft.com/office/powerpoint/2010/main" val="27840790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28066"/>
            <a:ext cx="8229600" cy="857250"/>
          </a:xfrm>
          <a:prstGeom prst="rect">
            <a:avLst/>
          </a:prstGeom>
        </p:spPr>
        <p:txBody>
          <a:bodyPr vert="horz" lIns="0" tIns="45718" rIns="0" bIns="0" anchor="b">
            <a:normAutofit/>
          </a:bodyPr>
          <a:lstStyle/>
          <a:p>
            <a:r>
              <a:rPr kumimoji="0" lang="en-US"/>
              <a:t>Click to edit Master title style</a:t>
            </a:r>
            <a:endParaRPr kumimoji="0" lang="en-US" dirty="0"/>
          </a:p>
        </p:txBody>
      </p:sp>
      <p:sp>
        <p:nvSpPr>
          <p:cNvPr id="30" name="Text Placeholder 29"/>
          <p:cNvSpPr>
            <a:spLocks noGrp="1"/>
          </p:cNvSpPr>
          <p:nvPr>
            <p:ph type="body" idx="1"/>
          </p:nvPr>
        </p:nvSpPr>
        <p:spPr>
          <a:xfrm>
            <a:off x="457200" y="1451610"/>
            <a:ext cx="8229600" cy="3291840"/>
          </a:xfrm>
          <a:prstGeom prst="rect">
            <a:avLst/>
          </a:prstGeom>
        </p:spPr>
        <p:txBody>
          <a:bodyPr vert="horz" lIns="91435" tIns="45718" rIns="91435" bIns="45718">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384851434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hf sldNum="0" hdr="0" ftr="0" dt="0"/>
  <p:txStyles>
    <p:titleStyle>
      <a:lvl1pPr algn="l" rtl="0" eaLnBrk="1" latinLnBrk="0" hangingPunct="1">
        <a:spcBef>
          <a:spcPct val="0"/>
        </a:spcBef>
        <a:buNone/>
        <a:defRPr kumimoji="0" sz="3600" b="0" kern="1200">
          <a:ln>
            <a:noFill/>
          </a:ln>
          <a:solidFill>
            <a:schemeClr val="accent4"/>
          </a:solidFill>
          <a:effectLst/>
          <a:latin typeface="+mj-lt"/>
          <a:ea typeface="+mj-ea"/>
          <a:cs typeface="+mj-cs"/>
        </a:defRPr>
      </a:lvl1pPr>
    </p:titleStyle>
    <p:bodyStyle>
      <a:lvl1pPr marL="231775" indent="-231775" algn="l" rtl="0" eaLnBrk="1" latinLnBrk="0" hangingPunct="1">
        <a:spcBef>
          <a:spcPct val="20000"/>
        </a:spcBef>
        <a:buClr>
          <a:schemeClr val="accent4"/>
        </a:buClr>
        <a:buSzPct val="100000"/>
        <a:buFont typeface="Arial" panose="020B0604020202020204" pitchFamily="34" charset="0"/>
        <a:buChar char="•"/>
        <a:tabLst/>
        <a:defRPr kumimoji="0" sz="2600" kern="1200">
          <a:solidFill>
            <a:schemeClr val="tx1"/>
          </a:solidFill>
          <a:latin typeface="Calibri"/>
          <a:ea typeface="+mn-ea"/>
          <a:cs typeface="Calibri"/>
        </a:defRPr>
      </a:lvl1pPr>
      <a:lvl2pPr marL="480035" indent="-185156" algn="l" rtl="0" eaLnBrk="1" latinLnBrk="0" hangingPunct="1">
        <a:spcBef>
          <a:spcPct val="20000"/>
        </a:spcBef>
        <a:buClr>
          <a:schemeClr val="accent1"/>
        </a:buClr>
        <a:buSzPct val="85000"/>
        <a:buFont typeface="Wingdings 2"/>
        <a:buChar char=""/>
        <a:defRPr kumimoji="0" sz="1800" kern="1200">
          <a:solidFill>
            <a:schemeClr val="tx1"/>
          </a:solidFill>
          <a:latin typeface="Calibri"/>
          <a:ea typeface="+mn-ea"/>
          <a:cs typeface="Calibri"/>
        </a:defRPr>
      </a:lvl2pPr>
      <a:lvl3pPr marL="685765" indent="-185156" algn="l" rtl="0" eaLnBrk="1" latinLnBrk="0" hangingPunct="1">
        <a:spcBef>
          <a:spcPct val="20000"/>
        </a:spcBef>
        <a:buClr>
          <a:schemeClr val="accent2"/>
        </a:buClr>
        <a:buSzPct val="70000"/>
        <a:buFont typeface="Wingdings 2"/>
        <a:buChar char=""/>
        <a:defRPr kumimoji="0" sz="1575" kern="1200">
          <a:solidFill>
            <a:schemeClr val="tx1"/>
          </a:solidFill>
          <a:latin typeface="Calibri"/>
          <a:ea typeface="+mn-ea"/>
          <a:cs typeface="Calibri"/>
        </a:defRPr>
      </a:lvl3pPr>
      <a:lvl4pPr marL="891494" indent="-157726" algn="l" rtl="0" eaLnBrk="1" latinLnBrk="0" hangingPunct="1">
        <a:spcBef>
          <a:spcPct val="20000"/>
        </a:spcBef>
        <a:buClr>
          <a:schemeClr val="accent3"/>
        </a:buClr>
        <a:buSzPct val="65000"/>
        <a:buFont typeface="Wingdings 2"/>
        <a:buChar char=""/>
        <a:defRPr kumimoji="0" sz="1500" kern="1200">
          <a:solidFill>
            <a:schemeClr val="tx1"/>
          </a:solidFill>
          <a:latin typeface="Calibri"/>
          <a:ea typeface="+mn-ea"/>
          <a:cs typeface="Calibri"/>
        </a:defRPr>
      </a:lvl4pPr>
      <a:lvl5pPr marL="1097224" indent="-157726" algn="l" rtl="0" eaLnBrk="1" latinLnBrk="0" hangingPunct="1">
        <a:spcBef>
          <a:spcPct val="20000"/>
        </a:spcBef>
        <a:buClr>
          <a:schemeClr val="accent4"/>
        </a:buClr>
        <a:buSzPct val="65000"/>
        <a:buFont typeface="Wingdings 2"/>
        <a:buChar char=""/>
        <a:defRPr kumimoji="0" sz="1500" kern="1200">
          <a:solidFill>
            <a:schemeClr val="tx1"/>
          </a:solidFill>
          <a:latin typeface="Calibri"/>
          <a:ea typeface="+mn-ea"/>
          <a:cs typeface="Calibri"/>
        </a:defRPr>
      </a:lvl5pPr>
      <a:lvl6pPr marL="1302953" indent="-157726"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06" indent="-137153"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836" indent="-137153"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566" indent="-137153"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3" algn="l" rtl="0" eaLnBrk="1" latinLnBrk="0" hangingPunct="1">
        <a:defRPr kumimoji="0" kern="1200">
          <a:solidFill>
            <a:schemeClr val="tx1"/>
          </a:solidFill>
          <a:latin typeface="+mn-lt"/>
          <a:ea typeface="+mn-ea"/>
          <a:cs typeface="+mn-cs"/>
        </a:defRPr>
      </a:lvl2pPr>
      <a:lvl3pPr marL="685765" algn="l" rtl="0" eaLnBrk="1" latinLnBrk="0" hangingPunct="1">
        <a:defRPr kumimoji="0" kern="1200">
          <a:solidFill>
            <a:schemeClr val="tx1"/>
          </a:solidFill>
          <a:latin typeface="+mn-lt"/>
          <a:ea typeface="+mn-ea"/>
          <a:cs typeface="+mn-cs"/>
        </a:defRPr>
      </a:lvl3pPr>
      <a:lvl4pPr marL="1028648" algn="l" rtl="0" eaLnBrk="1" latinLnBrk="0" hangingPunct="1">
        <a:defRPr kumimoji="0" kern="1200">
          <a:solidFill>
            <a:schemeClr val="tx1"/>
          </a:solidFill>
          <a:latin typeface="+mn-lt"/>
          <a:ea typeface="+mn-ea"/>
          <a:cs typeface="+mn-cs"/>
        </a:defRPr>
      </a:lvl4pPr>
      <a:lvl5pPr marL="1371530" algn="l" rtl="0" eaLnBrk="1" latinLnBrk="0" hangingPunct="1">
        <a:defRPr kumimoji="0" kern="1200">
          <a:solidFill>
            <a:schemeClr val="tx1"/>
          </a:solidFill>
          <a:latin typeface="+mn-lt"/>
          <a:ea typeface="+mn-ea"/>
          <a:cs typeface="+mn-cs"/>
        </a:defRPr>
      </a:lvl5pPr>
      <a:lvl6pPr marL="1714412" algn="l" rtl="0" eaLnBrk="1" latinLnBrk="0" hangingPunct="1">
        <a:defRPr kumimoji="0" kern="1200">
          <a:solidFill>
            <a:schemeClr val="tx1"/>
          </a:solidFill>
          <a:latin typeface="+mn-lt"/>
          <a:ea typeface="+mn-ea"/>
          <a:cs typeface="+mn-cs"/>
        </a:defRPr>
      </a:lvl6pPr>
      <a:lvl7pPr marL="2057295" algn="l" rtl="0" eaLnBrk="1" latinLnBrk="0" hangingPunct="1">
        <a:defRPr kumimoji="0" kern="1200">
          <a:solidFill>
            <a:schemeClr val="tx1"/>
          </a:solidFill>
          <a:latin typeface="+mn-lt"/>
          <a:ea typeface="+mn-ea"/>
          <a:cs typeface="+mn-cs"/>
        </a:defRPr>
      </a:lvl7pPr>
      <a:lvl8pPr marL="2400177" algn="l" rtl="0" eaLnBrk="1" latinLnBrk="0" hangingPunct="1">
        <a:defRPr kumimoji="0" kern="1200">
          <a:solidFill>
            <a:schemeClr val="tx1"/>
          </a:solidFill>
          <a:latin typeface="+mn-lt"/>
          <a:ea typeface="+mn-ea"/>
          <a:cs typeface="+mn-cs"/>
        </a:defRPr>
      </a:lvl8pPr>
      <a:lvl9pPr marL="274306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1.tm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7.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ctrTitle"/>
          </p:nvPr>
        </p:nvSpPr>
        <p:spPr>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Hey, Mickey!</a:t>
            </a:r>
            <a:endParaRPr dirty="0"/>
          </a:p>
        </p:txBody>
      </p:sp>
      <p:sp>
        <p:nvSpPr>
          <p:cNvPr id="80" name="Google Shape;80;p2"/>
          <p:cNvSpPr txBox="1">
            <a:spLocks noGrp="1"/>
          </p:cNvSpPr>
          <p:nvPr>
            <p:ph type="subTitle" idx="1"/>
          </p:nvPr>
        </p:nvSpPr>
        <p:spPr>
          <a:xfrm>
            <a:off x="581810" y="2480569"/>
            <a:ext cx="7854696" cy="1314450"/>
          </a:xfrm>
          <a:prstGeom prst="rect">
            <a:avLst/>
          </a:prstGeom>
          <a:noFill/>
          <a:ln>
            <a:noFill/>
          </a:ln>
        </p:spPr>
        <p:txBody>
          <a:bodyPr spcFirstLastPara="1" wrap="square" lIns="0" tIns="45700" rIns="18275" bIns="45700" anchor="t" anchorCtr="0">
            <a:normAutofit/>
          </a:bodyPr>
          <a:lstStyle/>
          <a:p>
            <a:pPr marL="0" marR="34288" lvl="0" indent="0" algn="l" rtl="0">
              <a:lnSpc>
                <a:spcPct val="100000"/>
              </a:lnSpc>
              <a:spcBef>
                <a:spcPts val="0"/>
              </a:spcBef>
              <a:spcAft>
                <a:spcPts val="0"/>
              </a:spcAft>
              <a:buSzPts val="2600"/>
              <a:buNone/>
            </a:pPr>
            <a:r>
              <a:rPr lang="en-US" sz="2000" dirty="0"/>
              <a:t>Grades 2–5 Social Studies</a:t>
            </a:r>
            <a:endParaRPr sz="2000" dirty="0"/>
          </a:p>
          <a:p>
            <a:pPr marL="0" marR="34289" lvl="0" indent="0" algn="l" rtl="0">
              <a:lnSpc>
                <a:spcPct val="100000"/>
              </a:lnSpc>
              <a:spcBef>
                <a:spcPts val="0"/>
              </a:spcBef>
              <a:spcAft>
                <a:spcPts val="0"/>
              </a:spcAft>
              <a:buSzPts val="2600"/>
              <a:buNone/>
            </a:pPr>
            <a:endParaRPr dirty="0"/>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7d8e805b68_0_11"/>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Learning Objectives</a:t>
            </a:r>
            <a:endParaRPr dirty="0"/>
          </a:p>
        </p:txBody>
      </p:sp>
      <p:sp>
        <p:nvSpPr>
          <p:cNvPr id="177" name="Google Shape;177;g7d8e805b68_0_11"/>
          <p:cNvSpPr txBox="1">
            <a:spLocks noGrp="1"/>
          </p:cNvSpPr>
          <p:nvPr>
            <p:ph type="body" idx="1"/>
          </p:nvPr>
        </p:nvSpPr>
        <p:spPr>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600"/>
              </a:spcAft>
              <a:buClr>
                <a:schemeClr val="tx1"/>
              </a:buClr>
              <a:buSzPts val="2600"/>
              <a:buChar char="•"/>
            </a:pPr>
            <a:r>
              <a:rPr lang="en-US" dirty="0"/>
              <a:t>Identify famous Oklahomans throughout history.</a:t>
            </a:r>
            <a:endParaRPr dirty="0"/>
          </a:p>
          <a:p>
            <a:pPr marL="457200" lvl="0" indent="-393700" algn="l" rtl="0">
              <a:lnSpc>
                <a:spcPct val="100000"/>
              </a:lnSpc>
              <a:spcBef>
                <a:spcPts val="0"/>
              </a:spcBef>
              <a:spcAft>
                <a:spcPts val="600"/>
              </a:spcAft>
              <a:buClr>
                <a:schemeClr val="tx1"/>
              </a:buClr>
              <a:buSzPts val="2600"/>
              <a:buChar char="•"/>
            </a:pPr>
            <a:r>
              <a:rPr lang="en-US" dirty="0"/>
              <a:t>Analyze and describe the contributions of famous Oklahomans and their impact on history.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8134014bb1_0_132"/>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Card Sort</a:t>
            </a:r>
            <a:endParaRPr/>
          </a:p>
        </p:txBody>
      </p:sp>
      <p:sp>
        <p:nvSpPr>
          <p:cNvPr id="183" name="Google Shape;183;g8134014bb1_0_132"/>
          <p:cNvSpPr txBox="1">
            <a:spLocks noGrp="1"/>
          </p:cNvSpPr>
          <p:nvPr>
            <p:ph sz="half" idx="1"/>
          </p:nvPr>
        </p:nvSpPr>
        <p:spPr>
          <a:xfrm>
            <a:off x="457199" y="1440075"/>
            <a:ext cx="5454127" cy="332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480"/>
              </a:spcBef>
              <a:spcAft>
                <a:spcPts val="1200"/>
              </a:spcAft>
              <a:buSzPts val="2400"/>
              <a:buChar char="•"/>
            </a:pPr>
            <a:r>
              <a:rPr lang="en-US" dirty="0"/>
              <a:t>With your small group, sequence the major events in Mickey Mantle’s life.</a:t>
            </a:r>
            <a:endParaRPr dirty="0"/>
          </a:p>
          <a:p>
            <a:pPr marL="457200" lvl="0" indent="-381000" algn="l" rtl="0">
              <a:lnSpc>
                <a:spcPct val="100000"/>
              </a:lnSpc>
              <a:spcBef>
                <a:spcPts val="0"/>
              </a:spcBef>
              <a:spcAft>
                <a:spcPts val="1200"/>
              </a:spcAft>
              <a:buSzPts val="2400"/>
              <a:buChar char="•"/>
            </a:pPr>
            <a:r>
              <a:rPr lang="en-US" dirty="0"/>
              <a:t>It’s okay if you have two or more events with the same date. Place one above the other so you can see both.</a:t>
            </a:r>
            <a:endParaRPr dirty="0"/>
          </a:p>
        </p:txBody>
      </p:sp>
      <p:pic>
        <p:nvPicPr>
          <p:cNvPr id="184" name="Google Shape;184;g8134014bb1_0_132"/>
          <p:cNvPicPr preferRelativeResize="0"/>
          <p:nvPr/>
        </p:nvPicPr>
        <p:blipFill rotWithShape="1">
          <a:blip r:embed="rId3">
            <a:alphaModFix/>
          </a:blip>
          <a:srcRect/>
          <a:stretch/>
        </p:blipFill>
        <p:spPr>
          <a:xfrm rot="540000">
            <a:off x="6183351" y="1116800"/>
            <a:ext cx="2278176" cy="29376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8134014bb1_0_118"/>
          <p:cNvSpPr txBox="1">
            <a:spLocks noGrp="1"/>
          </p:cNvSpPr>
          <p:nvPr>
            <p:ph type="title"/>
          </p:nvPr>
        </p:nvSpPr>
        <p:spPr>
          <a:xfrm>
            <a:off x="457200" y="509651"/>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dirty="0"/>
              <a:t>Thinking Notes</a:t>
            </a:r>
            <a:endParaRPr dirty="0"/>
          </a:p>
        </p:txBody>
      </p:sp>
      <p:sp>
        <p:nvSpPr>
          <p:cNvPr id="190" name="Google Shape;190;g8134014bb1_0_118"/>
          <p:cNvSpPr txBox="1">
            <a:spLocks noGrp="1"/>
          </p:cNvSpPr>
          <p:nvPr>
            <p:ph sz="half" idx="1"/>
          </p:nvPr>
        </p:nvSpPr>
        <p:spPr>
          <a:xfrm>
            <a:off x="64541" y="1456208"/>
            <a:ext cx="1172585" cy="3616019"/>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400"/>
              <a:buNone/>
            </a:pPr>
            <a:r>
              <a:rPr lang="en-US" sz="4800" dirty="0">
                <a:solidFill>
                  <a:schemeClr val="accent2"/>
                </a:solidFill>
              </a:rPr>
              <a:t>*</a:t>
            </a:r>
            <a:r>
              <a:rPr lang="en-US" sz="4800" dirty="0"/>
              <a:t> </a:t>
            </a:r>
            <a:endParaRPr sz="4800" dirty="0"/>
          </a:p>
          <a:p>
            <a:pPr marL="0" lvl="0" indent="0" algn="r" rtl="0">
              <a:lnSpc>
                <a:spcPct val="100000"/>
              </a:lnSpc>
              <a:spcBef>
                <a:spcPts val="0"/>
              </a:spcBef>
              <a:spcAft>
                <a:spcPts val="0"/>
              </a:spcAft>
              <a:buSzPts val="2400"/>
              <a:buNone/>
            </a:pPr>
            <a:r>
              <a:rPr lang="en-US" sz="4800" dirty="0">
                <a:solidFill>
                  <a:schemeClr val="accent2"/>
                </a:solidFill>
              </a:rPr>
              <a:t>!</a:t>
            </a:r>
            <a:r>
              <a:rPr lang="en-US" sz="4800" dirty="0"/>
              <a:t> </a:t>
            </a:r>
            <a:endParaRPr sz="4800" dirty="0"/>
          </a:p>
          <a:p>
            <a:pPr marL="0" lvl="0" indent="0" algn="r" rtl="0">
              <a:lnSpc>
                <a:spcPct val="100000"/>
              </a:lnSpc>
              <a:spcBef>
                <a:spcPts val="0"/>
              </a:spcBef>
              <a:spcAft>
                <a:spcPts val="0"/>
              </a:spcAft>
              <a:buSzPts val="2400"/>
              <a:buNone/>
            </a:pPr>
            <a:r>
              <a:rPr lang="en-US" sz="4800" dirty="0">
                <a:solidFill>
                  <a:schemeClr val="accent2"/>
                </a:solidFill>
              </a:rPr>
              <a:t>?</a:t>
            </a:r>
            <a:r>
              <a:rPr lang="en-US" sz="4800" dirty="0"/>
              <a:t> </a:t>
            </a:r>
            <a:endParaRPr sz="4800" dirty="0"/>
          </a:p>
          <a:p>
            <a:pPr marL="0" lvl="0" indent="0" algn="r" rtl="0">
              <a:lnSpc>
                <a:spcPct val="100000"/>
              </a:lnSpc>
              <a:spcBef>
                <a:spcPts val="0"/>
              </a:spcBef>
              <a:spcAft>
                <a:spcPts val="0"/>
              </a:spcAft>
              <a:buSzPts val="2400"/>
              <a:buNone/>
            </a:pPr>
            <a:r>
              <a:rPr lang="en-US" sz="4800" dirty="0">
                <a:solidFill>
                  <a:schemeClr val="accent2"/>
                </a:solidFill>
              </a:rPr>
              <a:t>??</a:t>
            </a:r>
            <a:endParaRPr sz="4800" dirty="0"/>
          </a:p>
        </p:txBody>
      </p:sp>
      <p:pic>
        <p:nvPicPr>
          <p:cNvPr id="191" name="Google Shape;191;g8134014bb1_0_118"/>
          <p:cNvPicPr preferRelativeResize="0"/>
          <p:nvPr/>
        </p:nvPicPr>
        <p:blipFill rotWithShape="1">
          <a:blip r:embed="rId3">
            <a:alphaModFix/>
          </a:blip>
          <a:srcRect/>
          <a:stretch/>
        </p:blipFill>
        <p:spPr>
          <a:xfrm rot="540000">
            <a:off x="5898391" y="903789"/>
            <a:ext cx="2305620" cy="2977448"/>
          </a:xfrm>
          <a:prstGeom prst="rect">
            <a:avLst/>
          </a:prstGeom>
          <a:noFill/>
          <a:ln>
            <a:noFill/>
          </a:ln>
        </p:spPr>
      </p:pic>
      <p:sp>
        <p:nvSpPr>
          <p:cNvPr id="2" name="TextBox 1">
            <a:extLst>
              <a:ext uri="{FF2B5EF4-FFF2-40B4-BE49-F238E27FC236}">
                <a16:creationId xmlns:a16="http://schemas.microsoft.com/office/drawing/2014/main" id="{2710E09D-B09D-46DC-A66A-30FB1E0F6615}"/>
              </a:ext>
            </a:extLst>
          </p:cNvPr>
          <p:cNvSpPr txBox="1"/>
          <p:nvPr/>
        </p:nvSpPr>
        <p:spPr>
          <a:xfrm>
            <a:off x="1258642" y="1637064"/>
            <a:ext cx="2173045" cy="461665"/>
          </a:xfrm>
          <a:prstGeom prst="rect">
            <a:avLst/>
          </a:prstGeom>
          <a:noFill/>
        </p:spPr>
        <p:txBody>
          <a:bodyPr wrap="square" rtlCol="0">
            <a:spAutoFit/>
          </a:bodyPr>
          <a:lstStyle/>
          <a:p>
            <a:r>
              <a:rPr lang="en-US" sz="2400" dirty="0">
                <a:latin typeface="+mj-lt"/>
              </a:rPr>
              <a:t>The main idea</a:t>
            </a:r>
          </a:p>
        </p:txBody>
      </p:sp>
      <p:sp>
        <p:nvSpPr>
          <p:cNvPr id="6" name="TextBox 5">
            <a:extLst>
              <a:ext uri="{FF2B5EF4-FFF2-40B4-BE49-F238E27FC236}">
                <a16:creationId xmlns:a16="http://schemas.microsoft.com/office/drawing/2014/main" id="{8705433A-9901-4885-B107-66E5A5078DD0}"/>
              </a:ext>
            </a:extLst>
          </p:cNvPr>
          <p:cNvSpPr txBox="1"/>
          <p:nvPr/>
        </p:nvSpPr>
        <p:spPr>
          <a:xfrm>
            <a:off x="1258642" y="2374215"/>
            <a:ext cx="2560320" cy="461665"/>
          </a:xfrm>
          <a:prstGeom prst="rect">
            <a:avLst/>
          </a:prstGeom>
          <a:noFill/>
        </p:spPr>
        <p:txBody>
          <a:bodyPr wrap="square" rtlCol="0">
            <a:spAutoFit/>
          </a:bodyPr>
          <a:lstStyle/>
          <a:p>
            <a:r>
              <a:rPr lang="en-US" sz="2400" dirty="0">
                <a:latin typeface="+mj-lt"/>
              </a:rPr>
              <a:t>Your favorite part</a:t>
            </a:r>
          </a:p>
        </p:txBody>
      </p:sp>
      <p:sp>
        <p:nvSpPr>
          <p:cNvPr id="7" name="TextBox 6">
            <a:extLst>
              <a:ext uri="{FF2B5EF4-FFF2-40B4-BE49-F238E27FC236}">
                <a16:creationId xmlns:a16="http://schemas.microsoft.com/office/drawing/2014/main" id="{0976C45D-22B2-41F2-B10B-635D530C149D}"/>
              </a:ext>
            </a:extLst>
          </p:cNvPr>
          <p:cNvSpPr txBox="1"/>
          <p:nvPr/>
        </p:nvSpPr>
        <p:spPr>
          <a:xfrm>
            <a:off x="1258642" y="3108704"/>
            <a:ext cx="4367605" cy="461665"/>
          </a:xfrm>
          <a:prstGeom prst="rect">
            <a:avLst/>
          </a:prstGeom>
          <a:noFill/>
        </p:spPr>
        <p:txBody>
          <a:bodyPr wrap="square" rtlCol="0">
            <a:spAutoFit/>
          </a:bodyPr>
          <a:lstStyle/>
          <a:p>
            <a:r>
              <a:rPr lang="en-US" sz="2400" dirty="0">
                <a:latin typeface="+mj-lt"/>
              </a:rPr>
              <a:t>Something you are unsure about</a:t>
            </a:r>
          </a:p>
        </p:txBody>
      </p:sp>
      <p:sp>
        <p:nvSpPr>
          <p:cNvPr id="8" name="TextBox 7">
            <a:extLst>
              <a:ext uri="{FF2B5EF4-FFF2-40B4-BE49-F238E27FC236}">
                <a16:creationId xmlns:a16="http://schemas.microsoft.com/office/drawing/2014/main" id="{0D5993DE-B57B-4F5C-9E73-FD72C6C90647}"/>
              </a:ext>
            </a:extLst>
          </p:cNvPr>
          <p:cNvSpPr txBox="1"/>
          <p:nvPr/>
        </p:nvSpPr>
        <p:spPr>
          <a:xfrm>
            <a:off x="1258642" y="3843194"/>
            <a:ext cx="5065060" cy="461665"/>
          </a:xfrm>
          <a:prstGeom prst="rect">
            <a:avLst/>
          </a:prstGeom>
          <a:noFill/>
        </p:spPr>
        <p:txBody>
          <a:bodyPr wrap="square" rtlCol="0">
            <a:spAutoFit/>
          </a:bodyPr>
          <a:lstStyle/>
          <a:p>
            <a:r>
              <a:rPr lang="en-US" sz="2400" dirty="0">
                <a:latin typeface="+mj-lt"/>
              </a:rPr>
              <a:t>Something that is confusing to you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8134014bb1_0_147"/>
          <p:cNvSpPr txBox="1">
            <a:spLocks noGrp="1"/>
          </p:cNvSpPr>
          <p:nvPr>
            <p:ph type="title"/>
          </p:nvPr>
        </p:nvSpPr>
        <p:spPr>
          <a:xfrm>
            <a:off x="630455" y="374062"/>
            <a:ext cx="82296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dirty="0"/>
              <a:t>Frayer Model</a:t>
            </a:r>
            <a:endParaRPr dirty="0"/>
          </a:p>
        </p:txBody>
      </p:sp>
      <p:pic>
        <p:nvPicPr>
          <p:cNvPr id="204" name="Google Shape;204;g8134014bb1_0_147"/>
          <p:cNvPicPr preferRelativeResize="0"/>
          <p:nvPr/>
        </p:nvPicPr>
        <p:blipFill rotWithShape="1">
          <a:blip r:embed="rId3">
            <a:alphaModFix/>
          </a:blip>
          <a:srcRect/>
          <a:stretch/>
        </p:blipFill>
        <p:spPr>
          <a:xfrm rot="540000">
            <a:off x="1077493" y="1390466"/>
            <a:ext cx="2264018" cy="2913037"/>
          </a:xfrm>
          <a:prstGeom prst="rect">
            <a:avLst/>
          </a:prstGeom>
          <a:noFill/>
          <a:ln>
            <a:noFill/>
          </a:ln>
        </p:spPr>
      </p:pic>
      <p:pic>
        <p:nvPicPr>
          <p:cNvPr id="3" name="Picture 2" descr="Frayer Model">
            <a:extLst>
              <a:ext uri="{FF2B5EF4-FFF2-40B4-BE49-F238E27FC236}">
                <a16:creationId xmlns:a16="http://schemas.microsoft.com/office/drawing/2014/main" id="{9E3E088C-2C72-4077-99EA-FFCC5676D45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4948" t="-2914" r="-2813" b="-3139"/>
          <a:stretch/>
        </p:blipFill>
        <p:spPr>
          <a:xfrm>
            <a:off x="5364957" y="528066"/>
            <a:ext cx="3321843" cy="4008243"/>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contourClr>
              <a:srgbClr val="C0C0C0"/>
            </a:contourClr>
          </a:sp3d>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8134014bb1_0_125"/>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1800"/>
              <a:buNone/>
            </a:pPr>
            <a:r>
              <a:rPr lang="en-US"/>
              <a:t>Six-Word Memoir</a:t>
            </a:r>
            <a:endParaRPr/>
          </a:p>
        </p:txBody>
      </p:sp>
      <p:sp>
        <p:nvSpPr>
          <p:cNvPr id="213" name="Google Shape;213;g8134014bb1_0_125"/>
          <p:cNvSpPr txBox="1">
            <a:spLocks noGrp="1"/>
          </p:cNvSpPr>
          <p:nvPr>
            <p:ph sz="half" idx="1"/>
          </p:nvPr>
        </p:nvSpPr>
        <p:spPr>
          <a:xfrm>
            <a:off x="457200" y="1440075"/>
            <a:ext cx="6207162" cy="33261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0"/>
              </a:spcBef>
              <a:spcAft>
                <a:spcPts val="600"/>
              </a:spcAft>
              <a:buSzPts val="2400"/>
              <a:buChar char="•"/>
            </a:pPr>
            <a:r>
              <a:rPr lang="en-US" dirty="0"/>
              <a:t>Describe your famous Oklahoman </a:t>
            </a:r>
            <a:br>
              <a:rPr lang="en-US" dirty="0"/>
            </a:br>
            <a:r>
              <a:rPr lang="en-US" dirty="0"/>
              <a:t>using only six words.</a:t>
            </a:r>
            <a:endParaRPr dirty="0"/>
          </a:p>
          <a:p>
            <a:pPr marL="457200" lvl="0" indent="-381000" algn="l" rtl="0">
              <a:lnSpc>
                <a:spcPct val="100000"/>
              </a:lnSpc>
              <a:spcBef>
                <a:spcPts val="0"/>
              </a:spcBef>
              <a:spcAft>
                <a:spcPts val="600"/>
              </a:spcAft>
              <a:buSzPts val="2400"/>
              <a:buChar char="•"/>
            </a:pPr>
            <a:r>
              <a:rPr lang="en-US" dirty="0"/>
              <a:t>Make sure to include this person’s </a:t>
            </a:r>
            <a:br>
              <a:rPr lang="en-US" dirty="0"/>
            </a:br>
            <a:r>
              <a:rPr lang="en-US" dirty="0"/>
              <a:t>impact on history</a:t>
            </a:r>
            <a:endParaRPr dirty="0"/>
          </a:p>
          <a:p>
            <a:pPr marL="855663" lvl="1" indent="-227013" algn="l" rtl="0">
              <a:lnSpc>
                <a:spcPct val="100000"/>
              </a:lnSpc>
              <a:spcBef>
                <a:spcPts val="0"/>
              </a:spcBef>
              <a:spcAft>
                <a:spcPts val="600"/>
              </a:spcAft>
              <a:buSzPts val="1530"/>
              <a:buFont typeface="Arial" panose="020B0604020202020204" pitchFamily="34" charset="0"/>
              <a:buChar char="•"/>
            </a:pPr>
            <a:r>
              <a:rPr lang="en-US" dirty="0"/>
              <a:t>But NOT their name</a:t>
            </a:r>
            <a:endParaRPr dirty="0"/>
          </a:p>
          <a:p>
            <a:pPr marL="457200" lvl="0" indent="-381000" algn="l" rtl="0">
              <a:lnSpc>
                <a:spcPct val="100000"/>
              </a:lnSpc>
              <a:spcBef>
                <a:spcPts val="0"/>
              </a:spcBef>
              <a:spcAft>
                <a:spcPts val="600"/>
              </a:spcAft>
              <a:buSzPts val="2400"/>
              <a:buChar char="•"/>
            </a:pPr>
            <a:r>
              <a:rPr lang="en-US" dirty="0"/>
              <a:t>Examples for Mickey Mantle:</a:t>
            </a:r>
            <a:endParaRPr dirty="0"/>
          </a:p>
          <a:p>
            <a:pPr marL="855663" lvl="1" indent="-227013" algn="l" rtl="0">
              <a:lnSpc>
                <a:spcPct val="100000"/>
              </a:lnSpc>
              <a:spcBef>
                <a:spcPts val="0"/>
              </a:spcBef>
              <a:buSzPts val="1530"/>
              <a:buFont typeface="Arial" panose="020B0604020202020204" pitchFamily="34" charset="0"/>
              <a:buChar char="•"/>
            </a:pPr>
            <a:r>
              <a:rPr lang="en-US" dirty="0"/>
              <a:t>Commerce Comet Switch Hits Seven Championships</a:t>
            </a:r>
            <a:endParaRPr dirty="0"/>
          </a:p>
          <a:p>
            <a:pPr marL="855663" lvl="1" indent="-227013" algn="l" rtl="0">
              <a:lnSpc>
                <a:spcPct val="100000"/>
              </a:lnSpc>
              <a:spcBef>
                <a:spcPts val="0"/>
              </a:spcBef>
              <a:buSzPts val="1530"/>
              <a:buFont typeface="Arial" panose="020B0604020202020204" pitchFamily="34" charset="0"/>
              <a:buChar char="•"/>
            </a:pPr>
            <a:r>
              <a:rPr lang="en-US" dirty="0"/>
              <a:t>Greatest Offensive Threat to Center Fielders</a:t>
            </a:r>
            <a:endParaRPr dirty="0"/>
          </a:p>
          <a:p>
            <a:pPr marL="0" lvl="0" indent="0" algn="l" rtl="0">
              <a:lnSpc>
                <a:spcPct val="100000"/>
              </a:lnSpc>
              <a:spcBef>
                <a:spcPts val="480"/>
              </a:spcBef>
              <a:spcAft>
                <a:spcPts val="600"/>
              </a:spcAft>
              <a:buSzPts val="2400"/>
              <a:buNone/>
            </a:pPr>
            <a:endParaRPr dirty="0"/>
          </a:p>
        </p:txBody>
      </p:sp>
      <p:pic>
        <p:nvPicPr>
          <p:cNvPr id="214" name="Google Shape;214;g8134014bb1_0_125"/>
          <p:cNvPicPr preferRelativeResize="0"/>
          <p:nvPr/>
        </p:nvPicPr>
        <p:blipFill rotWithShape="1">
          <a:blip r:embed="rId3">
            <a:alphaModFix/>
          </a:blip>
          <a:srcRect/>
          <a:stretch/>
        </p:blipFill>
        <p:spPr>
          <a:xfrm rot="540000">
            <a:off x="6244350" y="703330"/>
            <a:ext cx="2229476" cy="28983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g8134014bb1_0_0"/>
          <p:cNvSpPr txBox="1">
            <a:spLocks noGrp="1"/>
          </p:cNvSpPr>
          <p:nvPr>
            <p:ph type="title"/>
          </p:nvPr>
        </p:nvSpPr>
        <p:spPr>
          <a:xfrm>
            <a:off x="457199" y="654460"/>
            <a:ext cx="8229600" cy="85725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dirty="0"/>
              <a:t>One of These Is “Not Like the Others”</a:t>
            </a:r>
            <a:endParaRPr dirty="0"/>
          </a:p>
        </p:txBody>
      </p:sp>
      <p:sp>
        <p:nvSpPr>
          <p:cNvPr id="86" name="Google Shape;86;g8134014bb1_0_0"/>
          <p:cNvSpPr txBox="1">
            <a:spLocks noGrp="1"/>
          </p:cNvSpPr>
          <p:nvPr>
            <p:ph type="body" idx="1"/>
          </p:nvPr>
        </p:nvSpPr>
        <p:spPr>
          <a:xfrm>
            <a:off x="457199" y="1511711"/>
            <a:ext cx="5353665" cy="2755704"/>
          </a:xfrm>
          <a:prstGeom prst="rect">
            <a:avLst/>
          </a:prstGeom>
          <a:noFill/>
          <a:ln>
            <a:noFill/>
          </a:ln>
        </p:spPr>
        <p:txBody>
          <a:bodyPr spcFirstLastPara="1" wrap="square" lIns="91400" tIns="91400" rIns="91400" bIns="91400" anchor="t" anchorCtr="0">
            <a:noAutofit/>
          </a:bodyPr>
          <a:lstStyle/>
          <a:p>
            <a:pPr marL="63500" lvl="0" indent="0" algn="l" rtl="0">
              <a:lnSpc>
                <a:spcPct val="100000"/>
              </a:lnSpc>
              <a:spcBef>
                <a:spcPts val="520"/>
              </a:spcBef>
              <a:spcAft>
                <a:spcPts val="600"/>
              </a:spcAft>
              <a:buSzPts val="2600"/>
              <a:buNone/>
            </a:pPr>
            <a:r>
              <a:rPr lang="en-US" dirty="0"/>
              <a:t>Look at the four images and consider the following questions:</a:t>
            </a:r>
            <a:endParaRPr dirty="0"/>
          </a:p>
          <a:p>
            <a:pPr marL="666140" indent="-292100">
              <a:spcBef>
                <a:spcPts val="0"/>
              </a:spcBef>
              <a:spcAft>
                <a:spcPts val="600"/>
              </a:spcAft>
            </a:pPr>
            <a:r>
              <a:rPr lang="en-US" sz="2000" dirty="0"/>
              <a:t>Which image does not belong with the other three?</a:t>
            </a:r>
            <a:endParaRPr sz="2000" dirty="0"/>
          </a:p>
          <a:p>
            <a:pPr marL="666140" indent="-292100">
              <a:spcBef>
                <a:spcPts val="0"/>
              </a:spcBef>
              <a:spcAft>
                <a:spcPts val="600"/>
              </a:spcAft>
            </a:pPr>
            <a:r>
              <a:rPr lang="en-US" sz="2000" dirty="0"/>
              <a:t>Why does that image not belong?</a:t>
            </a:r>
            <a:endParaRPr sz="2000" dirty="0"/>
          </a:p>
          <a:p>
            <a:pPr marL="666140" indent="-292100">
              <a:spcBef>
                <a:spcPts val="0"/>
              </a:spcBef>
              <a:spcAft>
                <a:spcPts val="600"/>
              </a:spcAft>
            </a:pPr>
            <a:r>
              <a:rPr lang="en-US" sz="2000" dirty="0"/>
              <a:t>How do the remaining three images connect with one another?</a:t>
            </a:r>
            <a:endParaRPr sz="2000" dirty="0"/>
          </a:p>
        </p:txBody>
      </p:sp>
      <p:pic>
        <p:nvPicPr>
          <p:cNvPr id="87" name="Google Shape;87;g8134014bb1_0_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rot="540000">
            <a:off x="5928343" y="1582582"/>
            <a:ext cx="2401998" cy="29447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8134014bb1_0_6"/>
          <p:cNvSpPr txBox="1">
            <a:spLocks noGrp="1"/>
          </p:cNvSpPr>
          <p:nvPr>
            <p:ph type="title"/>
          </p:nvPr>
        </p:nvSpPr>
        <p:spPr>
          <a:xfrm>
            <a:off x="441475" y="373941"/>
            <a:ext cx="83058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Not Like the Others</a:t>
            </a:r>
            <a:endParaRPr dirty="0"/>
          </a:p>
        </p:txBody>
      </p:sp>
      <p:pic>
        <p:nvPicPr>
          <p:cNvPr id="93" name="Google Shape;93;g8134014bb1_0_6"/>
          <p:cNvPicPr preferRelativeResize="0">
            <a:picLocks noChangeAspect="1"/>
          </p:cNvPicPr>
          <p:nvPr/>
        </p:nvPicPr>
        <p:blipFill rotWithShape="1">
          <a:blip r:embed="rId3">
            <a:alphaModFix/>
          </a:blip>
          <a:srcRect/>
          <a:stretch/>
        </p:blipFill>
        <p:spPr>
          <a:xfrm>
            <a:off x="335044" y="1542125"/>
            <a:ext cx="1572823" cy="2868510"/>
          </a:xfrm>
          <a:prstGeom prst="rect">
            <a:avLst/>
          </a:prstGeom>
          <a:ln>
            <a:noFill/>
          </a:ln>
          <a:effectLst>
            <a:outerShdw blurRad="292100" dist="139700" dir="2700000" algn="tl" rotWithShape="0">
              <a:srgbClr val="333333">
                <a:alpha val="15000"/>
              </a:srgbClr>
            </a:outerShdw>
          </a:effectLst>
        </p:spPr>
      </p:pic>
      <p:pic>
        <p:nvPicPr>
          <p:cNvPr id="94" name="Google Shape;94;g8134014bb1_0_6"/>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2191172" y="1922956"/>
            <a:ext cx="2384829" cy="1838294"/>
          </a:xfrm>
          <a:prstGeom prst="rect">
            <a:avLst/>
          </a:prstGeom>
          <a:ln>
            <a:noFill/>
          </a:ln>
          <a:effectLst>
            <a:outerShdw blurRad="292100" dist="139700" dir="2700000" algn="tl" rotWithShape="0">
              <a:srgbClr val="333333">
                <a:alpha val="15000"/>
              </a:srgbClr>
            </a:outerShdw>
          </a:effectLst>
        </p:spPr>
      </p:pic>
      <p:pic>
        <p:nvPicPr>
          <p:cNvPr id="95" name="Google Shape;95;g8134014bb1_0_6"/>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4859306" y="1536401"/>
            <a:ext cx="1511142" cy="2018872"/>
          </a:xfrm>
          <a:prstGeom prst="rect">
            <a:avLst/>
          </a:prstGeom>
          <a:ln>
            <a:noFill/>
          </a:ln>
          <a:effectLst>
            <a:outerShdw blurRad="292100" dist="139700" dir="2700000" algn="tl" rotWithShape="0">
              <a:srgbClr val="333333">
                <a:alpha val="15000"/>
              </a:srgbClr>
            </a:outerShdw>
          </a:effectLst>
        </p:spPr>
      </p:pic>
      <p:pic>
        <p:nvPicPr>
          <p:cNvPr id="96" name="Google Shape;96;g8134014bb1_0_6"/>
          <p:cNvPicPr preferRelativeResize="0"/>
          <p:nvPr/>
        </p:nvPicPr>
        <p:blipFill rotWithShape="1">
          <a:blip r:embed="rId6" cstate="print">
            <a:alphaModFix/>
            <a:extLst>
              <a:ext uri="{28A0092B-C50C-407E-A947-70E740481C1C}">
                <a14:useLocalDpi xmlns:a14="http://schemas.microsoft.com/office/drawing/2010/main"/>
              </a:ext>
            </a:extLst>
          </a:blip>
          <a:srcRect t="-1"/>
          <a:stretch/>
        </p:blipFill>
        <p:spPr>
          <a:xfrm>
            <a:off x="6653753" y="1922956"/>
            <a:ext cx="2093522" cy="2219125"/>
          </a:xfrm>
          <a:prstGeom prst="rect">
            <a:avLst/>
          </a:prstGeom>
          <a:ln>
            <a:noFill/>
          </a:ln>
          <a:effectLst>
            <a:outerShdw blurRad="292100" dist="139700" dir="2700000" algn="tl" rotWithShape="0">
              <a:srgbClr val="333333">
                <a:alpha val="15000"/>
              </a:srgbClr>
            </a:outerShdw>
          </a:effectLst>
        </p:spPr>
      </p:pic>
      <p:sp>
        <p:nvSpPr>
          <p:cNvPr id="97" name="Google Shape;97;g8134014bb1_0_6"/>
          <p:cNvSpPr txBox="1"/>
          <p:nvPr/>
        </p:nvSpPr>
        <p:spPr>
          <a:xfrm>
            <a:off x="2069644" y="3761250"/>
            <a:ext cx="25572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Mickey Mantle</a:t>
            </a:r>
            <a:endParaRPr sz="1400" b="0" i="0" u="none" strike="noStrike" cap="none" dirty="0">
              <a:solidFill>
                <a:srgbClr val="000000"/>
              </a:solidFill>
              <a:latin typeface="Calibri"/>
              <a:ea typeface="Calibri"/>
              <a:cs typeface="Calibri"/>
              <a:sym typeface="Calibri"/>
            </a:endParaRPr>
          </a:p>
        </p:txBody>
      </p:sp>
      <p:sp>
        <p:nvSpPr>
          <p:cNvPr id="98" name="Google Shape;98;g8134014bb1_0_6"/>
          <p:cNvSpPr txBox="1"/>
          <p:nvPr/>
        </p:nvSpPr>
        <p:spPr>
          <a:xfrm>
            <a:off x="6240998" y="4182906"/>
            <a:ext cx="25572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Maria Tallchief</a:t>
            </a:r>
            <a:endParaRPr sz="1400" b="0" i="0" u="none" strike="noStrike" cap="none" dirty="0">
              <a:solidFill>
                <a:srgbClr val="000000"/>
              </a:solidFill>
              <a:latin typeface="Calibri"/>
              <a:ea typeface="Calibri"/>
              <a:cs typeface="Calibri"/>
              <a:sym typeface="Calibri"/>
            </a:endParaRPr>
          </a:p>
        </p:txBody>
      </p:sp>
      <p:sp>
        <p:nvSpPr>
          <p:cNvPr id="99" name="Google Shape;99;g8134014bb1_0_6"/>
          <p:cNvSpPr txBox="1"/>
          <p:nvPr/>
        </p:nvSpPr>
        <p:spPr>
          <a:xfrm>
            <a:off x="279055" y="4468164"/>
            <a:ext cx="16848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Jim Thorpe</a:t>
            </a:r>
            <a:endParaRPr sz="1400" b="0" i="0" u="none" strike="noStrike" cap="none" dirty="0">
              <a:solidFill>
                <a:srgbClr val="000000"/>
              </a:solidFill>
              <a:latin typeface="Calibri"/>
              <a:ea typeface="Calibri"/>
              <a:cs typeface="Calibri"/>
              <a:sym typeface="Calibri"/>
            </a:endParaRPr>
          </a:p>
        </p:txBody>
      </p:sp>
      <p:sp>
        <p:nvSpPr>
          <p:cNvPr id="100" name="Google Shape;100;g8134014bb1_0_6"/>
          <p:cNvSpPr txBox="1"/>
          <p:nvPr/>
        </p:nvSpPr>
        <p:spPr>
          <a:xfrm>
            <a:off x="4723997" y="3555273"/>
            <a:ext cx="16848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Bill Pickett</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8134014bb1_0_18"/>
          <p:cNvSpPr txBox="1">
            <a:spLocks noGrp="1"/>
          </p:cNvSpPr>
          <p:nvPr>
            <p:ph type="title"/>
          </p:nvPr>
        </p:nvSpPr>
        <p:spPr>
          <a:xfrm>
            <a:off x="457200" y="428014"/>
            <a:ext cx="8305800" cy="85725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Not Like the Others</a:t>
            </a:r>
            <a:endParaRPr dirty="0"/>
          </a:p>
        </p:txBody>
      </p:sp>
      <p:pic>
        <p:nvPicPr>
          <p:cNvPr id="106" name="Google Shape;106;g8134014bb1_0_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6899451" y="1686113"/>
            <a:ext cx="1906325" cy="2550925"/>
          </a:xfrm>
          <a:prstGeom prst="rect">
            <a:avLst/>
          </a:prstGeom>
          <a:ln>
            <a:noFill/>
          </a:ln>
          <a:effectLst>
            <a:outerShdw blurRad="292100" dist="139700" dir="2700000" algn="tl" rotWithShape="0">
              <a:srgbClr val="333333">
                <a:alpha val="15000"/>
              </a:srgbClr>
            </a:outerShdw>
          </a:effectLst>
        </p:spPr>
      </p:pic>
      <p:pic>
        <p:nvPicPr>
          <p:cNvPr id="107" name="Google Shape;107;g8134014bb1_0_18"/>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38958" y="1492713"/>
            <a:ext cx="1188250" cy="2550924"/>
          </a:xfrm>
          <a:prstGeom prst="rect">
            <a:avLst/>
          </a:prstGeom>
          <a:ln>
            <a:noFill/>
          </a:ln>
          <a:effectLst>
            <a:outerShdw blurRad="292100" dist="139700" dir="2700000" algn="tl" rotWithShape="0">
              <a:srgbClr val="333333">
                <a:alpha val="15000"/>
              </a:srgbClr>
            </a:outerShdw>
          </a:effectLst>
        </p:spPr>
      </p:pic>
      <p:pic>
        <p:nvPicPr>
          <p:cNvPr id="108" name="Google Shape;108;g8134014bb1_0_18"/>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1903127" y="1687201"/>
            <a:ext cx="2744999" cy="1561661"/>
          </a:xfrm>
          <a:prstGeom prst="rect">
            <a:avLst/>
          </a:prstGeom>
          <a:ln>
            <a:noFill/>
          </a:ln>
          <a:effectLst>
            <a:outerShdw blurRad="292100" dist="139700" dir="2700000" algn="tl" rotWithShape="0">
              <a:srgbClr val="333333">
                <a:alpha val="15000"/>
              </a:srgbClr>
            </a:outerShdw>
          </a:effectLst>
        </p:spPr>
      </p:pic>
      <p:pic>
        <p:nvPicPr>
          <p:cNvPr id="109" name="Google Shape;109;g8134014bb1_0_18"/>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924045" y="1492712"/>
            <a:ext cx="1699487" cy="2158075"/>
          </a:xfrm>
          <a:prstGeom prst="rect">
            <a:avLst/>
          </a:prstGeom>
          <a:ln>
            <a:noFill/>
          </a:ln>
          <a:effectLst>
            <a:outerShdw blurRad="292100" dist="139700" dir="2700000" algn="tl" rotWithShape="0">
              <a:srgbClr val="333333">
                <a:alpha val="15000"/>
              </a:srgbClr>
            </a:outerShdw>
          </a:effectLst>
        </p:spPr>
      </p:pic>
      <p:sp>
        <p:nvSpPr>
          <p:cNvPr id="110" name="Google Shape;110;g8134014bb1_0_18"/>
          <p:cNvSpPr txBox="1"/>
          <p:nvPr/>
        </p:nvSpPr>
        <p:spPr>
          <a:xfrm>
            <a:off x="630833" y="4043637"/>
            <a:ext cx="11883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Will Rogers </a:t>
            </a:r>
            <a:endParaRPr sz="1400" b="0" i="0" u="none" strike="noStrike" cap="none" dirty="0">
              <a:solidFill>
                <a:srgbClr val="000000"/>
              </a:solidFill>
              <a:latin typeface="Calibri"/>
              <a:ea typeface="Calibri"/>
              <a:cs typeface="Calibri"/>
              <a:sym typeface="Calibri"/>
            </a:endParaRPr>
          </a:p>
        </p:txBody>
      </p:sp>
      <p:sp>
        <p:nvSpPr>
          <p:cNvPr id="111" name="Google Shape;111;g8134014bb1_0_18"/>
          <p:cNvSpPr txBox="1"/>
          <p:nvPr/>
        </p:nvSpPr>
        <p:spPr>
          <a:xfrm>
            <a:off x="2317300" y="3253003"/>
            <a:ext cx="27450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Will Rogers and Wiley Post</a:t>
            </a:r>
            <a:endParaRPr sz="1400" b="0" i="0" u="none" strike="noStrike" cap="none" dirty="0">
              <a:solidFill>
                <a:srgbClr val="000000"/>
              </a:solidFill>
              <a:latin typeface="Calibri"/>
              <a:ea typeface="Calibri"/>
              <a:cs typeface="Calibri"/>
              <a:sym typeface="Calibri"/>
            </a:endParaRPr>
          </a:p>
        </p:txBody>
      </p:sp>
      <p:sp>
        <p:nvSpPr>
          <p:cNvPr id="112" name="Google Shape;112;g8134014bb1_0_18"/>
          <p:cNvSpPr txBox="1"/>
          <p:nvPr/>
        </p:nvSpPr>
        <p:spPr>
          <a:xfrm>
            <a:off x="7319694" y="4237038"/>
            <a:ext cx="19062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Shannon Lucid</a:t>
            </a:r>
            <a:endParaRPr sz="1400" b="0" i="0" u="none" strike="noStrike" cap="none" dirty="0">
              <a:solidFill>
                <a:srgbClr val="000000"/>
              </a:solidFill>
              <a:latin typeface="Calibri"/>
              <a:ea typeface="Calibri"/>
              <a:cs typeface="Calibri"/>
              <a:sym typeface="Calibri"/>
            </a:endParaRPr>
          </a:p>
        </p:txBody>
      </p:sp>
      <p:sp>
        <p:nvSpPr>
          <p:cNvPr id="113" name="Google Shape;113;g8134014bb1_0_18"/>
          <p:cNvSpPr txBox="1"/>
          <p:nvPr/>
        </p:nvSpPr>
        <p:spPr>
          <a:xfrm>
            <a:off x="5383525" y="3660110"/>
            <a:ext cx="16995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Wiley Post</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8134014bb1_0_34"/>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Not Like the Others</a:t>
            </a:r>
            <a:endParaRPr/>
          </a:p>
        </p:txBody>
      </p:sp>
      <p:pic>
        <p:nvPicPr>
          <p:cNvPr id="119" name="Google Shape;119;g8134014bb1_0_3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346774" y="1801113"/>
            <a:ext cx="1985395" cy="2009097"/>
          </a:xfrm>
          <a:prstGeom prst="rect">
            <a:avLst/>
          </a:prstGeom>
          <a:ln>
            <a:noFill/>
          </a:ln>
          <a:effectLst>
            <a:outerShdw blurRad="292100" dist="139700" dir="2700000" algn="tl" rotWithShape="0">
              <a:srgbClr val="333333">
                <a:alpha val="15000"/>
              </a:srgbClr>
            </a:outerShdw>
          </a:effectLst>
        </p:spPr>
      </p:pic>
      <p:pic>
        <p:nvPicPr>
          <p:cNvPr id="120" name="Google Shape;120;g8134014bb1_0_34"/>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4939206" y="1801113"/>
            <a:ext cx="1762500" cy="2259000"/>
          </a:xfrm>
          <a:prstGeom prst="rect">
            <a:avLst/>
          </a:prstGeom>
          <a:ln>
            <a:noFill/>
          </a:ln>
          <a:effectLst>
            <a:outerShdw blurRad="292100" dist="139700" dir="2700000" algn="tl" rotWithShape="0">
              <a:srgbClr val="333333">
                <a:alpha val="15000"/>
              </a:srgbClr>
            </a:outerShdw>
          </a:effectLst>
        </p:spPr>
      </p:pic>
      <p:pic>
        <p:nvPicPr>
          <p:cNvPr id="121" name="Google Shape;121;g8134014bb1_0_34"/>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691477" y="1536820"/>
            <a:ext cx="1888421" cy="2484601"/>
          </a:xfrm>
          <a:prstGeom prst="rect">
            <a:avLst/>
          </a:prstGeom>
          <a:ln>
            <a:noFill/>
          </a:ln>
          <a:effectLst>
            <a:outerShdw blurRad="292100" dist="139700" dir="2700000" algn="tl" rotWithShape="0">
              <a:srgbClr val="333333">
                <a:alpha val="15000"/>
              </a:srgbClr>
            </a:outerShdw>
          </a:effectLst>
        </p:spPr>
      </p:pic>
      <p:sp>
        <p:nvSpPr>
          <p:cNvPr id="122" name="Google Shape;122;g8134014bb1_0_34"/>
          <p:cNvSpPr txBox="1"/>
          <p:nvPr/>
        </p:nvSpPr>
        <p:spPr>
          <a:xfrm>
            <a:off x="387623" y="3839018"/>
            <a:ext cx="19854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Maria Tallchief</a:t>
            </a:r>
            <a:endParaRPr sz="1400" b="0" i="0" u="none" strike="noStrike" cap="none" dirty="0">
              <a:solidFill>
                <a:srgbClr val="000000"/>
              </a:solidFill>
              <a:latin typeface="Calibri"/>
              <a:ea typeface="Calibri"/>
              <a:cs typeface="Calibri"/>
              <a:sym typeface="Calibri"/>
            </a:endParaRPr>
          </a:p>
        </p:txBody>
      </p:sp>
      <p:sp>
        <p:nvSpPr>
          <p:cNvPr id="123" name="Google Shape;123;g8134014bb1_0_34"/>
          <p:cNvSpPr txBox="1"/>
          <p:nvPr/>
        </p:nvSpPr>
        <p:spPr>
          <a:xfrm>
            <a:off x="2732331" y="4021421"/>
            <a:ext cx="1888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Shannon Miller</a:t>
            </a:r>
            <a:endParaRPr sz="1400" b="0" i="0" u="none" strike="noStrike" cap="none" dirty="0">
              <a:solidFill>
                <a:srgbClr val="000000"/>
              </a:solidFill>
              <a:latin typeface="Calibri"/>
              <a:ea typeface="Calibri"/>
              <a:cs typeface="Calibri"/>
              <a:sym typeface="Calibri"/>
            </a:endParaRPr>
          </a:p>
        </p:txBody>
      </p:sp>
      <p:sp>
        <p:nvSpPr>
          <p:cNvPr id="124" name="Google Shape;124;g8134014bb1_0_34"/>
          <p:cNvSpPr txBox="1"/>
          <p:nvPr/>
        </p:nvSpPr>
        <p:spPr>
          <a:xfrm>
            <a:off x="4876206" y="4091800"/>
            <a:ext cx="1888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Bill Pickett</a:t>
            </a:r>
            <a:endParaRPr sz="1400" b="0" i="0" u="none" strike="noStrike" cap="none" dirty="0">
              <a:solidFill>
                <a:srgbClr val="000000"/>
              </a:solidFill>
              <a:latin typeface="Calibri"/>
              <a:ea typeface="Calibri"/>
              <a:cs typeface="Calibri"/>
              <a:sym typeface="Calibri"/>
            </a:endParaRPr>
          </a:p>
        </p:txBody>
      </p:sp>
      <p:sp>
        <p:nvSpPr>
          <p:cNvPr id="125" name="Google Shape;125;g8134014bb1_0_34"/>
          <p:cNvSpPr txBox="1"/>
          <p:nvPr/>
        </p:nvSpPr>
        <p:spPr>
          <a:xfrm>
            <a:off x="7061014" y="3819251"/>
            <a:ext cx="1762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Clara Luper</a:t>
            </a:r>
            <a:endParaRPr sz="1400" b="0" i="0" u="none" strike="noStrike" cap="none" dirty="0">
              <a:solidFill>
                <a:srgbClr val="000000"/>
              </a:solidFill>
              <a:latin typeface="Calibri"/>
              <a:ea typeface="Calibri"/>
              <a:cs typeface="Calibri"/>
              <a:sym typeface="Calibri"/>
            </a:endParaRPr>
          </a:p>
        </p:txBody>
      </p:sp>
      <p:pic>
        <p:nvPicPr>
          <p:cNvPr id="126" name="Google Shape;126;g8134014bb1_0_34"/>
          <p:cNvPicPr preferRelativeResize="0"/>
          <p:nvPr/>
        </p:nvPicPr>
        <p:blipFill>
          <a:blip r:embed="rId6">
            <a:alphaModFix/>
          </a:blip>
          <a:stretch>
            <a:fillRect/>
          </a:stretch>
        </p:blipFill>
        <p:spPr>
          <a:xfrm>
            <a:off x="7061014" y="1540433"/>
            <a:ext cx="1701986" cy="2259000"/>
          </a:xfrm>
          <a:prstGeom prst="rect">
            <a:avLst/>
          </a:prstGeom>
          <a:ln>
            <a:noFill/>
          </a:ln>
          <a:effectLst>
            <a:outerShdw blurRad="292100" dist="139700" dir="2700000" algn="tl" rotWithShape="0">
              <a:srgbClr val="333333">
                <a:alpha val="1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g8134014bb1_0_48"/>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Not Like the Others</a:t>
            </a:r>
            <a:endParaRPr/>
          </a:p>
        </p:txBody>
      </p:sp>
      <p:pic>
        <p:nvPicPr>
          <p:cNvPr id="132" name="Google Shape;132;g8134014bb1_0_4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5148957" y="1485104"/>
            <a:ext cx="1228251" cy="2919000"/>
          </a:xfrm>
          <a:prstGeom prst="rect">
            <a:avLst/>
          </a:prstGeom>
          <a:ln>
            <a:noFill/>
          </a:ln>
          <a:effectLst>
            <a:outerShdw blurRad="292100" dist="139700" dir="2700000" algn="tl" rotWithShape="0">
              <a:srgbClr val="333333">
                <a:alpha val="15000"/>
              </a:srgbClr>
            </a:outerShdw>
          </a:effectLst>
        </p:spPr>
      </p:pic>
      <p:pic>
        <p:nvPicPr>
          <p:cNvPr id="133" name="Google Shape;133;g8134014bb1_0_48"/>
          <p:cNvPicPr preferRelativeResize="0"/>
          <p:nvPr/>
        </p:nvPicPr>
        <p:blipFill rotWithShape="1">
          <a:blip r:embed="rId4">
            <a:alphaModFix/>
          </a:blip>
          <a:srcRect/>
          <a:stretch/>
        </p:blipFill>
        <p:spPr>
          <a:xfrm>
            <a:off x="7099324" y="1708728"/>
            <a:ext cx="1561850" cy="2082460"/>
          </a:xfrm>
          <a:prstGeom prst="rect">
            <a:avLst/>
          </a:prstGeom>
          <a:ln>
            <a:noFill/>
          </a:ln>
          <a:effectLst>
            <a:outerShdw blurRad="292100" dist="139700" dir="2700000" algn="tl" rotWithShape="0">
              <a:srgbClr val="333333">
                <a:alpha val="15000"/>
              </a:srgbClr>
            </a:outerShdw>
          </a:effectLst>
        </p:spPr>
      </p:pic>
      <p:pic>
        <p:nvPicPr>
          <p:cNvPr id="134" name="Google Shape;134;g8134014bb1_0_48"/>
          <p:cNvPicPr preferRelativeResize="0"/>
          <p:nvPr/>
        </p:nvPicPr>
        <p:blipFill rotWithShape="1">
          <a:blip r:embed="rId5">
            <a:alphaModFix/>
          </a:blip>
          <a:srcRect/>
          <a:stretch/>
        </p:blipFill>
        <p:spPr>
          <a:xfrm>
            <a:off x="457200" y="1485104"/>
            <a:ext cx="1561853" cy="2848525"/>
          </a:xfrm>
          <a:prstGeom prst="rect">
            <a:avLst/>
          </a:prstGeom>
          <a:ln>
            <a:noFill/>
          </a:ln>
          <a:effectLst>
            <a:outerShdw blurRad="292100" dist="139700" dir="2700000" algn="tl" rotWithShape="0">
              <a:srgbClr val="333333">
                <a:alpha val="15000"/>
              </a:srgbClr>
            </a:outerShdw>
          </a:effectLst>
        </p:spPr>
      </p:pic>
      <p:sp>
        <p:nvSpPr>
          <p:cNvPr id="135" name="Google Shape;135;g8134014bb1_0_48"/>
          <p:cNvSpPr txBox="1"/>
          <p:nvPr/>
        </p:nvSpPr>
        <p:spPr>
          <a:xfrm>
            <a:off x="2602210" y="3948792"/>
            <a:ext cx="1888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Clara Luper</a:t>
            </a:r>
            <a:endParaRPr sz="1400" b="0" i="0" u="none" strike="noStrike" cap="none" dirty="0">
              <a:solidFill>
                <a:srgbClr val="000000"/>
              </a:solidFill>
              <a:latin typeface="Calibri"/>
              <a:ea typeface="Calibri"/>
              <a:cs typeface="Calibri"/>
              <a:sym typeface="Calibri"/>
            </a:endParaRPr>
          </a:p>
        </p:txBody>
      </p:sp>
      <p:sp>
        <p:nvSpPr>
          <p:cNvPr id="136" name="Google Shape;136;g8134014bb1_0_48"/>
          <p:cNvSpPr txBox="1"/>
          <p:nvPr/>
        </p:nvSpPr>
        <p:spPr>
          <a:xfrm>
            <a:off x="345776" y="4335555"/>
            <a:ext cx="17847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Jim Thorpe</a:t>
            </a:r>
            <a:endParaRPr sz="1400" b="0" i="0" u="none" strike="noStrike" cap="none" dirty="0">
              <a:solidFill>
                <a:srgbClr val="000000"/>
              </a:solidFill>
              <a:latin typeface="Calibri"/>
              <a:ea typeface="Calibri"/>
              <a:cs typeface="Calibri"/>
              <a:sym typeface="Calibri"/>
            </a:endParaRPr>
          </a:p>
        </p:txBody>
      </p:sp>
      <p:sp>
        <p:nvSpPr>
          <p:cNvPr id="137" name="Google Shape;137;g8134014bb1_0_48"/>
          <p:cNvSpPr txBox="1"/>
          <p:nvPr/>
        </p:nvSpPr>
        <p:spPr>
          <a:xfrm>
            <a:off x="5453667" y="4406101"/>
            <a:ext cx="10008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Sequoya</a:t>
            </a:r>
            <a:endParaRPr sz="1400" b="0" i="0" u="none" strike="noStrike" cap="none" dirty="0">
              <a:solidFill>
                <a:srgbClr val="000000"/>
              </a:solidFill>
              <a:latin typeface="Calibri"/>
              <a:ea typeface="Calibri"/>
              <a:cs typeface="Calibri"/>
              <a:sym typeface="Calibri"/>
            </a:endParaRPr>
          </a:p>
        </p:txBody>
      </p:sp>
      <p:sp>
        <p:nvSpPr>
          <p:cNvPr id="138" name="Google Shape;138;g8134014bb1_0_48"/>
          <p:cNvSpPr txBox="1"/>
          <p:nvPr/>
        </p:nvSpPr>
        <p:spPr>
          <a:xfrm>
            <a:off x="6860981" y="3791188"/>
            <a:ext cx="1888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Wiley Post</a:t>
            </a:r>
            <a:endParaRPr sz="1400" b="0" i="0" u="none" strike="noStrike" cap="none" dirty="0">
              <a:solidFill>
                <a:srgbClr val="000000"/>
              </a:solidFill>
              <a:latin typeface="Calibri"/>
              <a:ea typeface="Calibri"/>
              <a:cs typeface="Calibri"/>
              <a:sym typeface="Calibri"/>
            </a:endParaRPr>
          </a:p>
        </p:txBody>
      </p:sp>
      <p:pic>
        <p:nvPicPr>
          <p:cNvPr id="139" name="Google Shape;139;g8134014bb1_0_48"/>
          <p:cNvPicPr preferRelativeResize="0"/>
          <p:nvPr/>
        </p:nvPicPr>
        <p:blipFill>
          <a:blip r:embed="rId6">
            <a:alphaModFix/>
          </a:blip>
          <a:stretch>
            <a:fillRect/>
          </a:stretch>
        </p:blipFill>
        <p:spPr>
          <a:xfrm>
            <a:off x="2695467" y="1708728"/>
            <a:ext cx="1701986" cy="2259000"/>
          </a:xfrm>
          <a:prstGeom prst="rect">
            <a:avLst/>
          </a:prstGeom>
          <a:ln>
            <a:noFill/>
          </a:ln>
          <a:effectLst>
            <a:outerShdw blurRad="292100" dist="139700" dir="2700000" algn="tl" rotWithShape="0">
              <a:srgbClr val="333333">
                <a:alpha val="1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g8134014bb1_0_70"/>
          <p:cNvSpPr txBox="1">
            <a:spLocks noGrp="1"/>
          </p:cNvSpPr>
          <p:nvPr>
            <p:ph type="title"/>
          </p:nvPr>
        </p:nvSpPr>
        <p:spPr>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a:t>Not Like the Others</a:t>
            </a:r>
            <a:endParaRPr/>
          </a:p>
        </p:txBody>
      </p:sp>
      <p:pic>
        <p:nvPicPr>
          <p:cNvPr id="145" name="Google Shape;145;g8134014bb1_0_70"/>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742175" y="1630648"/>
            <a:ext cx="1906325" cy="2550925"/>
          </a:xfrm>
          <a:prstGeom prst="rect">
            <a:avLst/>
          </a:prstGeom>
          <a:noFill/>
          <a:ln>
            <a:noFill/>
          </a:ln>
        </p:spPr>
      </p:pic>
      <p:pic>
        <p:nvPicPr>
          <p:cNvPr id="146" name="Google Shape;146;g8134014bb1_0_70"/>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344750" y="1518348"/>
            <a:ext cx="2089500" cy="2775549"/>
          </a:xfrm>
          <a:prstGeom prst="rect">
            <a:avLst/>
          </a:prstGeom>
          <a:noFill/>
          <a:ln>
            <a:noFill/>
          </a:ln>
        </p:spPr>
      </p:pic>
      <p:pic>
        <p:nvPicPr>
          <p:cNvPr id="147" name="Google Shape;147;g8134014bb1_0_70"/>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7119663" y="1461313"/>
            <a:ext cx="1776680" cy="2220875"/>
          </a:xfrm>
          <a:prstGeom prst="rect">
            <a:avLst/>
          </a:prstGeom>
          <a:noFill/>
          <a:ln>
            <a:noFill/>
          </a:ln>
        </p:spPr>
      </p:pic>
      <p:pic>
        <p:nvPicPr>
          <p:cNvPr id="148" name="Google Shape;148;g8134014bb1_0_70"/>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4956426" y="1695752"/>
            <a:ext cx="1906301" cy="2420712"/>
          </a:xfrm>
          <a:prstGeom prst="rect">
            <a:avLst/>
          </a:prstGeom>
          <a:noFill/>
          <a:ln>
            <a:noFill/>
          </a:ln>
        </p:spPr>
      </p:pic>
      <p:sp>
        <p:nvSpPr>
          <p:cNvPr id="149" name="Google Shape;149;g8134014bb1_0_70"/>
          <p:cNvSpPr txBox="1"/>
          <p:nvPr/>
        </p:nvSpPr>
        <p:spPr>
          <a:xfrm>
            <a:off x="344750" y="4293900"/>
            <a:ext cx="20895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Leroy Gordon Cooper, Jr.</a:t>
            </a:r>
            <a:endParaRPr sz="1400" b="0" i="0" u="none" strike="noStrike" cap="none" dirty="0">
              <a:solidFill>
                <a:srgbClr val="000000"/>
              </a:solidFill>
              <a:latin typeface="Calibri"/>
              <a:ea typeface="Calibri"/>
              <a:cs typeface="Calibri"/>
              <a:sym typeface="Calibri"/>
            </a:endParaRPr>
          </a:p>
        </p:txBody>
      </p:sp>
      <p:sp>
        <p:nvSpPr>
          <p:cNvPr id="150" name="Google Shape;150;g8134014bb1_0_70"/>
          <p:cNvSpPr txBox="1"/>
          <p:nvPr/>
        </p:nvSpPr>
        <p:spPr>
          <a:xfrm>
            <a:off x="2650588" y="4181575"/>
            <a:ext cx="20895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Shannon Lucid</a:t>
            </a:r>
            <a:endParaRPr sz="1400" b="0" i="0" u="none" strike="noStrike" cap="none">
              <a:solidFill>
                <a:srgbClr val="000000"/>
              </a:solidFill>
              <a:latin typeface="Calibri"/>
              <a:ea typeface="Calibri"/>
              <a:cs typeface="Calibri"/>
              <a:sym typeface="Calibri"/>
            </a:endParaRPr>
          </a:p>
        </p:txBody>
      </p:sp>
      <p:sp>
        <p:nvSpPr>
          <p:cNvPr id="151" name="Google Shape;151;g8134014bb1_0_70"/>
          <p:cNvSpPr txBox="1"/>
          <p:nvPr/>
        </p:nvSpPr>
        <p:spPr>
          <a:xfrm>
            <a:off x="4864825" y="4116475"/>
            <a:ext cx="20895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Calibri"/>
                <a:ea typeface="Calibri"/>
                <a:cs typeface="Calibri"/>
                <a:sym typeface="Calibri"/>
              </a:rPr>
              <a:t>Wiley Post</a:t>
            </a:r>
            <a:endParaRPr sz="1400" b="0" i="0" u="none" strike="noStrike" cap="none">
              <a:solidFill>
                <a:srgbClr val="000000"/>
              </a:solidFill>
              <a:latin typeface="Calibri"/>
              <a:ea typeface="Calibri"/>
              <a:cs typeface="Calibri"/>
              <a:sym typeface="Calibri"/>
            </a:endParaRPr>
          </a:p>
        </p:txBody>
      </p:sp>
      <p:sp>
        <p:nvSpPr>
          <p:cNvPr id="152" name="Google Shape;152;g8134014bb1_0_70"/>
          <p:cNvSpPr txBox="1"/>
          <p:nvPr/>
        </p:nvSpPr>
        <p:spPr>
          <a:xfrm>
            <a:off x="6954313" y="3762088"/>
            <a:ext cx="20895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a:latin typeface="Calibri"/>
                <a:ea typeface="Calibri"/>
                <a:cs typeface="Calibri"/>
                <a:sym typeface="Calibri"/>
              </a:rPr>
              <a:t>  </a:t>
            </a:r>
            <a:r>
              <a:rPr lang="en-US" sz="1400" b="0" i="0" u="none" strike="noStrike" cap="none">
                <a:solidFill>
                  <a:srgbClr val="000000"/>
                </a:solidFill>
                <a:latin typeface="Calibri"/>
                <a:ea typeface="Calibri"/>
                <a:cs typeface="Calibri"/>
                <a:sym typeface="Calibri"/>
              </a:rPr>
              <a:t>Owen K. Garriott</a:t>
            </a:r>
            <a:endParaRPr sz="1400" b="0" i="0" u="none" strike="noStrike" cap="non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8134014bb1_0_82"/>
          <p:cNvSpPr txBox="1">
            <a:spLocks noGrp="1"/>
          </p:cNvSpPr>
          <p:nvPr>
            <p:ph type="title"/>
          </p:nvPr>
        </p:nvSpPr>
        <p:spPr>
          <a:xfrm>
            <a:off x="457200" y="528066"/>
            <a:ext cx="8305800" cy="755044"/>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dirty="0"/>
              <a:t>Not Like the Others</a:t>
            </a:r>
            <a:endParaRPr dirty="0"/>
          </a:p>
        </p:txBody>
      </p:sp>
      <p:pic>
        <p:nvPicPr>
          <p:cNvPr id="158" name="Google Shape;158;g8134014bb1_0_8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55713" y="1757362"/>
            <a:ext cx="1550800" cy="2274875"/>
          </a:xfrm>
          <a:prstGeom prst="rect">
            <a:avLst/>
          </a:prstGeom>
          <a:ln>
            <a:noFill/>
          </a:ln>
          <a:effectLst>
            <a:outerShdw blurRad="292100" dist="139700" dir="2700000" algn="tl" rotWithShape="0">
              <a:srgbClr val="333333">
                <a:alpha val="15000"/>
              </a:srgbClr>
            </a:outerShdw>
          </a:effectLst>
        </p:spPr>
      </p:pic>
      <p:pic>
        <p:nvPicPr>
          <p:cNvPr id="159" name="Google Shape;159;g8134014bb1_0_82"/>
          <p:cNvPicPr preferRelativeResize="0">
            <a:picLocks noChangeAspect="1"/>
          </p:cNvPicPr>
          <p:nvPr/>
        </p:nvPicPr>
        <p:blipFill rotWithShape="1">
          <a:blip r:embed="rId4" cstate="print">
            <a:alphaModFix/>
            <a:extLst>
              <a:ext uri="{28A0092B-C50C-407E-A947-70E740481C1C}">
                <a14:useLocalDpi xmlns:a14="http://schemas.microsoft.com/office/drawing/2010/main"/>
              </a:ext>
            </a:extLst>
          </a:blip>
          <a:srcRect/>
          <a:stretch/>
        </p:blipFill>
        <p:spPr>
          <a:xfrm>
            <a:off x="2278386" y="1530621"/>
            <a:ext cx="2200449" cy="2413379"/>
          </a:xfrm>
          <a:prstGeom prst="rect">
            <a:avLst/>
          </a:prstGeom>
          <a:ln>
            <a:noFill/>
          </a:ln>
          <a:effectLst>
            <a:outerShdw blurRad="292100" dist="139700" dir="2700000" algn="tl" rotWithShape="0">
              <a:srgbClr val="333333">
                <a:alpha val="15000"/>
              </a:srgbClr>
            </a:outerShdw>
          </a:effectLst>
        </p:spPr>
      </p:pic>
      <p:pic>
        <p:nvPicPr>
          <p:cNvPr id="160" name="Google Shape;160;g8134014bb1_0_82"/>
          <p:cNvPicPr preferRelativeResize="0">
            <a:picLocks noChangeAspect="1"/>
          </p:cNvPicPr>
          <p:nvPr/>
        </p:nvPicPr>
        <p:blipFill rotWithShape="1">
          <a:blip r:embed="rId5" cstate="print">
            <a:alphaModFix/>
            <a:extLst>
              <a:ext uri="{28A0092B-C50C-407E-A947-70E740481C1C}">
                <a14:useLocalDpi xmlns:a14="http://schemas.microsoft.com/office/drawing/2010/main"/>
              </a:ext>
            </a:extLst>
          </a:blip>
          <a:srcRect/>
          <a:stretch/>
        </p:blipFill>
        <p:spPr>
          <a:xfrm>
            <a:off x="4749710" y="1757362"/>
            <a:ext cx="2078190" cy="2195475"/>
          </a:xfrm>
          <a:prstGeom prst="rect">
            <a:avLst/>
          </a:prstGeom>
          <a:ln>
            <a:noFill/>
          </a:ln>
          <a:effectLst>
            <a:outerShdw blurRad="292100" dist="139700" dir="2700000" algn="tl" rotWithShape="0">
              <a:srgbClr val="333333">
                <a:alpha val="15000"/>
              </a:srgbClr>
            </a:outerShdw>
          </a:effectLst>
        </p:spPr>
      </p:pic>
      <p:pic>
        <p:nvPicPr>
          <p:cNvPr id="161" name="Google Shape;161;g8134014bb1_0_82"/>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7098775" y="1530621"/>
            <a:ext cx="1646600" cy="2195475"/>
          </a:xfrm>
          <a:prstGeom prst="rect">
            <a:avLst/>
          </a:prstGeom>
          <a:ln>
            <a:noFill/>
          </a:ln>
          <a:effectLst>
            <a:outerShdw blurRad="292100" dist="139700" dir="2700000" algn="tl" rotWithShape="0">
              <a:srgbClr val="333333">
                <a:alpha val="15000"/>
              </a:srgbClr>
            </a:outerShdw>
          </a:effectLst>
        </p:spPr>
      </p:pic>
      <p:sp>
        <p:nvSpPr>
          <p:cNvPr id="162" name="Google Shape;162;g8134014bb1_0_82"/>
          <p:cNvSpPr txBox="1"/>
          <p:nvPr/>
        </p:nvSpPr>
        <p:spPr>
          <a:xfrm>
            <a:off x="576039" y="4045950"/>
            <a:ext cx="1546200" cy="274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Carrie Underwood</a:t>
            </a:r>
            <a:endParaRPr sz="1400" b="0" i="0" u="none" strike="noStrike" cap="none" dirty="0">
              <a:solidFill>
                <a:srgbClr val="000000"/>
              </a:solidFill>
              <a:latin typeface="Calibri"/>
              <a:ea typeface="Calibri"/>
              <a:cs typeface="Calibri"/>
              <a:sym typeface="Calibri"/>
            </a:endParaRPr>
          </a:p>
        </p:txBody>
      </p:sp>
      <p:sp>
        <p:nvSpPr>
          <p:cNvPr id="163" name="Google Shape;163;g8134014bb1_0_82"/>
          <p:cNvSpPr txBox="1"/>
          <p:nvPr/>
        </p:nvSpPr>
        <p:spPr>
          <a:xfrm>
            <a:off x="2985355" y="3952837"/>
            <a:ext cx="15462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Vince Gill</a:t>
            </a:r>
            <a:endParaRPr sz="1400" b="0" i="0" u="none" strike="noStrike" cap="none" dirty="0">
              <a:solidFill>
                <a:srgbClr val="000000"/>
              </a:solidFill>
              <a:latin typeface="Calibri"/>
              <a:ea typeface="Calibri"/>
              <a:cs typeface="Calibri"/>
              <a:sym typeface="Calibri"/>
            </a:endParaRPr>
          </a:p>
        </p:txBody>
      </p:sp>
      <p:sp>
        <p:nvSpPr>
          <p:cNvPr id="164" name="Google Shape;164;g8134014bb1_0_82"/>
          <p:cNvSpPr txBox="1"/>
          <p:nvPr/>
        </p:nvSpPr>
        <p:spPr>
          <a:xfrm>
            <a:off x="5394671" y="3974756"/>
            <a:ext cx="15462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Garth Brooks</a:t>
            </a:r>
            <a:endParaRPr sz="1400" b="0" i="0" u="none" strike="noStrike" cap="none" dirty="0">
              <a:solidFill>
                <a:srgbClr val="000000"/>
              </a:solidFill>
              <a:latin typeface="Calibri"/>
              <a:ea typeface="Calibri"/>
              <a:cs typeface="Calibri"/>
              <a:sym typeface="Calibri"/>
            </a:endParaRPr>
          </a:p>
        </p:txBody>
      </p:sp>
      <p:sp>
        <p:nvSpPr>
          <p:cNvPr id="165" name="Google Shape;165;g8134014bb1_0_82"/>
          <p:cNvSpPr txBox="1"/>
          <p:nvPr/>
        </p:nvSpPr>
        <p:spPr>
          <a:xfrm>
            <a:off x="7274752" y="3726096"/>
            <a:ext cx="1546200" cy="2745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Calibri"/>
                <a:ea typeface="Calibri"/>
                <a:cs typeface="Calibri"/>
                <a:sym typeface="Calibri"/>
              </a:rPr>
              <a:t>Hanson</a:t>
            </a:r>
            <a:endParaRPr sz="14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DC994-E775-4F2D-A39E-649DF201C50E}"/>
              </a:ext>
            </a:extLst>
          </p:cNvPr>
          <p:cNvSpPr>
            <a:spLocks noGrp="1"/>
          </p:cNvSpPr>
          <p:nvPr>
            <p:ph type="title"/>
          </p:nvPr>
        </p:nvSpPr>
        <p:spPr/>
        <p:txBody>
          <a:bodyPr/>
          <a:lstStyle/>
          <a:p>
            <a:r>
              <a:rPr lang="en-US" dirty="0"/>
              <a:t>Essential Question</a:t>
            </a:r>
          </a:p>
        </p:txBody>
      </p:sp>
      <p:sp>
        <p:nvSpPr>
          <p:cNvPr id="5" name="Text Placeholder 4">
            <a:extLst>
              <a:ext uri="{FF2B5EF4-FFF2-40B4-BE49-F238E27FC236}">
                <a16:creationId xmlns:a16="http://schemas.microsoft.com/office/drawing/2014/main" id="{38FA08DA-85CF-4F88-8674-2C8DD43A2C45}"/>
              </a:ext>
            </a:extLst>
          </p:cNvPr>
          <p:cNvSpPr>
            <a:spLocks noGrp="1"/>
          </p:cNvSpPr>
          <p:nvPr>
            <p:ph type="body" idx="1"/>
          </p:nvPr>
        </p:nvSpPr>
        <p:spPr/>
        <p:txBody>
          <a:bodyPr/>
          <a:lstStyle/>
          <a:p>
            <a:r>
              <a:rPr lang="en-US" i="1" dirty="0"/>
              <a:t>How did the contributions and work of notable Oklahomans help shape history?</a:t>
            </a:r>
            <a:endParaRPr lang="en-US" dirty="0"/>
          </a:p>
        </p:txBody>
      </p:sp>
    </p:spTree>
    <p:extLst>
      <p:ext uri="{BB962C8B-B14F-4D97-AF65-F5344CB8AC3E}">
        <p14:creationId xmlns:p14="http://schemas.microsoft.com/office/powerpoint/2010/main" val="6049665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LEARN theme">
  <a:themeElements>
    <a:clrScheme name="Custom 11">
      <a:dk1>
        <a:sysClr val="windowText" lastClr="000000"/>
      </a:dk1>
      <a:lt1>
        <a:sysClr val="window" lastClr="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JAVITS Presentation Template" id="{AFE3C5DC-4A0B-473E-A55B-3EEC3B7891D3}" vid="{B9BAB322-8ABF-4C58-929A-631F6C2CD99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5502</TotalTime>
  <Words>1746</Words>
  <Application>Microsoft Office PowerPoint</Application>
  <PresentationFormat>On-screen Show (16:9)</PresentationFormat>
  <Paragraphs>124</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Wingdings 2</vt:lpstr>
      <vt:lpstr>Arial</vt:lpstr>
      <vt:lpstr>Calibri</vt:lpstr>
      <vt:lpstr>Georgia</vt:lpstr>
      <vt:lpstr>1_LEARN theme</vt:lpstr>
      <vt:lpstr>Hey, Mickey!</vt:lpstr>
      <vt:lpstr>One of These Is “Not Like the Others”</vt:lpstr>
      <vt:lpstr>Not Like the Others</vt:lpstr>
      <vt:lpstr>Not Like the Others</vt:lpstr>
      <vt:lpstr>Not Like the Others</vt:lpstr>
      <vt:lpstr>Not Like the Others</vt:lpstr>
      <vt:lpstr>Not Like the Others</vt:lpstr>
      <vt:lpstr>Not Like the Others</vt:lpstr>
      <vt:lpstr>Essential Question</vt:lpstr>
      <vt:lpstr>Learning Objectives</vt:lpstr>
      <vt:lpstr>Card Sort</vt:lpstr>
      <vt:lpstr>Thinking Notes</vt:lpstr>
      <vt:lpstr>Frayer Model</vt:lpstr>
      <vt:lpstr>Six-Word Memoir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Hey, Mickey!</dc:title>
  <dc:creator>K20 Center</dc:creator>
  <cp:lastModifiedBy>Elizabeth Kuehn</cp:lastModifiedBy>
  <cp:revision>15</cp:revision>
  <dcterms:modified xsi:type="dcterms:W3CDTF">2020-08-10T00:31:01Z</dcterms:modified>
</cp:coreProperties>
</file>