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nstantia" panose="02030602050306030303" pitchFamily="18" charset="0"/>
      <p:regular r:id="rId33"/>
      <p:bold r:id="rId34"/>
      <p:italic r:id="rId35"/>
      <p:boldItalic r:id="rId36"/>
    </p:embeddedFont>
    <p:embeddedFont>
      <p:font typeface="Georgia" panose="02040502050405020303" pitchFamily="18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1" roundtripDataSignature="AMtx7mg0qciLBjdKn7UL/L8GSZudzLBk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/>
    <p:restoredTop sz="94712"/>
  </p:normalViewPr>
  <p:slideViewPr>
    <p:cSldViewPr snapToGrid="0">
      <p:cViewPr varScale="1">
        <p:scale>
          <a:sx n="187" d="100"/>
          <a:sy n="187" d="100"/>
        </p:scale>
        <p:origin x="200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eismic_wave_of_North_Korea_%E2%80%9Cnatural%E2%80%9D_earthquake_on_2002-04-17.tif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acific_Ring_of_Fire.sv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otspot_(geology)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14042825@N07/11877403915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mount-rainier-mountain-rainier-3873701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Instructor/Facilitator Notes: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63a829c9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863a829c9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Instructor/Facilitator Notes: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https://commons.wikimedia.org/wiki/File:Seismic_wave_of_North_Korea_%E2%80%9Cnatural%E2%80%9D_earthquake_on_2002-04-17.tiff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63a829c9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863a829c9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Instructor/Facilitator Notes: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https://commons.wikimedia.org/wiki/File:Pacific_Ring_of_Fire.svg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63a829c9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863a829c9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Instructor/Facilitator Notes: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https://en.wikipedia.org/wiki/Hotspot_(geology)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63a829c9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863a829c9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Instructor/Facilitator Notes: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https://www.flickr.com/photos/114042825@N07/11877403915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63a829c9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863a829c9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Instructor/Facilitator Notes: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https://pixabay.com/photos/mount-rainier-mountain-rainier-3873701/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Instructor/Facilitator’s Notes: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63a829c9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863a829c9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Instructor/Facilitator Notes: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63a829c9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863a829c96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Instructor/Facilitator Notes: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63a829c9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863a829c9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Instructor/Facilitator Notes: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63a829c9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863a829c9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Instructor/Facilitator Notes: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Instructor/Facilitator Notes: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63a829c96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863a829c96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Instructor/Facilitator Notes: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63a829c96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863a829c96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Instructor/Facilitator Notes: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63a829c96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863a829c96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Instructor/Facilitator Notes: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63a829c96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Instructor/Facilitator’s Notes: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863a829c96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63a829c96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863a829c96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Instructor/Facilitator Notes: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63a829c96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Instructor/Facilitator Notes: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863a829c96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63a829c9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863a829c9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Instructor/Facilitator Notes: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Instructor/Facilitator Notes: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If you have students who need support encourage a one word acrostic poem.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890b97f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Instructor/Facilitator Notes: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Encourage your students to write sentences or phrases for their acrostic poem.</a:t>
            </a:r>
            <a:endParaRPr dirty="0"/>
          </a:p>
        </p:txBody>
      </p:sp>
      <p:sp>
        <p:nvSpPr>
          <p:cNvPr id="95" name="Google Shape;95;g8890b97f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2b36de8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82b36de8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Instructor/Facilitator Notes: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2a36e233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82a36e233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Instructor/Facilitator Notes: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63a829c9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863a829c9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Instructor/Facilitator Notes: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63a829c9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863a829c9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Instructor/Facilitator Notes: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" name="Google Shape;1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34" name="Google Shape;3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foQR0wMMhQ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GcbNn4Vk1w&amp;feature=emb_err_woy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GcbNn4Vk1w&amp;feature=emb_err_woy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63a829c96_0_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Earthquakes</a:t>
            </a:r>
            <a:endParaRPr/>
          </a:p>
        </p:txBody>
      </p:sp>
      <p:sp>
        <p:nvSpPr>
          <p:cNvPr id="137" name="Google Shape;137;g863a829c96_0_24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shaking of the surface of Earth from a sudden release of energy in the earth’s crust.</a:t>
            </a:r>
            <a:endParaRPr/>
          </a:p>
        </p:txBody>
      </p:sp>
      <p:pic>
        <p:nvPicPr>
          <p:cNvPr id="138" name="Google Shape;138;g863a829c96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4275" y="1385475"/>
            <a:ext cx="4034175" cy="279654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863a829c96_0_24"/>
          <p:cNvSpPr txBox="1"/>
          <p:nvPr/>
        </p:nvSpPr>
        <p:spPr>
          <a:xfrm>
            <a:off x="140425" y="4540775"/>
            <a:ext cx="70842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Physical Map of the United States [Digital image]. (2019). https://mapswire.com/countries/united-states/</a:t>
            </a:r>
            <a:endParaRPr sz="800" b="0" i="0" u="none" strike="noStrike" cap="none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63a829c96_0_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Ring Of Fire</a:t>
            </a:r>
            <a:endParaRPr/>
          </a:p>
        </p:txBody>
      </p:sp>
      <p:sp>
        <p:nvSpPr>
          <p:cNvPr id="145" name="Google Shape;145;g863a829c96_0_30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About 90 percent of earthquakes that happen on Earth take place around the Pacific Ocean.</a:t>
            </a:r>
            <a:endParaRPr/>
          </a:p>
        </p:txBody>
      </p:sp>
      <p:pic>
        <p:nvPicPr>
          <p:cNvPr id="146" name="Google Shape;146;g863a829c96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1537874"/>
            <a:ext cx="4379548" cy="264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863a829c96_0_30"/>
          <p:cNvSpPr txBox="1"/>
          <p:nvPr/>
        </p:nvSpPr>
        <p:spPr>
          <a:xfrm>
            <a:off x="140425" y="4464575"/>
            <a:ext cx="70842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 err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Gringer</a:t>
            </a:r>
            <a:r>
              <a:rPr lang="en-US" sz="800" b="0" i="0" u="none" strike="noStrike" cap="none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. (2009, February 11). Pacific Ring of Fire [Digital image]. https://commons.wikimedia.org/wiki/File:Pacific_Ring_of_Fire.svg</a:t>
            </a:r>
            <a:endParaRPr sz="800" b="0" i="0" u="none" strike="noStrike" cap="none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63a829c96_0_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Volcano</a:t>
            </a:r>
            <a:endParaRPr/>
          </a:p>
        </p:txBody>
      </p:sp>
      <p:sp>
        <p:nvSpPr>
          <p:cNvPr id="153" name="Google Shape;153;g863a829c96_0_36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A rupture, or break, in the crust that allows hot lava, ask, and gases to escape from below the earth’s surface.</a:t>
            </a:r>
            <a:endParaRPr/>
          </a:p>
        </p:txBody>
      </p:sp>
      <p:pic>
        <p:nvPicPr>
          <p:cNvPr id="154" name="Google Shape;154;g863a829c96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1295825"/>
            <a:ext cx="4253749" cy="290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863a829c96_0_36"/>
          <p:cNvSpPr txBox="1"/>
          <p:nvPr/>
        </p:nvSpPr>
        <p:spPr>
          <a:xfrm>
            <a:off x="140425" y="4388375"/>
            <a:ext cx="70842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Ulrich, USGS, G. E. (2008, July 20). </a:t>
            </a:r>
            <a:r>
              <a:rPr lang="en-US" sz="800" b="0" i="0" u="none" strike="noStrike" cap="none" dirty="0" err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Pu'u</a:t>
            </a:r>
            <a:r>
              <a:rPr lang="en-US" sz="800" b="0" i="0" u="none" strike="noStrike" cap="none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' '</a:t>
            </a:r>
            <a:r>
              <a:rPr lang="en-US" sz="800" b="0" i="0" u="none" strike="noStrike" cap="none" dirty="0" err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O'o</a:t>
            </a:r>
            <a:r>
              <a:rPr lang="en-US" sz="800" b="0" i="0" u="none" strike="noStrike" cap="none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, a Volcanic Cone on Kilauea, Hawaii [Kilauea is the most active shield volcano in the world. The volcano erupted nonstop from 1983 to 2018 and it is part of the Hawaiian–Emperor seamount chain.]. https://commons.wikimedia.org/wiki/File:Puu_Oo_cropped.jpg</a:t>
            </a:r>
            <a:endParaRPr sz="800" b="0" i="0" u="none" strike="noStrike" cap="none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63a829c96_0_4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Oceanic Spreading Ridge</a:t>
            </a:r>
            <a:endParaRPr/>
          </a:p>
        </p:txBody>
      </p:sp>
      <p:sp>
        <p:nvSpPr>
          <p:cNvPr id="161" name="Google Shape;161;g863a829c96_0_42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fracture zone along the ocean bottom.</a:t>
            </a:r>
            <a:endParaRPr/>
          </a:p>
        </p:txBody>
      </p:sp>
      <p:pic>
        <p:nvPicPr>
          <p:cNvPr id="162" name="Google Shape;162;g863a829c96_0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1537874"/>
            <a:ext cx="4267199" cy="303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863a829c96_0_42"/>
          <p:cNvSpPr txBox="1"/>
          <p:nvPr/>
        </p:nvSpPr>
        <p:spPr>
          <a:xfrm>
            <a:off x="140425" y="4464575"/>
            <a:ext cx="70842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Benson, R. (2014, January 10). Seafloor Spreading [Digital image]. https://www.flickr.com/photos/114042825@N07/11877403915</a:t>
            </a:r>
            <a:endParaRPr sz="800" b="0" i="0" u="none" strike="noStrike" cap="none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63a829c96_0_4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Mountains</a:t>
            </a:r>
            <a:endParaRPr/>
          </a:p>
        </p:txBody>
      </p:sp>
      <p:sp>
        <p:nvSpPr>
          <p:cNvPr id="169" name="Google Shape;169;g863a829c96_0_48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Large landforms that rise about the surrounding area in the form of a peak.</a:t>
            </a:r>
            <a:endParaRPr/>
          </a:p>
        </p:txBody>
      </p:sp>
      <p:pic>
        <p:nvPicPr>
          <p:cNvPr id="170" name="Google Shape;170;g863a829c96_0_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9275" y="1385474"/>
            <a:ext cx="3877224" cy="29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863a829c96_0_48"/>
          <p:cNvSpPr txBox="1"/>
          <p:nvPr/>
        </p:nvSpPr>
        <p:spPr>
          <a:xfrm>
            <a:off x="140425" y="4540775"/>
            <a:ext cx="70842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[Digital image]. (2018, December 13). https://pixabay.com/photos/mount-rainier-mountain-rainier-3873701/</a:t>
            </a:r>
            <a:endParaRPr sz="800" b="0" i="0" u="none" strike="noStrike" cap="none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0400" y="1379188"/>
            <a:ext cx="2130250" cy="273513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Reading Placeholder</a:t>
            </a:r>
            <a:endParaRPr/>
          </a:p>
        </p:txBody>
      </p:sp>
      <p:sp>
        <p:nvSpPr>
          <p:cNvPr id="178" name="Google Shape;178;p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863a829c96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363" y="175263"/>
            <a:ext cx="8411274" cy="448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863a829c96_0_71"/>
          <p:cNvSpPr txBox="1"/>
          <p:nvPr/>
        </p:nvSpPr>
        <p:spPr>
          <a:xfrm>
            <a:off x="140425" y="4464575"/>
            <a:ext cx="70842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USGS. (n.d.). Global Earthquakes 1900-2013 [Digital image]. https://upload.wikimedia.org/wikipedia/commons/7/77/EQs_1900-2013_worldseis.png</a:t>
            </a:r>
            <a:endParaRPr sz="800" b="0" i="0" u="none" strike="noStrike" cap="none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863a829c96_0_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9301" y="221875"/>
            <a:ext cx="4075775" cy="469975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863a829c96_0_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Venn Diagram</a:t>
            </a:r>
            <a:endParaRPr/>
          </a:p>
        </p:txBody>
      </p:sp>
      <p:sp>
        <p:nvSpPr>
          <p:cNvPr id="191" name="Google Shape;191;g863a829c96_0_76"/>
          <p:cNvSpPr txBox="1">
            <a:spLocks noGrp="1"/>
          </p:cNvSpPr>
          <p:nvPr>
            <p:ph type="body" idx="1"/>
          </p:nvPr>
        </p:nvSpPr>
        <p:spPr>
          <a:xfrm>
            <a:off x="381000" y="9715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Compare and contrast the locations of earthquakes, volcanoes, and mountains. 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Include the following: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n-US"/>
              <a:t>2 or more ways EACH unique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n-US"/>
              <a:t>2 or more ways each pair is similar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n-US"/>
              <a:t>1 or more ways all three are similar</a:t>
            </a:r>
            <a:endParaRPr/>
          </a:p>
        </p:txBody>
      </p:sp>
      <p:sp>
        <p:nvSpPr>
          <p:cNvPr id="192" name="Google Shape;192;g863a829c96_0_76"/>
          <p:cNvSpPr txBox="1"/>
          <p:nvPr/>
        </p:nvSpPr>
        <p:spPr>
          <a:xfrm>
            <a:off x="5037225" y="1381525"/>
            <a:ext cx="73455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g863a829c96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8513" y="221875"/>
            <a:ext cx="4075775" cy="469975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863a829c96_0_83"/>
          <p:cNvSpPr/>
          <p:nvPr/>
        </p:nvSpPr>
        <p:spPr>
          <a:xfrm rot="10800000">
            <a:off x="5269036" y="1130566"/>
            <a:ext cx="494400" cy="35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863a829c96_0_83"/>
          <p:cNvSpPr/>
          <p:nvPr/>
        </p:nvSpPr>
        <p:spPr>
          <a:xfrm flipH="1">
            <a:off x="6048617" y="3441491"/>
            <a:ext cx="494400" cy="35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863a829c96_0_83"/>
          <p:cNvSpPr/>
          <p:nvPr/>
        </p:nvSpPr>
        <p:spPr>
          <a:xfrm>
            <a:off x="2081026" y="2543869"/>
            <a:ext cx="494400" cy="35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863a829c96_0_83"/>
          <p:cNvSpPr txBox="1"/>
          <p:nvPr/>
        </p:nvSpPr>
        <p:spPr>
          <a:xfrm>
            <a:off x="5832200" y="945925"/>
            <a:ext cx="21204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2 or more ways earthquakes are unique.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863a829c96_0_83"/>
          <p:cNvSpPr txBox="1"/>
          <p:nvPr/>
        </p:nvSpPr>
        <p:spPr>
          <a:xfrm>
            <a:off x="6609500" y="3311000"/>
            <a:ext cx="23097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2 or more ways mountains are unique.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863a829c96_0_83"/>
          <p:cNvSpPr txBox="1"/>
          <p:nvPr/>
        </p:nvSpPr>
        <p:spPr>
          <a:xfrm>
            <a:off x="0" y="2307625"/>
            <a:ext cx="2120400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2 or more ways volcanoes are unique.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g863a829c96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8513" y="221875"/>
            <a:ext cx="4075775" cy="469975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863a829c96_0_93"/>
          <p:cNvSpPr/>
          <p:nvPr/>
        </p:nvSpPr>
        <p:spPr>
          <a:xfrm rot="2010990">
            <a:off x="2627161" y="1745705"/>
            <a:ext cx="494407" cy="35437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863a829c96_0_93"/>
          <p:cNvSpPr/>
          <p:nvPr/>
        </p:nvSpPr>
        <p:spPr>
          <a:xfrm rot="-2010990" flipH="1">
            <a:off x="5436111" y="1745705"/>
            <a:ext cx="494407" cy="35437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863a829c96_0_93"/>
          <p:cNvSpPr/>
          <p:nvPr/>
        </p:nvSpPr>
        <p:spPr>
          <a:xfrm rot="-5400000">
            <a:off x="4029201" y="4156419"/>
            <a:ext cx="494400" cy="35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863a829c96_0_93"/>
          <p:cNvSpPr txBox="1"/>
          <p:nvPr/>
        </p:nvSpPr>
        <p:spPr>
          <a:xfrm>
            <a:off x="678750" y="671525"/>
            <a:ext cx="21204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Include 2 or more ways earthquakes and volcanoes are similar.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863a829c96_0_93"/>
          <p:cNvSpPr txBox="1"/>
          <p:nvPr/>
        </p:nvSpPr>
        <p:spPr>
          <a:xfrm>
            <a:off x="5871550" y="671525"/>
            <a:ext cx="23097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2 or more ways earthquakes and mountains are similar.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863a829c96_0_93"/>
          <p:cNvSpPr txBox="1"/>
          <p:nvPr/>
        </p:nvSpPr>
        <p:spPr>
          <a:xfrm>
            <a:off x="1638213" y="4656975"/>
            <a:ext cx="52764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2 or more ways volcanoes and mountains are similar.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Rock On</a:t>
            </a:r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Patterns on Earth’s Surface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g863a829c96_0_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5425" y="304800"/>
            <a:ext cx="4279150" cy="45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863a829c96_0_103"/>
          <p:cNvSpPr/>
          <p:nvPr/>
        </p:nvSpPr>
        <p:spPr>
          <a:xfrm>
            <a:off x="3640501" y="2652869"/>
            <a:ext cx="494400" cy="35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863a829c96_0_103"/>
          <p:cNvSpPr txBox="1"/>
          <p:nvPr/>
        </p:nvSpPr>
        <p:spPr>
          <a:xfrm>
            <a:off x="371375" y="2369975"/>
            <a:ext cx="2120400" cy="9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Include 1 or more ways earthquakes, volcanoes, and mountains are similar.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g863a829c96_0_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9301" y="221875"/>
            <a:ext cx="4075775" cy="469975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863a829c96_0_1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Venn Diagram</a:t>
            </a:r>
            <a:endParaRPr/>
          </a:p>
        </p:txBody>
      </p:sp>
      <p:sp>
        <p:nvSpPr>
          <p:cNvPr id="228" name="Google Shape;228;g863a829c96_0_184"/>
          <p:cNvSpPr txBox="1">
            <a:spLocks noGrp="1"/>
          </p:cNvSpPr>
          <p:nvPr>
            <p:ph type="body" idx="1"/>
          </p:nvPr>
        </p:nvSpPr>
        <p:spPr>
          <a:xfrm>
            <a:off x="381000" y="9715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Compare and contrast the locations of earthquakes, volcanoes, and mountains. 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Include the following: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n-US" dirty="0"/>
              <a:t>2 or more ways EACH unique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n-US" dirty="0"/>
              <a:t>2 or more ways each pair is similar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n-US" dirty="0"/>
              <a:t>1 or more ways all three are similar</a:t>
            </a:r>
            <a:endParaRPr dirty="0"/>
          </a:p>
        </p:txBody>
      </p:sp>
      <p:sp>
        <p:nvSpPr>
          <p:cNvPr id="229" name="Google Shape;229;g863a829c96_0_184"/>
          <p:cNvSpPr txBox="1"/>
          <p:nvPr/>
        </p:nvSpPr>
        <p:spPr>
          <a:xfrm>
            <a:off x="5037225" y="1381525"/>
            <a:ext cx="73455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g863a829c96_0_208" title="ICAP - Rock 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863a829c96_0_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0400" y="1362100"/>
            <a:ext cx="2130250" cy="276932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863a829c96_0_1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Point of Most Significance: POMS</a:t>
            </a:r>
            <a:endParaRPr/>
          </a:p>
        </p:txBody>
      </p:sp>
      <p:sp>
        <p:nvSpPr>
          <p:cNvPr id="241" name="Google Shape;241;g863a829c96_0_19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was the most important thing you heard during the video?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g863a829c96_0_20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6925" y="714375"/>
            <a:ext cx="5010150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863a829c96_0_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0398" y="1379875"/>
            <a:ext cx="2130250" cy="2755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863a829c96_0_19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First Word, Last Word</a:t>
            </a:r>
            <a:endParaRPr/>
          </a:p>
        </p:txBody>
      </p:sp>
      <p:sp>
        <p:nvSpPr>
          <p:cNvPr id="253" name="Google Shape;253;g863a829c96_0_198"/>
          <p:cNvSpPr txBox="1">
            <a:spLocks noGrp="1"/>
          </p:cNvSpPr>
          <p:nvPr>
            <p:ph type="body" idx="1"/>
          </p:nvPr>
        </p:nvSpPr>
        <p:spPr>
          <a:xfrm>
            <a:off x="457200" y="1440075"/>
            <a:ext cx="45825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1800" b="1"/>
              <a:t>P- </a:t>
            </a:r>
            <a:r>
              <a:rPr lang="en-US" sz="1800"/>
              <a:t>Patterns can be found around the world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1800" b="1"/>
              <a:t>A- </a:t>
            </a:r>
            <a:r>
              <a:rPr lang="en-US" sz="1800"/>
              <a:t>Active volcanoes spread magma all around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1800" b="1"/>
              <a:t>T- </a:t>
            </a:r>
            <a:r>
              <a:rPr lang="en-US" sz="1800"/>
              <a:t>Tall mountains rise and form a peak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1800" b="1"/>
              <a:t>T- </a:t>
            </a:r>
            <a:r>
              <a:rPr lang="en-US" sz="1800"/>
              <a:t>The shaking of the surface of Earth is called an earthquake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1800" b="1"/>
              <a:t>E- </a:t>
            </a:r>
            <a:r>
              <a:rPr lang="en-US" sz="1800"/>
              <a:t>Elevation is the high and low points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1800" b="1"/>
              <a:t>R- </a:t>
            </a:r>
            <a:r>
              <a:rPr lang="en-US" sz="1800"/>
              <a:t>Ring of Fire is where 90% of the activity happens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1800" b="1"/>
              <a:t>N- </a:t>
            </a:r>
            <a:r>
              <a:rPr lang="en-US" sz="1800"/>
              <a:t>Natural events like earthquakes, volcano eruptions, and growing mountains happen every day</a:t>
            </a:r>
            <a:endParaRPr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863a829c96_0_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6925" y="714375"/>
            <a:ext cx="5010150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0398" y="1379875"/>
            <a:ext cx="2130250" cy="27559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First Word, Last Word</a:t>
            </a:r>
            <a:endParaRPr/>
          </a:p>
        </p:txBody>
      </p:sp>
      <p:sp>
        <p:nvSpPr>
          <p:cNvPr id="92" name="Google Shape;92;p4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L- Liquid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A- Ash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V- Volcano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A- Angry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8890b97f3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0398" y="1379875"/>
            <a:ext cx="2130250" cy="27559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8890b97f3b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First Word, Last Word</a:t>
            </a:r>
            <a:endParaRPr/>
          </a:p>
        </p:txBody>
      </p:sp>
      <p:sp>
        <p:nvSpPr>
          <p:cNvPr id="99" name="Google Shape;99;g8890b97f3b_0_0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L- Liquid magma flowing out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A- Ash exploding from the top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V- Volcano erupting all over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A- Angry bubbling mountain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2b36de8fe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5" name="Google Shape;105;g82b36de8fe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Where on Earth are earthquakes, volcanoes, and mountains found?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2a36e2338_0_6"/>
          <p:cNvSpPr txBox="1">
            <a:spLocks noGrp="1"/>
          </p:cNvSpPr>
          <p:nvPr>
            <p:ph type="title"/>
          </p:nvPr>
        </p:nvSpPr>
        <p:spPr>
          <a:xfrm>
            <a:off x="626605" y="385973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111" name="Google Shape;111;g82a36e2338_0_6"/>
          <p:cNvSpPr txBox="1">
            <a:spLocks noGrp="1"/>
          </p:cNvSpPr>
          <p:nvPr>
            <p:ph type="body" idx="1"/>
          </p:nvPr>
        </p:nvSpPr>
        <p:spPr>
          <a:xfrm>
            <a:off x="530352" y="2567965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Recognize that maps will help you visualize the locations of earthquakes, volcanoes, and mountains on Earth.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Understand that mountains form when rock pushes against other rock, which also causes earthquakes.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Analyze a variety of maps and recognize that earthquakes, volcanoes, and mountains tend to be found in the same locations.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63a829c96_0_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Topographical Map</a:t>
            </a:r>
            <a:endParaRPr/>
          </a:p>
        </p:txBody>
      </p:sp>
      <p:sp>
        <p:nvSpPr>
          <p:cNvPr id="117" name="Google Shape;117;g863a829c96_0_12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Shows the shape of an area.</a:t>
            </a:r>
            <a:endParaRPr/>
          </a:p>
        </p:txBody>
      </p:sp>
      <p:pic>
        <p:nvPicPr>
          <p:cNvPr id="118" name="Google Shape;118;g863a829c96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1025" y="1705286"/>
            <a:ext cx="3854326" cy="27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863a829c96_0_12"/>
          <p:cNvSpPr txBox="1"/>
          <p:nvPr/>
        </p:nvSpPr>
        <p:spPr>
          <a:xfrm>
            <a:off x="140425" y="4540775"/>
            <a:ext cx="70842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Physical Map of the United States [Digital image]. (2019). https://mapswire.com/countries/united-states/</a:t>
            </a:r>
            <a:endParaRPr sz="800" b="0" i="0" u="none" strike="noStrike" cap="none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63a829c96_0_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Elevation</a:t>
            </a:r>
            <a:endParaRPr/>
          </a:p>
        </p:txBody>
      </p:sp>
      <p:sp>
        <p:nvSpPr>
          <p:cNvPr id="125" name="Google Shape;125;g863a829c96_0_18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high and low points of land.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Shades of brown show where mountain ranges are located.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Shades of green show where flat land is located.</a:t>
            </a:r>
            <a:endParaRPr/>
          </a:p>
        </p:txBody>
      </p:sp>
      <p:pic>
        <p:nvPicPr>
          <p:cNvPr id="126" name="Google Shape;126;g863a829c96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1025" y="1705286"/>
            <a:ext cx="3854326" cy="2704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g863a829c96_0_18"/>
          <p:cNvCxnSpPr>
            <a:stCxn id="128" idx="2"/>
          </p:cNvCxnSpPr>
          <p:nvPr/>
        </p:nvCxnSpPr>
        <p:spPr>
          <a:xfrm>
            <a:off x="4625800" y="1290800"/>
            <a:ext cx="430500" cy="126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9" name="Google Shape;129;g863a829c96_0_18"/>
          <p:cNvCxnSpPr>
            <a:stCxn id="130" idx="2"/>
          </p:cNvCxnSpPr>
          <p:nvPr/>
        </p:nvCxnSpPr>
        <p:spPr>
          <a:xfrm flipH="1">
            <a:off x="6844700" y="1290800"/>
            <a:ext cx="878400" cy="221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8" name="Google Shape;128;g863a829c96_0_18"/>
          <p:cNvSpPr txBox="1"/>
          <p:nvPr/>
        </p:nvSpPr>
        <p:spPr>
          <a:xfrm>
            <a:off x="3899650" y="941300"/>
            <a:ext cx="1452300" cy="349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 Elevation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863a829c96_0_18"/>
          <p:cNvSpPr txBox="1"/>
          <p:nvPr/>
        </p:nvSpPr>
        <p:spPr>
          <a:xfrm>
            <a:off x="6996950" y="941300"/>
            <a:ext cx="1452300" cy="349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Low Elevation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863a829c96_0_18"/>
          <p:cNvSpPr txBox="1"/>
          <p:nvPr/>
        </p:nvSpPr>
        <p:spPr>
          <a:xfrm>
            <a:off x="140425" y="4540775"/>
            <a:ext cx="70842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Physical Map of the United States [Digital image]. (2019). https://mapswire.com/countries/united-states/</a:t>
            </a:r>
            <a:endParaRPr sz="800" b="0" i="0" u="none" strike="noStrike" cap="none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1012</Words>
  <Application>Microsoft Macintosh PowerPoint</Application>
  <PresentationFormat>On-screen Show (16:9)</PresentationFormat>
  <Paragraphs>111</Paragraphs>
  <Slides>25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Constantia</vt:lpstr>
      <vt:lpstr>Georgia</vt:lpstr>
      <vt:lpstr>Noto Sans Symbols</vt:lpstr>
      <vt:lpstr>Calibri</vt:lpstr>
      <vt:lpstr>LEARN theme</vt:lpstr>
      <vt:lpstr>LEARN theme</vt:lpstr>
      <vt:lpstr>PowerPoint Presentation</vt:lpstr>
      <vt:lpstr>Rock On</vt:lpstr>
      <vt:lpstr>PowerPoint Presentation</vt:lpstr>
      <vt:lpstr>First Word, Last Word</vt:lpstr>
      <vt:lpstr>First Word, Last Word</vt:lpstr>
      <vt:lpstr>Essential Question</vt:lpstr>
      <vt:lpstr>Learning Objectives</vt:lpstr>
      <vt:lpstr>Topographical Map</vt:lpstr>
      <vt:lpstr>Elevation</vt:lpstr>
      <vt:lpstr>Earthquakes</vt:lpstr>
      <vt:lpstr>Ring Of Fire</vt:lpstr>
      <vt:lpstr>Volcano</vt:lpstr>
      <vt:lpstr>Oceanic Spreading Ridge</vt:lpstr>
      <vt:lpstr>Mountains</vt:lpstr>
      <vt:lpstr>Reading Placeholder</vt:lpstr>
      <vt:lpstr>PowerPoint Presentation</vt:lpstr>
      <vt:lpstr>Venn Diagram</vt:lpstr>
      <vt:lpstr>PowerPoint Presentation</vt:lpstr>
      <vt:lpstr>PowerPoint Presentation</vt:lpstr>
      <vt:lpstr>PowerPoint Presentation</vt:lpstr>
      <vt:lpstr>Venn Diagram</vt:lpstr>
      <vt:lpstr>PowerPoint Presentation</vt:lpstr>
      <vt:lpstr>Point of Most Significance: POMS</vt:lpstr>
      <vt:lpstr>PowerPoint Presentation</vt:lpstr>
      <vt:lpstr>First Word, Last Word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Wigginton, Brook M.</cp:lastModifiedBy>
  <cp:revision>3</cp:revision>
  <dcterms:modified xsi:type="dcterms:W3CDTF">2021-06-17T16:17:04Z</dcterms:modified>
</cp:coreProperties>
</file>