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j9NqfPyAins0cfBstsX/YRM+b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2" y="2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E1A4E9B4-D49E-4CB1-8622-72C644B30FE7}"/>
    <pc:docChg chg="modSld">
      <pc:chgData name="Taylor Thurston" userId="10285e41d43c4120" providerId="LiveId" clId="{E1A4E9B4-D49E-4CB1-8622-72C644B30FE7}" dt="2020-10-12T15:05:00.273" v="98" actId="6549"/>
      <pc:docMkLst>
        <pc:docMk/>
      </pc:docMkLst>
      <pc:sldChg chg="modSp mod">
        <pc:chgData name="Taylor Thurston" userId="10285e41d43c4120" providerId="LiveId" clId="{E1A4E9B4-D49E-4CB1-8622-72C644B30FE7}" dt="2020-10-12T15:01:38.848" v="2" actId="14100"/>
        <pc:sldMkLst>
          <pc:docMk/>
          <pc:sldMk cId="0" sldId="257"/>
        </pc:sldMkLst>
        <pc:spChg chg="mod">
          <ac:chgData name="Taylor Thurston" userId="10285e41d43c4120" providerId="LiveId" clId="{E1A4E9B4-D49E-4CB1-8622-72C644B30FE7}" dt="2020-10-12T15:01:38.848" v="2" actId="14100"/>
          <ac:spMkLst>
            <pc:docMk/>
            <pc:sldMk cId="0" sldId="257"/>
            <ac:spMk id="79" creationId="{00000000-0000-0000-0000-000000000000}"/>
          </ac:spMkLst>
        </pc:spChg>
        <pc:spChg chg="mod">
          <ac:chgData name="Taylor Thurston" userId="10285e41d43c4120" providerId="LiveId" clId="{E1A4E9B4-D49E-4CB1-8622-72C644B30FE7}" dt="2020-10-12T15:01:35.219" v="1" actId="14100"/>
          <ac:spMkLst>
            <pc:docMk/>
            <pc:sldMk cId="0" sldId="257"/>
            <ac:spMk id="80" creationId="{00000000-0000-0000-0000-000000000000}"/>
          </ac:spMkLst>
        </pc:spChg>
      </pc:sldChg>
      <pc:sldChg chg="modSp mod">
        <pc:chgData name="Taylor Thurston" userId="10285e41d43c4120" providerId="LiveId" clId="{E1A4E9B4-D49E-4CB1-8622-72C644B30FE7}" dt="2020-10-12T15:01:51.632" v="5" actId="122"/>
        <pc:sldMkLst>
          <pc:docMk/>
          <pc:sldMk cId="0" sldId="258"/>
        </pc:sldMkLst>
        <pc:spChg chg="mod">
          <ac:chgData name="Taylor Thurston" userId="10285e41d43c4120" providerId="LiveId" clId="{E1A4E9B4-D49E-4CB1-8622-72C644B30FE7}" dt="2020-10-12T15:01:51.632" v="5" actId="122"/>
          <ac:spMkLst>
            <pc:docMk/>
            <pc:sldMk cId="0" sldId="258"/>
            <ac:spMk id="85" creationId="{00000000-0000-0000-0000-000000000000}"/>
          </ac:spMkLst>
        </pc:spChg>
      </pc:sldChg>
      <pc:sldChg chg="modSp mod">
        <pc:chgData name="Taylor Thurston" userId="10285e41d43c4120" providerId="LiveId" clId="{E1A4E9B4-D49E-4CB1-8622-72C644B30FE7}" dt="2020-10-12T15:02:04.523" v="10" actId="20577"/>
        <pc:sldMkLst>
          <pc:docMk/>
          <pc:sldMk cId="0" sldId="259"/>
        </pc:sldMkLst>
        <pc:spChg chg="mod">
          <ac:chgData name="Taylor Thurston" userId="10285e41d43c4120" providerId="LiveId" clId="{E1A4E9B4-D49E-4CB1-8622-72C644B30FE7}" dt="2020-10-12T15:01:59.284" v="6" actId="1076"/>
          <ac:spMkLst>
            <pc:docMk/>
            <pc:sldMk cId="0" sldId="259"/>
            <ac:spMk id="90" creationId="{00000000-0000-0000-0000-000000000000}"/>
          </ac:spMkLst>
        </pc:spChg>
        <pc:spChg chg="mod">
          <ac:chgData name="Taylor Thurston" userId="10285e41d43c4120" providerId="LiveId" clId="{E1A4E9B4-D49E-4CB1-8622-72C644B30FE7}" dt="2020-10-12T15:02:04.523" v="10" actId="20577"/>
          <ac:spMkLst>
            <pc:docMk/>
            <pc:sldMk cId="0" sldId="259"/>
            <ac:spMk id="91" creationId="{00000000-0000-0000-0000-000000000000}"/>
          </ac:spMkLst>
        </pc:spChg>
      </pc:sldChg>
      <pc:sldChg chg="modSp mod">
        <pc:chgData name="Taylor Thurston" userId="10285e41d43c4120" providerId="LiveId" clId="{E1A4E9B4-D49E-4CB1-8622-72C644B30FE7}" dt="2020-10-12T15:03:19.993" v="63" actId="1076"/>
        <pc:sldMkLst>
          <pc:docMk/>
          <pc:sldMk cId="0" sldId="260"/>
        </pc:sldMkLst>
        <pc:spChg chg="mod">
          <ac:chgData name="Taylor Thurston" userId="10285e41d43c4120" providerId="LiveId" clId="{E1A4E9B4-D49E-4CB1-8622-72C644B30FE7}" dt="2020-10-12T15:03:19.993" v="63" actId="1076"/>
          <ac:spMkLst>
            <pc:docMk/>
            <pc:sldMk cId="0" sldId="260"/>
            <ac:spMk id="97" creationId="{00000000-0000-0000-0000-000000000000}"/>
          </ac:spMkLst>
        </pc:spChg>
      </pc:sldChg>
      <pc:sldChg chg="modSp mod">
        <pc:chgData name="Taylor Thurston" userId="10285e41d43c4120" providerId="LiveId" clId="{E1A4E9B4-D49E-4CB1-8622-72C644B30FE7}" dt="2020-10-12T15:01:22.220" v="0" actId="14100"/>
        <pc:sldMkLst>
          <pc:docMk/>
          <pc:sldMk cId="0" sldId="261"/>
        </pc:sldMkLst>
        <pc:spChg chg="mod">
          <ac:chgData name="Taylor Thurston" userId="10285e41d43c4120" providerId="LiveId" clId="{E1A4E9B4-D49E-4CB1-8622-72C644B30FE7}" dt="2020-10-12T15:01:22.220" v="0" actId="14100"/>
          <ac:spMkLst>
            <pc:docMk/>
            <pc:sldMk cId="0" sldId="261"/>
            <ac:spMk id="103" creationId="{00000000-0000-0000-0000-000000000000}"/>
          </ac:spMkLst>
        </pc:spChg>
      </pc:sldChg>
      <pc:sldChg chg="modSp mod">
        <pc:chgData name="Taylor Thurston" userId="10285e41d43c4120" providerId="LiveId" clId="{E1A4E9B4-D49E-4CB1-8622-72C644B30FE7}" dt="2020-10-12T15:04:05.757" v="82" actId="20577"/>
        <pc:sldMkLst>
          <pc:docMk/>
          <pc:sldMk cId="0" sldId="268"/>
        </pc:sldMkLst>
        <pc:spChg chg="mod">
          <ac:chgData name="Taylor Thurston" userId="10285e41d43c4120" providerId="LiveId" clId="{E1A4E9B4-D49E-4CB1-8622-72C644B30FE7}" dt="2020-10-12T15:04:05.757" v="82" actId="20577"/>
          <ac:spMkLst>
            <pc:docMk/>
            <pc:sldMk cId="0" sldId="268"/>
            <ac:spMk id="158" creationId="{00000000-0000-0000-0000-000000000000}"/>
          </ac:spMkLst>
        </pc:spChg>
      </pc:sldChg>
      <pc:sldChg chg="modSp mod modNotesTx">
        <pc:chgData name="Taylor Thurston" userId="10285e41d43c4120" providerId="LiveId" clId="{E1A4E9B4-D49E-4CB1-8622-72C644B30FE7}" dt="2020-10-12T15:05:00.273" v="98" actId="6549"/>
        <pc:sldMkLst>
          <pc:docMk/>
          <pc:sldMk cId="0" sldId="269"/>
        </pc:sldMkLst>
        <pc:spChg chg="mod">
          <ac:chgData name="Taylor Thurston" userId="10285e41d43c4120" providerId="LiveId" clId="{E1A4E9B4-D49E-4CB1-8622-72C644B30FE7}" dt="2020-10-12T15:04:27.593" v="96" actId="20577"/>
          <ac:spMkLst>
            <pc:docMk/>
            <pc:sldMk cId="0" sldId="269"/>
            <ac:spMk id="16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MTCZZp3RbQ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87f27679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887f27679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87f27679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887f27679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87f27679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887f27679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Toadstools and Fairy Dust. (2018, September 10). </a:t>
            </a:r>
            <a:r>
              <a:rPr lang="en-US" i="1" dirty="0"/>
              <a:t>Dragons love tacos by Adam Rubin (read aloud) | Storytime</a:t>
            </a:r>
            <a:r>
              <a:rPr lang="en-US" dirty="0"/>
              <a:t> [Video].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https://youtu.be/GMTCZZp3RbQ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87f27679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887f27679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87f27679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887f27679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87f27679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887f27679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87f2767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887f2767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2a36e233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82a36e233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87f2767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887f2767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87f27679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887f27679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87f27679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887f27679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87f27679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887f27679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" name="Google Shape;1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5" name="Google Shape;2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MTCZZp3Rb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87f276791_0_4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Not Like the Others</a:t>
            </a:r>
            <a:endParaRPr/>
          </a:p>
        </p:txBody>
      </p:sp>
      <p:sp>
        <p:nvSpPr>
          <p:cNvPr id="137" name="Google Shape;137;g887f276791_0_47"/>
          <p:cNvSpPr txBox="1"/>
          <p:nvPr/>
        </p:nvSpPr>
        <p:spPr>
          <a:xfrm>
            <a:off x="735350" y="1966275"/>
            <a:ext cx="19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887f276791_0_47"/>
          <p:cNvSpPr txBox="1"/>
          <p:nvPr/>
        </p:nvSpPr>
        <p:spPr>
          <a:xfrm>
            <a:off x="4964200" y="1966275"/>
            <a:ext cx="19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Small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887f276791_0_47"/>
          <p:cNvSpPr txBox="1"/>
          <p:nvPr/>
        </p:nvSpPr>
        <p:spPr>
          <a:xfrm>
            <a:off x="415700" y="3237700"/>
            <a:ext cx="2573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Hot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887f276791_0_47"/>
          <p:cNvSpPr txBox="1"/>
          <p:nvPr/>
        </p:nvSpPr>
        <p:spPr>
          <a:xfrm>
            <a:off x="4964200" y="3237700"/>
            <a:ext cx="19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87f276791_0_5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Adjective</a:t>
            </a:r>
            <a:endParaRPr/>
          </a:p>
        </p:txBody>
      </p:sp>
      <p:sp>
        <p:nvSpPr>
          <p:cNvPr id="146" name="Google Shape;146;g887f276791_0_5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A word that describes a noun.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887f276791_0_67" descr="Join us in a dramatic read of Dragons Love Tacos by Adam Rubin read by Miss Jill.  &#10;To Preview Book or Purchase Copy Visit: https://amzn.to/2NyF6Jd or to see the Sequal Part 2!: https://amzn.to/2CYgq81" title="Dragons Love Tacos by Adam Rubin (Read Aloud) | Storytim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7500" y="152400"/>
            <a:ext cx="6289000" cy="47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87f276791_0_7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Can your classmates guess your food?</a:t>
            </a:r>
            <a:endParaRPr dirty="0"/>
          </a:p>
        </p:txBody>
      </p:sp>
      <p:pic>
        <p:nvPicPr>
          <p:cNvPr id="157" name="Google Shape;157;g887f276791_0_71"/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0415" y="-157658"/>
            <a:ext cx="4676733" cy="467673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887f276791_0_71"/>
          <p:cNvSpPr txBox="1">
            <a:spLocks noGrp="1"/>
          </p:cNvSpPr>
          <p:nvPr>
            <p:ph type="body" idx="2"/>
          </p:nvPr>
        </p:nvSpPr>
        <p:spPr>
          <a:xfrm>
            <a:off x="457199" y="1428750"/>
            <a:ext cx="3767959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Look at the item in your bag but do not show it to anyone.</a:t>
            </a:r>
          </a:p>
          <a:p>
            <a:pPr marL="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Write down adjectives to describe its color, texture, taste etc.</a:t>
            </a:r>
          </a:p>
          <a:p>
            <a:pPr marL="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more descriptive the better.</a:t>
            </a:r>
          </a:p>
          <a:p>
            <a:pPr marL="342900">
              <a:buFont typeface="+mj-lt"/>
              <a:buAutoNum type="arabicPeriod"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Can your classmates guess the food using just your description?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87f276791_0_7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Make an Invitation for a Dragon Taco Party</a:t>
            </a:r>
            <a:endParaRPr/>
          </a:p>
        </p:txBody>
      </p:sp>
      <p:sp>
        <p:nvSpPr>
          <p:cNvPr id="164" name="Google Shape;164;g887f276791_0_7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Who: All My Big Green Dragon Friends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When: This Sunny Saturday at 1:00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Where: The Blue House on the Corner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What: We are going to eat 100 giant, spicy tacos!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Why: I have a lot of yellow cheese, crispy lettuce, juicy tomatoes, creamy sour cream, and crunchy taco shells. I want to make yummy tacos with all my dragon friends!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210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Do Hungry Dragons Really Like Crunchy Tacos?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3129698"/>
            <a:ext cx="7854696" cy="606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Adjectives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87f276791_0_6"/>
          <p:cNvSpPr txBox="1">
            <a:spLocks noGrp="1"/>
          </p:cNvSpPr>
          <p:nvPr>
            <p:ph type="title"/>
          </p:nvPr>
        </p:nvSpPr>
        <p:spPr>
          <a:xfrm>
            <a:off x="419100" y="2143041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What do you love most about tacos?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87f276791_0_10"/>
          <p:cNvSpPr txBox="1">
            <a:spLocks noGrp="1"/>
          </p:cNvSpPr>
          <p:nvPr>
            <p:ph type="title"/>
          </p:nvPr>
        </p:nvSpPr>
        <p:spPr>
          <a:xfrm>
            <a:off x="511499" y="1530804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>
                <a:solidFill>
                  <a:schemeClr val="lt1"/>
                </a:solidFill>
              </a:rPr>
              <a:t>Essential Question</a:t>
            </a:r>
            <a:endParaRPr/>
          </a:p>
        </p:txBody>
      </p:sp>
      <p:sp>
        <p:nvSpPr>
          <p:cNvPr id="91" name="Google Shape;91;g887f276791_0_10"/>
          <p:cNvSpPr txBox="1">
            <a:spLocks noGrp="1"/>
          </p:cNvSpPr>
          <p:nvPr>
            <p:ph type="body" idx="1"/>
          </p:nvPr>
        </p:nvSpPr>
        <p:spPr>
          <a:xfrm>
            <a:off x="511499" y="2571750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 adjectives make your writing better?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2a36e2338_0_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7" name="Google Shape;97;g82a36e2338_0_6"/>
          <p:cNvSpPr txBox="1">
            <a:spLocks noGrp="1"/>
          </p:cNvSpPr>
          <p:nvPr>
            <p:ph type="body" idx="1"/>
          </p:nvPr>
        </p:nvSpPr>
        <p:spPr>
          <a:xfrm>
            <a:off x="457200" y="1814658"/>
            <a:ext cx="8229600" cy="172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 this lesson, we will: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recognize adjectives in reading,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describe objects using adjectives, and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adjectives in our writing.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87f276791_0_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Not Like the Others</a:t>
            </a:r>
            <a:endParaRPr/>
          </a:p>
        </p:txBody>
      </p:sp>
      <p:sp>
        <p:nvSpPr>
          <p:cNvPr id="103" name="Google Shape;103;g887f276791_0_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292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Find the word that isn’t like the others.</a:t>
            </a:r>
            <a:endParaRPr dirty="0"/>
          </a:p>
        </p:txBody>
      </p:sp>
      <p:pic>
        <p:nvPicPr>
          <p:cNvPr id="104" name="Google Shape;104;g887f276791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0400" y="1388438"/>
            <a:ext cx="2130250" cy="273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87f276791_0_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Not Like the Others</a:t>
            </a:r>
            <a:endParaRPr/>
          </a:p>
        </p:txBody>
      </p:sp>
      <p:sp>
        <p:nvSpPr>
          <p:cNvPr id="110" name="Google Shape;110;g887f276791_0_23"/>
          <p:cNvSpPr txBox="1"/>
          <p:nvPr/>
        </p:nvSpPr>
        <p:spPr>
          <a:xfrm>
            <a:off x="735350" y="1966275"/>
            <a:ext cx="19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887f276791_0_23"/>
          <p:cNvSpPr txBox="1"/>
          <p:nvPr/>
        </p:nvSpPr>
        <p:spPr>
          <a:xfrm>
            <a:off x="4964200" y="1966275"/>
            <a:ext cx="19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Big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887f276791_0_23"/>
          <p:cNvSpPr txBox="1"/>
          <p:nvPr/>
        </p:nvSpPr>
        <p:spPr>
          <a:xfrm>
            <a:off x="735350" y="3237700"/>
            <a:ext cx="19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Five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887f276791_0_23"/>
          <p:cNvSpPr txBox="1"/>
          <p:nvPr/>
        </p:nvSpPr>
        <p:spPr>
          <a:xfrm>
            <a:off x="4964200" y="3237700"/>
            <a:ext cx="19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House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87f276791_0_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Not Like the Others</a:t>
            </a:r>
            <a:endParaRPr/>
          </a:p>
        </p:txBody>
      </p:sp>
      <p:sp>
        <p:nvSpPr>
          <p:cNvPr id="119" name="Google Shape;119;g887f276791_0_31"/>
          <p:cNvSpPr txBox="1"/>
          <p:nvPr/>
        </p:nvSpPr>
        <p:spPr>
          <a:xfrm>
            <a:off x="735350" y="1966275"/>
            <a:ext cx="19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Bright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887f276791_0_31"/>
          <p:cNvSpPr txBox="1"/>
          <p:nvPr/>
        </p:nvSpPr>
        <p:spPr>
          <a:xfrm>
            <a:off x="4964200" y="1966275"/>
            <a:ext cx="19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Loud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887f276791_0_31"/>
          <p:cNvSpPr txBox="1"/>
          <p:nvPr/>
        </p:nvSpPr>
        <p:spPr>
          <a:xfrm>
            <a:off x="415700" y="3237700"/>
            <a:ext cx="2573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Grandpa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887f276791_0_31"/>
          <p:cNvSpPr txBox="1"/>
          <p:nvPr/>
        </p:nvSpPr>
        <p:spPr>
          <a:xfrm>
            <a:off x="4964200" y="3237700"/>
            <a:ext cx="19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Sweet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87f276791_0_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Not Like the Others</a:t>
            </a:r>
            <a:endParaRPr/>
          </a:p>
        </p:txBody>
      </p:sp>
      <p:sp>
        <p:nvSpPr>
          <p:cNvPr id="128" name="Google Shape;128;g887f276791_0_39"/>
          <p:cNvSpPr txBox="1"/>
          <p:nvPr/>
        </p:nvSpPr>
        <p:spPr>
          <a:xfrm>
            <a:off x="735350" y="1966275"/>
            <a:ext cx="19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Slow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887f276791_0_39"/>
          <p:cNvSpPr txBox="1"/>
          <p:nvPr/>
        </p:nvSpPr>
        <p:spPr>
          <a:xfrm>
            <a:off x="4964200" y="1966275"/>
            <a:ext cx="19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Movie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887f276791_0_39"/>
          <p:cNvSpPr txBox="1"/>
          <p:nvPr/>
        </p:nvSpPr>
        <p:spPr>
          <a:xfrm>
            <a:off x="735350" y="3237700"/>
            <a:ext cx="19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Fresh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887f276791_0_39"/>
          <p:cNvSpPr txBox="1"/>
          <p:nvPr/>
        </p:nvSpPr>
        <p:spPr>
          <a:xfrm>
            <a:off x="4964200" y="3237700"/>
            <a:ext cx="19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Round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287</Words>
  <Application>Microsoft Office PowerPoint</Application>
  <PresentationFormat>On-screen Show (16:9)</PresentationFormat>
  <Paragraphs>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Constantia</vt:lpstr>
      <vt:lpstr>Calibri</vt:lpstr>
      <vt:lpstr>Arial</vt:lpstr>
      <vt:lpstr>Noto Sans Symbols</vt:lpstr>
      <vt:lpstr>Georgia</vt:lpstr>
      <vt:lpstr>LEARN theme</vt:lpstr>
      <vt:lpstr>LEARN theme</vt:lpstr>
      <vt:lpstr>PowerPoint Presentation</vt:lpstr>
      <vt:lpstr>Do Hungry Dragons Really Like Crunchy Tacos?</vt:lpstr>
      <vt:lpstr>What do you love most about tacos?</vt:lpstr>
      <vt:lpstr>Essential Question</vt:lpstr>
      <vt:lpstr>Learning Objectives</vt:lpstr>
      <vt:lpstr>Not Like the Others</vt:lpstr>
      <vt:lpstr>Not Like the Others</vt:lpstr>
      <vt:lpstr>Not Like the Others</vt:lpstr>
      <vt:lpstr>Not Like the Others</vt:lpstr>
      <vt:lpstr>Not Like the Others</vt:lpstr>
      <vt:lpstr>Adjective</vt:lpstr>
      <vt:lpstr>PowerPoint Presentation</vt:lpstr>
      <vt:lpstr>Can your classmates guess your food?</vt:lpstr>
      <vt:lpstr>Make an Invitation for a Dragon Taco Party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Coffey, Aaron L.</cp:lastModifiedBy>
  <cp:revision>3</cp:revision>
  <dcterms:modified xsi:type="dcterms:W3CDTF">2021-08-04T13:29:59Z</dcterms:modified>
</cp:coreProperties>
</file>