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3" r:id="rId1"/>
  </p:sldMasterIdLst>
  <p:notesMasterIdLst>
    <p:notesMasterId r:id="rId24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onstantia" panose="02030602050306030303" pitchFamily="18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D3849F-9978-4124-9AE6-F4E502BF447B}" v="3" dt="2022-03-24T19:39:30.0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 snapToObjects="1">
      <p:cViewPr varScale="1">
        <p:scale>
          <a:sx n="243" d="100"/>
          <a:sy n="243" d="100"/>
        </p:scale>
        <p:origin x="3162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s, Daniella M." userId="87fb469b-cd7a-4b12-a1ae-bba5f0610088" providerId="ADAL" clId="{9DD3849F-9978-4124-9AE6-F4E502BF447B}"/>
    <pc:docChg chg="modSld">
      <pc:chgData name="Peters, Daniella M." userId="87fb469b-cd7a-4b12-a1ae-bba5f0610088" providerId="ADAL" clId="{9DD3849F-9978-4124-9AE6-F4E502BF447B}" dt="2022-03-24T19:38:48.987" v="1" actId="20577"/>
      <pc:docMkLst>
        <pc:docMk/>
      </pc:docMkLst>
      <pc:sldChg chg="modSp mod">
        <pc:chgData name="Peters, Daniella M." userId="87fb469b-cd7a-4b12-a1ae-bba5f0610088" providerId="ADAL" clId="{9DD3849F-9978-4124-9AE6-F4E502BF447B}" dt="2022-03-24T19:38:48.987" v="1" actId="20577"/>
        <pc:sldMkLst>
          <pc:docMk/>
          <pc:sldMk cId="2667111304" sldId="263"/>
        </pc:sldMkLst>
        <pc:spChg chg="mod">
          <ac:chgData name="Peters, Daniella M." userId="87fb469b-cd7a-4b12-a1ae-bba5f0610088" providerId="ADAL" clId="{9DD3849F-9978-4124-9AE6-F4E502BF447B}" dt="2022-03-24T19:38:48.987" v="1" actId="20577"/>
          <ac:spMkLst>
            <pc:docMk/>
            <pc:sldMk cId="2667111304" sldId="263"/>
            <ac:spMk id="6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a3155bb52a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ga3155bb52a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661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3155bb52a_0_12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ga3155bb52a_0_12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25342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a3155bb52a_0_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a3155bb52a_0_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67672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a3155bb52a_0_1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ga3155bb52a_0_1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956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a3155bb52a_0_14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ga3155bb52a_0_14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50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3155bb52a_0_15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a3155bb52a_0_15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769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a3155bb52a_0_16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ga3155bb52a_0_1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57187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3155bb52a_0_17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a3155bb52a_0_17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6464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3155bb52a_0_1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ga3155bb52a_0_1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13282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3155bb52a_0_19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ga3155bb52a_0_19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075596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a3155bb52a_0_19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a3155bb52a_0_19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1183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3155bb52a_0_9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ga3155bb52a_0_9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3674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a3155bb52a_0_2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ga3155bb52a_0_2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90970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a3155bb52a_0_2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a3155bb52a_0_2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96008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a3155bb52a_0_2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a3155bb52a_0_2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821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3155bb52a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a3155bb52a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4038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a3155bb52a_0_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ga3155bb52a_0_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666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a3155bb52a_0_7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a3155bb52a_0_7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36141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3155bb52a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a3155bb52a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7627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3155bb52a_0_10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ga3155bb52a_0_10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94266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3155bb52a_0_10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a3155bb52a_0_10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7749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3155bb52a_0_1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ga3155bb52a_0_1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95322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3700" algn="l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●"/>
              <a:defRPr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3" name="Google Shape;6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24" name="Google Shape;24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●"/>
              <a:defRPr sz="1800"/>
            </a:lvl2pPr>
            <a:lvl3pPr marL="1371600" lvl="2" indent="-295275" algn="l">
              <a:spcBef>
                <a:spcPts val="300"/>
              </a:spcBef>
              <a:spcAft>
                <a:spcPts val="0"/>
              </a:spcAft>
              <a:buSzPts val="1050"/>
              <a:buChar char="●"/>
              <a:defRPr sz="1500"/>
            </a:lvl3pPr>
            <a:lvl4pPr marL="1828800" lvl="3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36" name="Google Shape;36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228600" algn="l"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51" algn="l">
              <a:spcBef>
                <a:spcPts val="390"/>
              </a:spcBef>
              <a:spcAft>
                <a:spcPts val="0"/>
              </a:spcAft>
              <a:buSzPts val="1658"/>
              <a:buChar char="●"/>
              <a:defRPr sz="195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●"/>
              <a:defRPr sz="1800"/>
            </a:lvl3pPr>
            <a:lvl4pPr marL="1828800" lvl="3" indent="-290512" algn="l">
              <a:spcBef>
                <a:spcPts val="300"/>
              </a:spcBef>
              <a:spcAft>
                <a:spcPts val="0"/>
              </a:spcAft>
              <a:buSzPts val="975"/>
              <a:buChar char="●"/>
              <a:defRPr sz="1500"/>
            </a:lvl4pPr>
            <a:lvl5pPr marL="2286000" lvl="4" indent="-284321" algn="l">
              <a:spcBef>
                <a:spcPts val="270"/>
              </a:spcBef>
              <a:spcAft>
                <a:spcPts val="0"/>
              </a:spcAft>
              <a:buSzPts val="877"/>
              <a:buChar char="●"/>
              <a:defRPr sz="135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spcBef>
                <a:spcPts val="300"/>
              </a:spcBef>
              <a:spcAft>
                <a:spcPts val="0"/>
              </a:spcAft>
              <a:buSzPts val="1275"/>
              <a:buChar char="●"/>
              <a:defRPr sz="1500"/>
            </a:lvl2pPr>
            <a:lvl3pPr marL="1371600" lvl="2" indent="-288607" algn="l">
              <a:spcBef>
                <a:spcPts val="270"/>
              </a:spcBef>
              <a:spcAft>
                <a:spcPts val="0"/>
              </a:spcAft>
              <a:buSzPts val="945"/>
              <a:buChar char="●"/>
              <a:defRPr sz="1350"/>
            </a:lvl3pPr>
            <a:lvl4pPr marL="1828800" lvl="3" indent="-278130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4pPr>
            <a:lvl5pPr marL="2286000" lvl="4" indent="-278129" algn="l">
              <a:spcBef>
                <a:spcPts val="240"/>
              </a:spcBef>
              <a:spcAft>
                <a:spcPts val="0"/>
              </a:spcAft>
              <a:buSzPts val="780"/>
              <a:buChar char="●"/>
              <a:defRPr sz="1200"/>
            </a:lvl5pPr>
            <a:lvl6pPr marL="2743200" lvl="5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6pPr>
            <a:lvl7pPr marL="3200400" lvl="6" indent="-320039" algn="l">
              <a:spcBef>
                <a:spcPts val="360"/>
              </a:spcBef>
              <a:spcAft>
                <a:spcPts val="0"/>
              </a:spcAft>
              <a:buSzPts val="1440"/>
              <a:buChar char="●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5" name="Google Shape;4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5" name="Google Shape;55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93700" algn="l"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spcBef>
                <a:spcPts val="0"/>
              </a:spcBef>
              <a:spcAft>
                <a:spcPts val="0"/>
              </a:spcAft>
              <a:buSzPts val="1530"/>
              <a:buChar char="●"/>
              <a:defRPr/>
            </a:lvl2pPr>
            <a:lvl3pPr marL="1371600" lvl="2" indent="-298608" algn="l">
              <a:spcBef>
                <a:spcPts val="0"/>
              </a:spcBef>
              <a:spcAft>
                <a:spcPts val="0"/>
              </a:spcAft>
              <a:buSzPts val="1103"/>
              <a:buChar char="●"/>
              <a:defRPr/>
            </a:lvl3pPr>
            <a:lvl4pPr marL="1828800" lvl="3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4pPr>
            <a:lvl5pPr marL="2286000" lvl="4" indent="-290512" algn="l">
              <a:spcBef>
                <a:spcPts val="0"/>
              </a:spcBef>
              <a:spcAft>
                <a:spcPts val="0"/>
              </a:spcAft>
              <a:buSzPts val="975"/>
              <a:buChar char="●"/>
              <a:defRPr/>
            </a:lvl5pPr>
            <a:lvl6pPr marL="2743200" lvl="5" indent="-297179" algn="l">
              <a:spcBef>
                <a:spcPts val="0"/>
              </a:spcBef>
              <a:spcAft>
                <a:spcPts val="0"/>
              </a:spcAft>
              <a:buSzPts val="1080"/>
              <a:buChar char="●"/>
              <a:defRPr/>
            </a:lvl6pPr>
            <a:lvl7pPr marL="3200400" lvl="6" indent="-289560" algn="l">
              <a:spcBef>
                <a:spcPts val="0"/>
              </a:spcBef>
              <a:spcAft>
                <a:spcPts val="0"/>
              </a:spcAft>
              <a:buSzPts val="960"/>
              <a:buChar char="●"/>
              <a:defRPr/>
            </a:lvl7pPr>
            <a:lvl8pPr marL="3657600" lvl="7" indent="-304800" algn="l"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9" name="Google Shape;59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08" algn="l" rtl="0"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11" Type="http://schemas.openxmlformats.org/officeDocument/2006/relationships/slide" Target="slide19.xml"/><Relationship Id="rId5" Type="http://schemas.openxmlformats.org/officeDocument/2006/relationships/slide" Target="slide7.xml"/><Relationship Id="rId10" Type="http://schemas.openxmlformats.org/officeDocument/2006/relationships/slide" Target="slide17.xml"/><Relationship Id="rId4" Type="http://schemas.openxmlformats.org/officeDocument/2006/relationships/slide" Target="slide5.xml"/><Relationship Id="rId9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a3155bb52a_0_316"/>
          <p:cNvSpPr txBox="1">
            <a:spLocks noGrp="1"/>
          </p:cNvSpPr>
          <p:nvPr>
            <p:ph type="ctrTitle"/>
          </p:nvPr>
        </p:nvSpPr>
        <p:spPr>
          <a:xfrm>
            <a:off x="1375932" y="922427"/>
            <a:ext cx="6392136" cy="29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4100"/>
              <a:buFont typeface="Calibri"/>
              <a:buNone/>
            </a:pPr>
            <a:r>
              <a:rPr sz="4100" b="0" i="0" u="none" baseline="0" lang="es">
                <a:solidFill>
                  <a:schemeClr val="bg1"/>
                </a:solidFill>
              </a:rPr>
              <a:t>Que la fuerza te acompañe</a:t>
            </a:r>
            <a:br>
              <a:rPr sz="4100" lang="es">
                <a:solidFill>
                  <a:schemeClr val="bg1"/>
                </a:solidFill>
              </a:rPr>
            </a:br>
            <a:r>
              <a:rPr sz="4100" b="0" i="0" u="none" baseline="0" lang="es">
                <a:solidFill>
                  <a:schemeClr val="bg1"/>
                </a:solidFill>
              </a:rPr>
              <a:t>Grupo de discusión</a:t>
            </a:r>
            <a:endParaRPr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11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Google Shape;133;ga3155bb52a_0_1255"/>
          <p:cNvGraphicFramePr/>
          <p:nvPr>
            <p:extLst>
              <p:ext uri="{D42A27DB-BD31-4B8C-83A1-F6EECF244321}">
                <p14:modId xmlns:p14="http://schemas.microsoft.com/office/powerpoint/2010/main" val="2648047083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4" name="Google Shape;134;ga3155bb52a_0_1255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a3155bb52a_0_1255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33234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0" name="Google Shape;140;ga3155bb52a_0_1336"/>
          <p:cNvGraphicFramePr/>
          <p:nvPr>
            <p:extLst>
              <p:ext uri="{D42A27DB-BD31-4B8C-83A1-F6EECF244321}">
                <p14:modId xmlns:p14="http://schemas.microsoft.com/office/powerpoint/2010/main" val="399815516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5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1" name="Google Shape;141;ga3155bb52a_0_1336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a3155bb52a_0_1336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36628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Google Shape;147;ga3155bb52a_0_1417"/>
          <p:cNvGraphicFramePr/>
          <p:nvPr>
            <p:extLst>
              <p:ext uri="{D42A27DB-BD31-4B8C-83A1-F6EECF244321}">
                <p14:modId xmlns:p14="http://schemas.microsoft.com/office/powerpoint/2010/main" val="1552601592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5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8" name="Google Shape;148;ga3155bb52a_0_1417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a3155bb52a_0_1417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80149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ga3155bb52a_0_1498"/>
          <p:cNvGraphicFramePr/>
          <p:nvPr>
            <p:extLst>
              <p:ext uri="{D42A27DB-BD31-4B8C-83A1-F6EECF244321}">
                <p14:modId xmlns:p14="http://schemas.microsoft.com/office/powerpoint/2010/main" val="2582788438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5" name="Google Shape;155;ga3155bb52a_0_1498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ga3155bb52a_0_1498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47758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" name="Google Shape;161;ga3155bb52a_0_1579"/>
          <p:cNvGraphicFramePr/>
          <p:nvPr>
            <p:extLst>
              <p:ext uri="{D42A27DB-BD31-4B8C-83A1-F6EECF244321}">
                <p14:modId xmlns:p14="http://schemas.microsoft.com/office/powerpoint/2010/main" val="1889333908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2" name="Google Shape;162;ga3155bb52a_0_1579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ga3155bb52a_0_1579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952037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8" name="Google Shape;168;ga3155bb52a_0_1660"/>
          <p:cNvGraphicFramePr/>
          <p:nvPr>
            <p:extLst>
              <p:ext uri="{D42A27DB-BD31-4B8C-83A1-F6EECF244321}">
                <p14:modId xmlns:p14="http://schemas.microsoft.com/office/powerpoint/2010/main" val="398904838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7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9" name="Google Shape;169;ga3155bb52a_0_1660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ga3155bb52a_0_1660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5657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" name="Google Shape;175;ga3155bb52a_0_1741"/>
          <p:cNvGraphicFramePr/>
          <p:nvPr>
            <p:extLst>
              <p:ext uri="{D42A27DB-BD31-4B8C-83A1-F6EECF244321}">
                <p14:modId xmlns:p14="http://schemas.microsoft.com/office/powerpoint/2010/main" val="62113779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7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6" name="Google Shape;176;ga3155bb52a_0_1741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ga3155bb52a_0_1741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1922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ga3155bb52a_0_1822"/>
          <p:cNvGraphicFramePr/>
          <p:nvPr>
            <p:extLst>
              <p:ext uri="{D42A27DB-BD31-4B8C-83A1-F6EECF244321}">
                <p14:modId xmlns:p14="http://schemas.microsoft.com/office/powerpoint/2010/main" val="1793827502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3" name="Google Shape;183;ga3155bb52a_0_1822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ga3155bb52a_0_1822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75475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9" name="Google Shape;189;ga3155bb52a_0_1903"/>
          <p:cNvGraphicFramePr/>
          <p:nvPr>
            <p:extLst>
              <p:ext uri="{D42A27DB-BD31-4B8C-83A1-F6EECF244321}">
                <p14:modId xmlns:p14="http://schemas.microsoft.com/office/powerpoint/2010/main" val="84289083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8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0" name="Google Shape;190;ga3155bb52a_0_1903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a3155bb52a_0_1903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78291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6" name="Google Shape;196;ga3155bb52a_0_1984"/>
          <p:cNvGraphicFramePr/>
          <p:nvPr>
            <p:extLst>
              <p:ext uri="{D42A27DB-BD31-4B8C-83A1-F6EECF244321}">
                <p14:modId xmlns:p14="http://schemas.microsoft.com/office/powerpoint/2010/main" val="3536530832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9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7" name="Google Shape;197;ga3155bb52a_0_1984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a3155bb52a_0_1984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52516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a3155bb52a_0_9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a3155bb52a_0_928"/>
          <p:cNvSpPr txBox="1">
            <a:spLocks noGrp="1"/>
          </p:cNvSpPr>
          <p:nvPr>
            <p:ph type="title"/>
          </p:nvPr>
        </p:nvSpPr>
        <p:spPr>
          <a:xfrm>
            <a:off x="524785" y="186028"/>
            <a:ext cx="5298000" cy="8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Calibri"/>
              <a:buNone/>
            </a:pPr>
            <a:r>
              <a:rPr sz="3000" b="0" i="0" u="none" baseline="0" lang="es">
                <a:latin typeface="Calibri"/>
                <a:ea typeface="Calibri"/>
                <a:cs typeface="Calibri"/>
                <a:sym typeface="Calibri"/>
              </a:rPr>
              <a:t>Índice de contenido </a:t>
            </a:r>
            <a:endParaRPr dirty="0"/>
          </a:p>
        </p:txBody>
      </p:sp>
      <p:graphicFrame>
        <p:nvGraphicFramePr>
          <p:cNvPr id="79" name="Google Shape;79;ga3155bb52a_0_928"/>
          <p:cNvGraphicFramePr/>
          <p:nvPr>
            <p:extLst>
              <p:ext uri="{D42A27DB-BD31-4B8C-83A1-F6EECF244321}">
                <p14:modId xmlns:p14="http://schemas.microsoft.com/office/powerpoint/2010/main" val="2173529231"/>
              </p:ext>
            </p:extLst>
          </p:nvPr>
        </p:nvGraphicFramePr>
        <p:xfrm>
          <a:off x="884431" y="1241456"/>
          <a:ext cx="7375125" cy="33392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07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9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6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04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800" strike="noStrike" cap="none" b="1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NÚMERO DE GRUPO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64125" marB="641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800" strike="noStrike" cap="none" b="1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GRUPOS DE ESTUDIANTES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64125" marB="641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800" strike="noStrike" cap="none" b="1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NÚMEROS DE DIAPOSITIVAS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64125" marB="64125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Elimina este texto y añade los nombres de los miembros de tu grupo en el renglón correspondiente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3" action="ppaction://hlinksldjump"/>
                        </a:rPr>
                        <a:t>3 y 4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(Por ejemplo: Tina Turner, Angela Davis, </a:t>
                      </a:r>
                      <a:r>
                        <a:rPr sz="1100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y</a:t>
                      </a: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100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George Jefferson</a:t>
                      </a: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s"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4" action="ppaction://hlinksldjump"/>
                        </a:rPr>
                        <a:t>5 y 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5" action="ppaction://hlinksldjump"/>
                        </a:rPr>
                        <a:t>7 y 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6" action="ppaction://hlinksldjump"/>
                        </a:rPr>
                        <a:t>9 y 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7" action="ppaction://hlinksldjump"/>
                        </a:rPr>
                        <a:t>11 y 12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8" action="ppaction://hlinksldjump"/>
                        </a:rPr>
                        <a:t>13 y 14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9" action="ppaction://hlinksldjump"/>
                        </a:rPr>
                        <a:t>15 y 16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0" action="ppaction://hlinksldjump"/>
                        </a:rPr>
                        <a:t>17 y 18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1" action="ppaction://hlinksldjump"/>
                        </a:rPr>
                        <a:t>19 y 20 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8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none" baseline="0" lang="es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1100" strike="noStrike" cap="none" b="0" i="0" u="sng" baseline="0" lang="es">
                          <a:solidFill>
                            <a:schemeClr val="hlink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  <a:hlinkClick r:id="rId12" action="ppaction://hlinksldjump"/>
                        </a:rPr>
                        <a:t>21 y 22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4125" marR="64125" marT="32075" marB="641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24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Google Shape;203;ga3155bb52a_0_2065"/>
          <p:cNvGraphicFramePr/>
          <p:nvPr>
            <p:extLst>
              <p:ext uri="{D42A27DB-BD31-4B8C-83A1-F6EECF244321}">
                <p14:modId xmlns:p14="http://schemas.microsoft.com/office/powerpoint/2010/main" val="1732551807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9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4" name="Google Shape;204;ga3155bb52a_0_2065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ga3155bb52a_0_2065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6583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0" name="Google Shape;210;ga3155bb52a_0_2146"/>
          <p:cNvGraphicFramePr/>
          <p:nvPr>
            <p:extLst>
              <p:ext uri="{D42A27DB-BD31-4B8C-83A1-F6EECF244321}">
                <p14:modId xmlns:p14="http://schemas.microsoft.com/office/powerpoint/2010/main" val="372769654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1" name="Google Shape;211;ga3155bb52a_0_2146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a3155bb52a_0_2146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23672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7" name="Google Shape;217;ga3155bb52a_0_2227"/>
          <p:cNvGraphicFramePr/>
          <p:nvPr>
            <p:extLst>
              <p:ext uri="{D42A27DB-BD31-4B8C-83A1-F6EECF244321}">
                <p14:modId xmlns:p14="http://schemas.microsoft.com/office/powerpoint/2010/main" val="523637556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10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8" name="Google Shape;218;ga3155bb52a_0_2227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a3155bb52a_0_2227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04677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Google Shape;84;ga3155bb52a_0_598"/>
          <p:cNvGraphicFramePr/>
          <p:nvPr>
            <p:extLst>
              <p:ext uri="{D42A27DB-BD31-4B8C-83A1-F6EECF244321}">
                <p14:modId xmlns:p14="http://schemas.microsoft.com/office/powerpoint/2010/main" val="278529491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1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5" name="Google Shape;85;ga3155bb52a_0_598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a3155bb52a_0_598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strike="noStrike" cap="none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42852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Google Shape;91;ga3155bb52a_0_679"/>
          <p:cNvGraphicFramePr/>
          <p:nvPr>
            <p:extLst>
              <p:ext uri="{D42A27DB-BD31-4B8C-83A1-F6EECF244321}">
                <p14:modId xmlns:p14="http://schemas.microsoft.com/office/powerpoint/2010/main" val="115745905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1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2" name="Google Shape;92;ga3155bb52a_0_679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a3155bb52a_0_679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4431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Google Shape;98;ga3155bb52a_0_766"/>
          <p:cNvGraphicFramePr/>
          <p:nvPr>
            <p:extLst>
              <p:ext uri="{D42A27DB-BD31-4B8C-83A1-F6EECF244321}">
                <p14:modId xmlns:p14="http://schemas.microsoft.com/office/powerpoint/2010/main" val="3712242081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2</a:t>
                      </a:r>
                      <a:endParaRPr sz="11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9" name="Google Shape;99;ga3155bb52a_0_766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ga3155bb52a_0_766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95603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5" name="Google Shape;105;ga3155bb52a_0_847"/>
          <p:cNvGraphicFramePr/>
          <p:nvPr>
            <p:extLst>
              <p:ext uri="{D42A27DB-BD31-4B8C-83A1-F6EECF244321}">
                <p14:modId xmlns:p14="http://schemas.microsoft.com/office/powerpoint/2010/main" val="1275398350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2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6" name="Google Shape;106;ga3155bb52a_0_847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ga3155bb52a_0_847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15286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ga3155bb52a_0_1012"/>
          <p:cNvGraphicFramePr/>
          <p:nvPr>
            <p:extLst>
              <p:ext uri="{D42A27DB-BD31-4B8C-83A1-F6EECF244321}">
                <p14:modId xmlns:p14="http://schemas.microsoft.com/office/powerpoint/2010/main" val="4284801491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3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3" name="Google Shape;113;ga3155bb52a_0_1012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a3155bb52a_0_1012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107992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9" name="Google Shape;119;ga3155bb52a_0_1093"/>
          <p:cNvGraphicFramePr/>
          <p:nvPr>
            <p:extLst>
              <p:ext uri="{D42A27DB-BD31-4B8C-83A1-F6EECF244321}">
                <p14:modId xmlns:p14="http://schemas.microsoft.com/office/powerpoint/2010/main" val="2930310099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3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0" name="Google Shape;120;ga3155bb52a_0_1093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ga3155bb52a_0_1093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2040915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Google Shape;126;ga3155bb52a_0_1174"/>
          <p:cNvGraphicFramePr/>
          <p:nvPr>
            <p:extLst>
              <p:ext uri="{D42A27DB-BD31-4B8C-83A1-F6EECF244321}">
                <p14:modId xmlns:p14="http://schemas.microsoft.com/office/powerpoint/2010/main" val="1310541083"/>
              </p:ext>
            </p:extLst>
          </p:nvPr>
        </p:nvGraphicFramePr>
        <p:xfrm>
          <a:off x="685800" y="358377"/>
          <a:ext cx="7901000" cy="45136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395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0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3300" strike="noStrike" cap="none" b="0" i="0" u="none" baseline="0" lang="es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Grupo 4</a:t>
                      </a:r>
                      <a:endParaRPr sz="11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 hMerge="1">
                  <a:txBody>
                    <a:bodyPr/>
                    <a:lstStyle/>
                    <a:p>
                      <a:endParaRPr lang="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1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2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3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100" strike="noStrike" cap="none" b="0" i="0" u="none" baseline="0" lang="es">
                          <a:solidFill>
                            <a:schemeClr val="accent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Imagen de Persona 4</a:t>
                      </a:r>
                      <a:endParaRPr sz="1100" dirty="0">
                        <a:solidFill>
                          <a:schemeClr val="accent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600" marR="68600" marT="34300" marB="343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7" name="Google Shape;127;ga3155bb52a_0_1174"/>
          <p:cNvSpPr/>
          <p:nvPr/>
        </p:nvSpPr>
        <p:spPr>
          <a:xfrm>
            <a:off x="3539728" y="2100264"/>
            <a:ext cx="2168100" cy="15003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ga3155bb52a_0_1174"/>
          <p:cNvSpPr txBox="1"/>
          <p:nvPr/>
        </p:nvSpPr>
        <p:spPr>
          <a:xfrm>
            <a:off x="4154090" y="2193131"/>
            <a:ext cx="10644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sz="1400" b="0" i="0" u="none" baseline="0" lang="e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Similitudes</a:t>
            </a:r>
            <a:endParaRPr sz="1100"/>
          </a:p>
        </p:txBody>
      </p:sp>
    </p:spTree>
    <p:extLst>
      <p:ext uri="{BB962C8B-B14F-4D97-AF65-F5344CB8AC3E}">
        <p14:creationId xmlns:p14="http://schemas.microsoft.com/office/powerpoint/2010/main" val="333923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Template" id="{3DE506EC-7ED8-954D-B4CE-B2BCF4E792DE}" vid="{BA3C7789-A9EF-474B-8686-F33B2E020520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5</TotalTime>
  <Words>386</Words>
  <Application>Microsoft Office PowerPoint</Application>
  <PresentationFormat>On-screen Show (16:9)</PresentationFormat>
  <Paragraphs>147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Noto Sans Symbols</vt:lpstr>
      <vt:lpstr>Arial</vt:lpstr>
      <vt:lpstr>Constantia</vt:lpstr>
      <vt:lpstr>LEARN theme</vt:lpstr>
      <vt:lpstr>May the Force Be With You Discussion Group</vt:lpstr>
      <vt:lpstr>Table of Contents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Buckle Up</dc:title>
  <dc:creator>K20 Center</dc:creator>
  <cp:lastModifiedBy>Daniella Peters</cp:lastModifiedBy>
  <cp:revision>2</cp:revision>
  <dcterms:created xsi:type="dcterms:W3CDTF">2021-02-19T20:35:57Z</dcterms:created>
  <dcterms:modified xsi:type="dcterms:W3CDTF">2022-03-24T19:39:33Z</dcterms:modified>
</cp:coreProperties>
</file>