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24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nstantia" panose="02030602050306030303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D3849F-9978-4124-9AE6-F4E502BF447B}" v="3" dt="2022-03-24T19:39:30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243" d="100"/>
          <a:sy n="243" d="100"/>
        </p:scale>
        <p:origin x="316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9DD3849F-9978-4124-9AE6-F4E502BF447B}"/>
    <pc:docChg chg="modSld">
      <pc:chgData name="Peters, Daniella M." userId="87fb469b-cd7a-4b12-a1ae-bba5f0610088" providerId="ADAL" clId="{9DD3849F-9978-4124-9AE6-F4E502BF447B}" dt="2022-03-24T19:38:48.987" v="1" actId="20577"/>
      <pc:docMkLst>
        <pc:docMk/>
      </pc:docMkLst>
      <pc:sldChg chg="modSp mod">
        <pc:chgData name="Peters, Daniella M." userId="87fb469b-cd7a-4b12-a1ae-bba5f0610088" providerId="ADAL" clId="{9DD3849F-9978-4124-9AE6-F4E502BF447B}" dt="2022-03-24T19:38:48.987" v="1" actId="20577"/>
        <pc:sldMkLst>
          <pc:docMk/>
          <pc:sldMk cId="2667111304" sldId="263"/>
        </pc:sldMkLst>
        <pc:spChg chg="mod">
          <ac:chgData name="Peters, Daniella M." userId="87fb469b-cd7a-4b12-a1ae-bba5f0610088" providerId="ADAL" clId="{9DD3849F-9978-4124-9AE6-F4E502BF447B}" dt="2022-03-24T19:38:48.987" v="1" actId="20577"/>
          <ac:spMkLst>
            <pc:docMk/>
            <pc:sldMk cId="2667111304" sldId="263"/>
            <ac:spMk id="6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3155bb52a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a3155bb52a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8661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3155bb52a_0_1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a3155bb52a_0_1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2534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3155bb52a_0_1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a3155bb52a_0_1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767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3155bb52a_0_1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a3155bb52a_0_1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956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3155bb52a_0_1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a3155bb52a_0_1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50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3155bb52a_0_1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a3155bb52a_0_1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8769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3155bb52a_0_1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a3155bb52a_0_1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5718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3155bb52a_0_1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a3155bb52a_0_1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3646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3155bb52a_0_1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a3155bb52a_0_1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1328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3155bb52a_0_19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a3155bb52a_0_1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7559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3155bb52a_0_1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a3155bb52a_0_1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18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3155bb52a_0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a3155bb52a_0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3674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3155bb52a_0_2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a3155bb52a_0_2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9097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3155bb52a_0_2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a3155bb52a_0_2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6008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3155bb52a_0_2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a3155bb52a_0_2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821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3155bb52a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a3155bb52a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4038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3155bb52a_0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a3155bb52a_0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6660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3155bb52a_0_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a3155bb52a_0_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6141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3155bb52a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a3155bb52a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7627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3155bb52a_0_10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a3155bb52a_0_10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9426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3155bb52a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a3155bb52a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749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3155bb52a_0_1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a3155bb52a_0_1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532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36" name="Google Shape;3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6" r:id="rId5"/>
    <p:sldLayoutId id="2147483657" r:id="rId6"/>
    <p:sldLayoutId id="2147483659" r:id="rId7"/>
    <p:sldLayoutId id="2147483660" r:id="rId8"/>
    <p:sldLayoutId id="2147483661" r:id="rId9"/>
    <p:sldLayoutId id="2147483662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3155bb52a_0_316"/>
          <p:cNvSpPr txBox="1">
            <a:spLocks noGrp="1"/>
          </p:cNvSpPr>
          <p:nvPr>
            <p:ph type="ctrTitle"/>
          </p:nvPr>
        </p:nvSpPr>
        <p:spPr>
          <a:xfrm>
            <a:off x="1375932" y="922427"/>
            <a:ext cx="6392136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100"/>
              <a:buFont typeface="Calibri"/>
              <a:buNone/>
            </a:pPr>
            <a:r>
              <a:rPr lang="en" sz="4100" dirty="0">
                <a:solidFill>
                  <a:schemeClr val="bg1"/>
                </a:solidFill>
              </a:rPr>
              <a:t>May the Force Be With You</a:t>
            </a:r>
            <a:br>
              <a:rPr lang="en" sz="4100" dirty="0">
                <a:solidFill>
                  <a:schemeClr val="bg1"/>
                </a:solidFill>
              </a:rPr>
            </a:br>
            <a:r>
              <a:rPr lang="en" sz="4100" dirty="0">
                <a:solidFill>
                  <a:schemeClr val="bg1"/>
                </a:solidFill>
              </a:rPr>
              <a:t>Discussion Group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1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ga3155bb52a_0_1255"/>
          <p:cNvGraphicFramePr/>
          <p:nvPr>
            <p:extLst>
              <p:ext uri="{D42A27DB-BD31-4B8C-83A1-F6EECF244321}">
                <p14:modId xmlns:p14="http://schemas.microsoft.com/office/powerpoint/2010/main" val="2648047083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4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1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2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3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4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4" name="Google Shape;134;ga3155bb52a_0_1255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a3155bb52a_0_1255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333234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Google Shape;140;ga3155bb52a_0_1336"/>
          <p:cNvGraphicFramePr/>
          <p:nvPr>
            <p:extLst>
              <p:ext uri="{D42A27DB-BD31-4B8C-83A1-F6EECF244321}">
                <p14:modId xmlns:p14="http://schemas.microsoft.com/office/powerpoint/2010/main" val="3998155169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5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1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2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3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4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1" name="Google Shape;141;ga3155bb52a_0_1336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a3155bb52a_0_1336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Similarities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36628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Google Shape;147;ga3155bb52a_0_1417"/>
          <p:cNvGraphicFramePr/>
          <p:nvPr>
            <p:extLst>
              <p:ext uri="{D42A27DB-BD31-4B8C-83A1-F6EECF244321}">
                <p14:modId xmlns:p14="http://schemas.microsoft.com/office/powerpoint/2010/main" val="1552601592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5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1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2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3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4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8" name="Google Shape;148;ga3155bb52a_0_1417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a3155bb52a_0_1417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Differences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8014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Google Shape;154;ga3155bb52a_0_1498"/>
          <p:cNvGraphicFramePr/>
          <p:nvPr>
            <p:extLst>
              <p:ext uri="{D42A27DB-BD31-4B8C-83A1-F6EECF244321}">
                <p14:modId xmlns:p14="http://schemas.microsoft.com/office/powerpoint/2010/main" val="2582788438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6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1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2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3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4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5" name="Google Shape;155;ga3155bb52a_0_1498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a3155bb52a_0_1498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Similarities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47758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Google Shape;161;ga3155bb52a_0_1579"/>
          <p:cNvGraphicFramePr/>
          <p:nvPr>
            <p:extLst>
              <p:ext uri="{D42A27DB-BD31-4B8C-83A1-F6EECF244321}">
                <p14:modId xmlns:p14="http://schemas.microsoft.com/office/powerpoint/2010/main" val="1889333908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6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1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2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3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4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2" name="Google Shape;162;ga3155bb52a_0_1579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a3155bb52a_0_1579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395203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Google Shape;168;ga3155bb52a_0_1660"/>
          <p:cNvGraphicFramePr/>
          <p:nvPr>
            <p:extLst>
              <p:ext uri="{D42A27DB-BD31-4B8C-83A1-F6EECF244321}">
                <p14:modId xmlns:p14="http://schemas.microsoft.com/office/powerpoint/2010/main" val="3989048380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7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1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2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3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4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9" name="Google Shape;169;ga3155bb52a_0_1660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a3155bb52a_0_1660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Similarities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415657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" name="Google Shape;175;ga3155bb52a_0_1741"/>
          <p:cNvGraphicFramePr/>
          <p:nvPr>
            <p:extLst>
              <p:ext uri="{D42A27DB-BD31-4B8C-83A1-F6EECF244321}">
                <p14:modId xmlns:p14="http://schemas.microsoft.com/office/powerpoint/2010/main" val="621137799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7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1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2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3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4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6" name="Google Shape;176;ga3155bb52a_0_1741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a3155bb52a_0_1741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41922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" name="Google Shape;182;ga3155bb52a_0_1822"/>
          <p:cNvGraphicFramePr/>
          <p:nvPr>
            <p:extLst>
              <p:ext uri="{D42A27DB-BD31-4B8C-83A1-F6EECF244321}">
                <p14:modId xmlns:p14="http://schemas.microsoft.com/office/powerpoint/2010/main" val="1793827502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8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1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2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3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4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3" name="Google Shape;183;ga3155bb52a_0_1822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a3155bb52a_0_1822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Similarities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75475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Google Shape;189;ga3155bb52a_0_1903"/>
          <p:cNvGraphicFramePr/>
          <p:nvPr>
            <p:extLst>
              <p:ext uri="{D42A27DB-BD31-4B8C-83A1-F6EECF244321}">
                <p14:modId xmlns:p14="http://schemas.microsoft.com/office/powerpoint/2010/main" val="842890839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8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1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2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3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4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0" name="Google Shape;190;ga3155bb52a_0_1903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a3155bb52a_0_1903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7829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Google Shape;196;ga3155bb52a_0_1984"/>
          <p:cNvGraphicFramePr/>
          <p:nvPr>
            <p:extLst>
              <p:ext uri="{D42A27DB-BD31-4B8C-83A1-F6EECF244321}">
                <p14:modId xmlns:p14="http://schemas.microsoft.com/office/powerpoint/2010/main" val="3536530832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9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1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2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3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4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7" name="Google Shape;197;ga3155bb52a_0_1984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a3155bb52a_0_1984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Similarities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5251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3155bb52a_0_9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a3155bb52a_0_928"/>
          <p:cNvSpPr txBox="1">
            <a:spLocks noGrp="1"/>
          </p:cNvSpPr>
          <p:nvPr>
            <p:ph type="title"/>
          </p:nvPr>
        </p:nvSpPr>
        <p:spPr>
          <a:xfrm>
            <a:off x="524785" y="186028"/>
            <a:ext cx="52980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" sz="3000" dirty="0">
                <a:latin typeface="Calibri"/>
                <a:ea typeface="Calibri"/>
                <a:cs typeface="Calibri"/>
                <a:sym typeface="Calibri"/>
              </a:rPr>
              <a:t>Table of Contents </a:t>
            </a:r>
            <a:endParaRPr dirty="0"/>
          </a:p>
        </p:txBody>
      </p:sp>
      <p:graphicFrame>
        <p:nvGraphicFramePr>
          <p:cNvPr id="79" name="Google Shape;79;ga3155bb52a_0_928"/>
          <p:cNvGraphicFramePr/>
          <p:nvPr>
            <p:extLst>
              <p:ext uri="{D42A27DB-BD31-4B8C-83A1-F6EECF244321}">
                <p14:modId xmlns:p14="http://schemas.microsoft.com/office/powerpoint/2010/main" val="2173529231"/>
              </p:ext>
            </p:extLst>
          </p:nvPr>
        </p:nvGraphicFramePr>
        <p:xfrm>
          <a:off x="884431" y="1241456"/>
          <a:ext cx="7375125" cy="33392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7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NUMBER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64125" marB="641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STUDENT GROUPS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64125" marB="641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SLIDE NUMBERS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64125" marB="641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Delete this text and add your group members’ names to the appropriate row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 strike="noStrike" cap="none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 action="ppaction://hlinksldjump"/>
                        </a:rPr>
                        <a:t>3 &amp; 4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(For example: Tina Turner, Angela Davis, </a:t>
                      </a: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Jefferson</a:t>
                      </a: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 action="ppaction://hlinksldjump"/>
                        </a:rPr>
                        <a:t>5 &amp; 6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 action="ppaction://hlinksldjump"/>
                        </a:rPr>
                        <a:t>7 &amp; 8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 action="ppaction://hlinksldjump"/>
                        </a:rPr>
                        <a:t>9 &amp; 10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 action="ppaction://hlinksldjump"/>
                        </a:rPr>
                        <a:t>11 &amp; 12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 action="ppaction://hlinksldjump"/>
                        </a:rPr>
                        <a:t>13 &amp; 14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 action="ppaction://hlinksldjump"/>
                        </a:rPr>
                        <a:t>15 &amp; 16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 action="ppaction://hlinksldjump"/>
                        </a:rPr>
                        <a:t>17 $ 18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1" action="ppaction://hlinksldjump"/>
                        </a:rPr>
                        <a:t>19 &amp; 20 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 strike="noStrike" cap="none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2" action="ppaction://hlinksldjump"/>
                        </a:rPr>
                        <a:t>21 &amp; 22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2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" name="Google Shape;203;ga3155bb52a_0_2065"/>
          <p:cNvGraphicFramePr/>
          <p:nvPr>
            <p:extLst>
              <p:ext uri="{D42A27DB-BD31-4B8C-83A1-F6EECF244321}">
                <p14:modId xmlns:p14="http://schemas.microsoft.com/office/powerpoint/2010/main" val="1732551807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9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1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2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3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4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4" name="Google Shape;204;ga3155bb52a_0_2065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a3155bb52a_0_2065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365833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" name="Google Shape;210;ga3155bb52a_0_2146"/>
          <p:cNvGraphicFramePr/>
          <p:nvPr>
            <p:extLst>
              <p:ext uri="{D42A27DB-BD31-4B8C-83A1-F6EECF244321}">
                <p14:modId xmlns:p14="http://schemas.microsoft.com/office/powerpoint/2010/main" val="3727696540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10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1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2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3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4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1" name="Google Shape;211;ga3155bb52a_0_2146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a3155bb52a_0_2146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Similarities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23672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Google Shape;217;ga3155bb52a_0_2227"/>
          <p:cNvGraphicFramePr/>
          <p:nvPr>
            <p:extLst>
              <p:ext uri="{D42A27DB-BD31-4B8C-83A1-F6EECF244321}">
                <p14:modId xmlns:p14="http://schemas.microsoft.com/office/powerpoint/2010/main" val="523637556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10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1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2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3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4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8" name="Google Shape;218;ga3155bb52a_0_2227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a3155bb52a_0_2227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404677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ga3155bb52a_0_598"/>
          <p:cNvGraphicFramePr/>
          <p:nvPr>
            <p:extLst>
              <p:ext uri="{D42A27DB-BD31-4B8C-83A1-F6EECF244321}">
                <p14:modId xmlns:p14="http://schemas.microsoft.com/office/powerpoint/2010/main" val="2785294910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1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1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2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3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4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5" name="Google Shape;85;ga3155bb52a_0_598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a3155bb52a_0_598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Similarities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42852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Google Shape;91;ga3155bb52a_0_679"/>
          <p:cNvGraphicFramePr/>
          <p:nvPr>
            <p:extLst>
              <p:ext uri="{D42A27DB-BD31-4B8C-83A1-F6EECF244321}">
                <p14:modId xmlns:p14="http://schemas.microsoft.com/office/powerpoint/2010/main" val="115745905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1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1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2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3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4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" name="Google Shape;92;ga3155bb52a_0_679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a3155bb52a_0_679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144312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Google Shape;98;ga3155bb52a_0_766"/>
          <p:cNvGraphicFramePr/>
          <p:nvPr>
            <p:extLst>
              <p:ext uri="{D42A27DB-BD31-4B8C-83A1-F6EECF244321}">
                <p14:modId xmlns:p14="http://schemas.microsoft.com/office/powerpoint/2010/main" val="3712242081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2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1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2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3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4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9" name="Google Shape;99;ga3155bb52a_0_766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a3155bb52a_0_766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Similarities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95603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ga3155bb52a_0_847"/>
          <p:cNvGraphicFramePr/>
          <p:nvPr>
            <p:extLst>
              <p:ext uri="{D42A27DB-BD31-4B8C-83A1-F6EECF244321}">
                <p14:modId xmlns:p14="http://schemas.microsoft.com/office/powerpoint/2010/main" val="1275398350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2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1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2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3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4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6" name="Google Shape;106;ga3155bb52a_0_847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a3155bb52a_0_847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1528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Google Shape;112;ga3155bb52a_0_1012"/>
          <p:cNvGraphicFramePr/>
          <p:nvPr>
            <p:extLst>
              <p:ext uri="{D42A27DB-BD31-4B8C-83A1-F6EECF244321}">
                <p14:modId xmlns:p14="http://schemas.microsoft.com/office/powerpoint/2010/main" val="4284801491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3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1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2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3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4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3" name="Google Shape;113;ga3155bb52a_0_1012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a3155bb52a_0_1012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Similarities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107992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ga3155bb52a_0_1093"/>
          <p:cNvGraphicFramePr/>
          <p:nvPr>
            <p:extLst>
              <p:ext uri="{D42A27DB-BD31-4B8C-83A1-F6EECF244321}">
                <p14:modId xmlns:p14="http://schemas.microsoft.com/office/powerpoint/2010/main" val="2930310099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3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1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2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3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4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0" name="Google Shape;120;ga3155bb52a_0_1093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a3155bb52a_0_1093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04091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Google Shape;126;ga3155bb52a_0_1174"/>
          <p:cNvGraphicFramePr/>
          <p:nvPr>
            <p:extLst>
              <p:ext uri="{D42A27DB-BD31-4B8C-83A1-F6EECF244321}">
                <p14:modId xmlns:p14="http://schemas.microsoft.com/office/powerpoint/2010/main" val="1310541083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4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1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2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3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4 Picture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7" name="Google Shape;127;ga3155bb52a_0_1174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a3155bb52a_0_1174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Similarities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333923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Template" id="{3DE506EC-7ED8-954D-B4CE-B2BCF4E792DE}" vid="{BA3C7789-A9EF-474B-8686-F33B2E020520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theme</Template>
  <TotalTime>5</TotalTime>
  <Words>386</Words>
  <Application>Microsoft Office PowerPoint</Application>
  <PresentationFormat>On-screen Show (16:9)</PresentationFormat>
  <Paragraphs>147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Noto Sans Symbols</vt:lpstr>
      <vt:lpstr>Arial</vt:lpstr>
      <vt:lpstr>Constantia</vt:lpstr>
      <vt:lpstr>LEARN theme</vt:lpstr>
      <vt:lpstr>May the Force Be With You Discussion Group</vt:lpstr>
      <vt:lpstr>Table of Contents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Buckle Up</dc:title>
  <dc:creator>K20 Center</dc:creator>
  <cp:lastModifiedBy>Daniella Peters</cp:lastModifiedBy>
  <cp:revision>2</cp:revision>
  <dcterms:created xsi:type="dcterms:W3CDTF">2021-02-19T20:35:57Z</dcterms:created>
  <dcterms:modified xsi:type="dcterms:W3CDTF">2022-03-24T19:39:33Z</dcterms:modified>
</cp:coreProperties>
</file>