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Noto Sans Symbols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D+htjHpOPAQV/3Ee4OOHH1+R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C952F-DFF4-44D6-92BA-361A6263CAC5}" v="1" dt="2022-03-24T19:36:27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FC8C952F-DFF4-44D6-92BA-361A6263CAC5}"/>
    <pc:docChg chg="modSld">
      <pc:chgData name="Peters, Daniella M." userId="87fb469b-cd7a-4b12-a1ae-bba5f0610088" providerId="ADAL" clId="{FC8C952F-DFF4-44D6-92BA-361A6263CAC5}" dt="2022-03-24T19:36:17.798" v="11" actId="1036"/>
      <pc:docMkLst>
        <pc:docMk/>
      </pc:docMkLst>
      <pc:sldChg chg="modSp mod">
        <pc:chgData name="Peters, Daniella M." userId="87fb469b-cd7a-4b12-a1ae-bba5f0610088" providerId="ADAL" clId="{FC8C952F-DFF4-44D6-92BA-361A6263CAC5}" dt="2022-03-24T19:36:17.798" v="11" actId="1036"/>
        <pc:sldMkLst>
          <pc:docMk/>
          <pc:sldMk cId="0" sldId="257"/>
        </pc:sldMkLst>
        <pc:spChg chg="mod">
          <ac:chgData name="Peters, Daniella M." userId="87fb469b-cd7a-4b12-a1ae-bba5f0610088" providerId="ADAL" clId="{FC8C952F-DFF4-44D6-92BA-361A6263CAC5}" dt="2022-03-24T19:36:17.798" v="11" actId="1036"/>
          <ac:spMkLst>
            <pc:docMk/>
            <pc:sldMk cId="0" sldId="257"/>
            <ac:spMk id="76" creationId="{00000000-0000-0000-0000-000000000000}"/>
          </ac:spMkLst>
        </pc:spChg>
      </pc:sldChg>
      <pc:sldChg chg="modSp mod">
        <pc:chgData name="Peters, Daniella M." userId="87fb469b-cd7a-4b12-a1ae-bba5f0610088" providerId="ADAL" clId="{FC8C952F-DFF4-44D6-92BA-361A6263CAC5}" dt="2022-03-24T19:36:11.271" v="10" actId="1036"/>
        <pc:sldMkLst>
          <pc:docMk/>
          <pc:sldMk cId="1641450324" sldId="259"/>
        </pc:sldMkLst>
        <pc:spChg chg="mod">
          <ac:chgData name="Peters, Daniella M." userId="87fb469b-cd7a-4b12-a1ae-bba5f0610088" providerId="ADAL" clId="{FC8C952F-DFF4-44D6-92BA-361A6263CAC5}" dt="2022-03-24T19:36:11.271" v="10" actId="1036"/>
          <ac:spMkLst>
            <pc:docMk/>
            <pc:sldMk cId="1641450324" sldId="259"/>
            <ac:spMk id="76" creationId="{00000000-0000-0000-0000-000000000000}"/>
          </ac:spMkLst>
        </pc:spChg>
      </pc:sldChg>
    </pc:docChg>
  </pc:docChgLst>
  <pc:docChgLst>
    <pc:chgData name="Taylor Thurston" userId="10285e41d43c4120" providerId="LiveId" clId="{72C05B52-6542-42C7-97CF-6A5976B2B431}"/>
    <pc:docChg chg="undo custSel addSld modSld sldOrd addMainMaster delMainMaster">
      <pc:chgData name="Taylor Thurston" userId="10285e41d43c4120" providerId="LiveId" clId="{72C05B52-6542-42C7-97CF-6A5976B2B431}" dt="2020-12-23T16:36:57.325" v="704" actId="20577"/>
      <pc:docMkLst>
        <pc:docMk/>
      </pc:docMkLst>
      <pc:sldChg chg="modSp mod modClrScheme chgLayout">
        <pc:chgData name="Taylor Thurston" userId="10285e41d43c4120" providerId="LiveId" clId="{72C05B52-6542-42C7-97CF-6A5976B2B431}" dt="2020-12-23T16:34:49.793" v="700" actId="20577"/>
        <pc:sldMkLst>
          <pc:docMk/>
          <pc:sldMk cId="0" sldId="257"/>
        </pc:sldMkLst>
        <pc:spChg chg="mod ord">
          <ac:chgData name="Taylor Thurston" userId="10285e41d43c4120" providerId="LiveId" clId="{72C05B52-6542-42C7-97CF-6A5976B2B431}" dt="2020-12-23T16:18:28.184" v="13" actId="1076"/>
          <ac:spMkLst>
            <pc:docMk/>
            <pc:sldMk cId="0" sldId="257"/>
            <ac:spMk id="75" creationId="{00000000-0000-0000-0000-000000000000}"/>
          </ac:spMkLst>
        </pc:spChg>
        <pc:spChg chg="mod ord">
          <ac:chgData name="Taylor Thurston" userId="10285e41d43c4120" providerId="LiveId" clId="{72C05B52-6542-42C7-97CF-6A5976B2B431}" dt="2020-12-23T16:34:49.793" v="700" actId="20577"/>
          <ac:spMkLst>
            <pc:docMk/>
            <pc:sldMk cId="0" sldId="257"/>
            <ac:spMk id="76" creationId="{00000000-0000-0000-0000-000000000000}"/>
          </ac:spMkLst>
        </pc:spChg>
      </pc:sldChg>
      <pc:sldChg chg="addSp delSp modSp mod">
        <pc:chgData name="Taylor Thurston" userId="10285e41d43c4120" providerId="LiveId" clId="{72C05B52-6542-42C7-97CF-6A5976B2B431}" dt="2020-12-23T16:32:56.974" v="680" actId="20577"/>
        <pc:sldMkLst>
          <pc:docMk/>
          <pc:sldMk cId="0" sldId="258"/>
        </pc:sldMkLst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2" creationId="{779AB46C-E7F6-49DA-9F25-CAC34A049EEF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13" creationId="{0A83B40A-0A93-4985-8AA2-3B7DDCD8315C}"/>
          </ac:spMkLst>
        </pc:spChg>
        <pc:spChg chg="add mod ord">
          <ac:chgData name="Taylor Thurston" userId="10285e41d43c4120" providerId="LiveId" clId="{72C05B52-6542-42C7-97CF-6A5976B2B431}" dt="2020-12-23T16:32:32.108" v="676" actId="1076"/>
          <ac:spMkLst>
            <pc:docMk/>
            <pc:sldMk cId="0" sldId="258"/>
            <ac:spMk id="16" creationId="{08CADF66-DB87-4CE5-A275-B82D3BF0EE31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17" creationId="{8531F4C6-C86E-4303-B8D2-FE4262BBDB48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18" creationId="{72193C4B-67EB-4438-8E6B-A6A5A2E5D894}"/>
          </ac:spMkLst>
        </pc:spChg>
        <pc:spChg chg="add del mod">
          <ac:chgData name="Taylor Thurston" userId="10285e41d43c4120" providerId="LiveId" clId="{72C05B52-6542-42C7-97CF-6A5976B2B431}" dt="2020-12-23T16:31:26.800" v="668"/>
          <ac:spMkLst>
            <pc:docMk/>
            <pc:sldMk cId="0" sldId="258"/>
            <ac:spMk id="19" creationId="{E16DF9B1-4CE0-4720-81B7-3E28C5085073}"/>
          </ac:spMkLst>
        </pc:spChg>
        <pc:spChg chg="add del mod">
          <ac:chgData name="Taylor Thurston" userId="10285e41d43c4120" providerId="LiveId" clId="{72C05B52-6542-42C7-97CF-6A5976B2B431}" dt="2020-12-23T16:31:26.485" v="667"/>
          <ac:spMkLst>
            <pc:docMk/>
            <pc:sldMk cId="0" sldId="258"/>
            <ac:spMk id="20" creationId="{5D3AC36D-6C69-4D84-B42E-B4B4884F50E0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21" creationId="{80DE9851-A786-4364-BE2F-00091B1ADC1E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22" creationId="{0AB0991C-438C-4524-876D-E0D56F016A3B}"/>
          </ac:spMkLst>
        </pc:spChg>
        <pc:spChg chg="del mod">
          <ac:chgData name="Taylor Thurston" userId="10285e41d43c4120" providerId="LiveId" clId="{72C05B52-6542-42C7-97CF-6A5976B2B431}" dt="2020-12-23T16:28:05.506" v="621" actId="478"/>
          <ac:spMkLst>
            <pc:docMk/>
            <pc:sldMk cId="0" sldId="258"/>
            <ac:spMk id="85" creationId="{00000000-0000-0000-0000-000000000000}"/>
          </ac:spMkLst>
        </pc:spChg>
        <pc:spChg chg="del mod">
          <ac:chgData name="Taylor Thurston" userId="10285e41d43c4120" providerId="LiveId" clId="{72C05B52-6542-42C7-97CF-6A5976B2B431}" dt="2020-12-23T16:28:06.918" v="622" actId="478"/>
          <ac:spMkLst>
            <pc:docMk/>
            <pc:sldMk cId="0" sldId="258"/>
            <ac:spMk id="86" creationId="{00000000-0000-0000-0000-000000000000}"/>
          </ac:spMkLst>
        </pc:spChg>
        <pc:spChg chg="mod">
          <ac:chgData name="Taylor Thurston" userId="10285e41d43c4120" providerId="LiveId" clId="{72C05B52-6542-42C7-97CF-6A5976B2B431}" dt="2020-12-23T16:32:56.974" v="680" actId="20577"/>
          <ac:spMkLst>
            <pc:docMk/>
            <pc:sldMk cId="0" sldId="258"/>
            <ac:spMk id="89" creationId="{00000000-0000-0000-0000-000000000000}"/>
          </ac:spMkLst>
        </pc:spChg>
        <pc:spChg chg="mod">
          <ac:chgData name="Taylor Thurston" userId="10285e41d43c4120" providerId="LiveId" clId="{72C05B52-6542-42C7-97CF-6A5976B2B431}" dt="2020-12-23T16:32:32.108" v="676" actId="1076"/>
          <ac:spMkLst>
            <pc:docMk/>
            <pc:sldMk cId="0" sldId="258"/>
            <ac:spMk id="90" creationId="{00000000-0000-0000-0000-000000000000}"/>
          </ac:spMkLst>
        </pc:spChg>
        <pc:picChg chg="mod">
          <ac:chgData name="Taylor Thurston" userId="10285e41d43c4120" providerId="LiveId" clId="{72C05B52-6542-42C7-97CF-6A5976B2B431}" dt="2020-12-23T16:29:07.095" v="641" actId="1076"/>
          <ac:picMkLst>
            <pc:docMk/>
            <pc:sldMk cId="0" sldId="258"/>
            <ac:picMk id="88" creationId="{00000000-0000-0000-0000-000000000000}"/>
          </ac:picMkLst>
        </pc:picChg>
        <pc:cxnChg chg="add del mod">
          <ac:chgData name="Taylor Thurston" userId="10285e41d43c4120" providerId="LiveId" clId="{72C05B52-6542-42C7-97CF-6A5976B2B431}" dt="2020-12-23T16:28:22.034" v="632"/>
          <ac:cxnSpMkLst>
            <pc:docMk/>
            <pc:sldMk cId="0" sldId="258"/>
            <ac:cxnSpMk id="14" creationId="{2C4F5528-09BF-4A6D-BDD9-BAA6995FA2FD}"/>
          </ac:cxnSpMkLst>
        </pc:cxnChg>
        <pc:cxnChg chg="add del mod">
          <ac:chgData name="Taylor Thurston" userId="10285e41d43c4120" providerId="LiveId" clId="{72C05B52-6542-42C7-97CF-6A5976B2B431}" dt="2020-12-23T16:28:21.708" v="631"/>
          <ac:cxnSpMkLst>
            <pc:docMk/>
            <pc:sldMk cId="0" sldId="258"/>
            <ac:cxnSpMk id="15" creationId="{8C3289BD-C9B3-4850-9CA6-C3B5F1C8CDF3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1" creationId="{00000000-0000-0000-0000-000000000000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2" creationId="{00000000-0000-0000-0000-000000000000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3" creationId="{00000000-0000-0000-0000-000000000000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4" creationId="{00000000-0000-0000-0000-000000000000}"/>
          </ac:cxnSpMkLst>
        </pc:cxnChg>
      </pc:sldChg>
      <pc:sldChg chg="modSp add mod ord">
        <pc:chgData name="Taylor Thurston" userId="10285e41d43c4120" providerId="LiveId" clId="{72C05B52-6542-42C7-97CF-6A5976B2B431}" dt="2020-12-23T16:36:57.325" v="704" actId="20577"/>
        <pc:sldMkLst>
          <pc:docMk/>
          <pc:sldMk cId="1641450324" sldId="259"/>
        </pc:sldMkLst>
        <pc:spChg chg="mod">
          <ac:chgData name="Taylor Thurston" userId="10285e41d43c4120" providerId="LiveId" clId="{72C05B52-6542-42C7-97CF-6A5976B2B431}" dt="2020-12-23T16:24:54.070" v="396" actId="20577"/>
          <ac:spMkLst>
            <pc:docMk/>
            <pc:sldMk cId="1641450324" sldId="259"/>
            <ac:spMk id="75" creationId="{00000000-0000-0000-0000-000000000000}"/>
          </ac:spMkLst>
        </pc:spChg>
        <pc:spChg chg="mod">
          <ac:chgData name="Taylor Thurston" userId="10285e41d43c4120" providerId="LiveId" clId="{72C05B52-6542-42C7-97CF-6A5976B2B431}" dt="2020-12-23T16:36:57.325" v="704" actId="20577"/>
          <ac:spMkLst>
            <pc:docMk/>
            <pc:sldMk cId="1641450324" sldId="259"/>
            <ac:spMk id="76" creationId="{00000000-0000-0000-0000-000000000000}"/>
          </ac:spMkLst>
        </pc:spChg>
      </pc:sldChg>
      <pc:sldMasterChg chg="add del addSldLayout delSldLayout">
        <pc:chgData name="Taylor Thurston" userId="10285e41d43c4120" providerId="LiveId" clId="{72C05B52-6542-42C7-97CF-6A5976B2B431}" dt="2020-12-23T16:18:05.807" v="7" actId="700"/>
        <pc:sldMasterMkLst>
          <pc:docMk/>
          <pc:sldMasterMk cId="0" sldId="2147483663"/>
        </pc:sldMasterMkLst>
        <pc:sldLayoutChg chg="add del">
          <pc:chgData name="Taylor Thurston" userId="10285e41d43c4120" providerId="LiveId" clId="{72C05B52-6542-42C7-97CF-6A5976B2B431}" dt="2020-12-23T16:18:05.807" v="7" actId="700"/>
          <pc:sldLayoutMkLst>
            <pc:docMk/>
            <pc:sldMasterMk cId="0" sldId="2147483663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7a43e937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7a43e937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531925" y="465678"/>
            <a:ext cx="7851600" cy="6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s" sz="3800" b="0" i="0" u="none" baseline="0"/>
              <a:t>Instrucciones iniciales del modelo</a:t>
            </a:r>
            <a:endParaRPr sz="3800"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531925" y="1130255"/>
            <a:ext cx="7854600" cy="355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s" sz="2000" b="0" i="0" u="none" baseline="0"/>
              <a:t>En la página siguiente, utiliza las flechas para mostrar la dirección en la que se mueven las fuerzas </a:t>
            </a:r>
            <a:r>
              <a:rPr lang="es" sz="2000" b="1" i="0" u="none" baseline="0"/>
              <a:t>antes</a:t>
            </a:r>
            <a:r>
              <a:rPr lang="es" sz="2000" b="0" i="0" u="none" baseline="0"/>
              <a:t> del choque modelado. Etiqueta estas flechas como “antes”.</a:t>
            </a:r>
            <a:endParaRPr sz="2000" dirty="0"/>
          </a:p>
          <a:p>
            <a:pPr marR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es" sz="2000" b="0" i="0" u="none" baseline="0"/>
              <a:t>Utiliza más flechas para mostrar la dirección en la que se mueven las fuerzas </a:t>
            </a:r>
            <a:r>
              <a:rPr lang="es" sz="2000" b="1" i="0" u="none" baseline="0"/>
              <a:t>después</a:t>
            </a:r>
            <a:r>
              <a:rPr lang="es" sz="2000" b="0" i="0" u="none" baseline="0"/>
              <a:t> del choque. Etiqueta estas flechas como “después”.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s" sz="2000" b="0" i="0" u="none" baseline="0"/>
              <a:t>Puedes utilizar todas las flechas proporcionadas. También puedes copiar y pegar flechas adicionales si las necesitas.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s" sz="2000" b="0" i="0" u="none" baseline="0"/>
              <a:t>En la sección “Resumen”, debajo del modelo, haz un resumen de dos enunciados sobre lo que crees que ocurre con las fuerzas y el movimiento basándote en el modelo que has creado.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s" sz="2000" b="0" i="0" u="none" baseline="0"/>
              <a:t>Una vez que haya terminado, pase a la diapositiva 4.</a:t>
            </a:r>
            <a:endParaRPr sz="20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1343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CADF66-DB87-4CE5-A275-B82D3BF0EE31}"/>
              </a:ext>
            </a:extLst>
          </p:cNvPr>
          <p:cNvSpPr/>
          <p:nvPr/>
        </p:nvSpPr>
        <p:spPr>
          <a:xfrm>
            <a:off x="3940880" y="494982"/>
            <a:ext cx="1893901" cy="10857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Google Shape;81;ga7a43e9372_0_119"/>
          <p:cNvCxnSpPr/>
          <p:nvPr/>
        </p:nvCxnSpPr>
        <p:spPr>
          <a:xfrm>
            <a:off x="4182380" y="878038"/>
            <a:ext cx="569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ga7a43e9372_0_119"/>
          <p:cNvCxnSpPr/>
          <p:nvPr/>
        </p:nvCxnSpPr>
        <p:spPr>
          <a:xfrm rot="10800000" flipH="1">
            <a:off x="5485301" y="786643"/>
            <a:ext cx="5400" cy="4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ga7a43e9372_0_119"/>
          <p:cNvCxnSpPr/>
          <p:nvPr/>
        </p:nvCxnSpPr>
        <p:spPr>
          <a:xfrm rot="10800000">
            <a:off x="4182908" y="1202769"/>
            <a:ext cx="540000" cy="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ga7a43e9372_0_119"/>
          <p:cNvCxnSpPr/>
          <p:nvPr/>
        </p:nvCxnSpPr>
        <p:spPr>
          <a:xfrm>
            <a:off x="5141221" y="829071"/>
            <a:ext cx="1800" cy="39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ga7a43e9372_0_119"/>
          <p:cNvSpPr txBox="1"/>
          <p:nvPr/>
        </p:nvSpPr>
        <p:spPr>
          <a:xfrm>
            <a:off x="421225" y="4116275"/>
            <a:ext cx="7095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ga7a43e9372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210" y="1642709"/>
            <a:ext cx="5844525" cy="238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a7a43e9372_0_119"/>
          <p:cNvSpPr txBox="1"/>
          <p:nvPr/>
        </p:nvSpPr>
        <p:spPr>
          <a:xfrm>
            <a:off x="1835700" y="3659900"/>
            <a:ext cx="4944682" cy="105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Resumen: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a7a43e9372_0_119"/>
          <p:cNvSpPr txBox="1"/>
          <p:nvPr/>
        </p:nvSpPr>
        <p:spPr>
          <a:xfrm>
            <a:off x="1798640" y="432964"/>
            <a:ext cx="2089144" cy="120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>
                <a:latin typeface="Calibri"/>
                <a:ea typeface="Calibri"/>
                <a:cs typeface="Calibri"/>
                <a:sym typeface="Calibri"/>
              </a:rPr>
              <a:t>Marcadores (Si es necesario, utiliza ctrl + c o el comando + c para copiar y ctrl + v o el comando + v para pegar flechas adicionales):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9AB46C-E7F6-49DA-9F25-CAC34A049EEF}"/>
              </a:ext>
            </a:extLst>
          </p:cNvPr>
          <p:cNvSpPr/>
          <p:nvPr/>
        </p:nvSpPr>
        <p:spPr>
          <a:xfrm>
            <a:off x="6076282" y="749323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b="0" i="0" u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31F4C6-C86E-4303-B8D2-FE4262BBDB48}"/>
              </a:ext>
            </a:extLst>
          </p:cNvPr>
          <p:cNvSpPr/>
          <p:nvPr/>
        </p:nvSpPr>
        <p:spPr>
          <a:xfrm>
            <a:off x="6076281" y="749323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b="0" i="0" u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193C4B-67EB-4438-8E6B-A6A5A2E5D894}"/>
              </a:ext>
            </a:extLst>
          </p:cNvPr>
          <p:cNvSpPr/>
          <p:nvPr/>
        </p:nvSpPr>
        <p:spPr>
          <a:xfrm>
            <a:off x="6076281" y="749323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AB0991C-438C-4524-876D-E0D56F016A3B}"/>
              </a:ext>
            </a:extLst>
          </p:cNvPr>
          <p:cNvSpPr/>
          <p:nvPr/>
        </p:nvSpPr>
        <p:spPr>
          <a:xfrm>
            <a:off x="5948910" y="1230287"/>
            <a:ext cx="95884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después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647700" y="1065139"/>
            <a:ext cx="7851600" cy="6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s" sz="3800" b="0" i="0" u="none" baseline="0"/>
              <a:t>Discusión sobre el modelo inicial</a:t>
            </a:r>
            <a:endParaRPr sz="3800"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644700" y="1717248"/>
            <a:ext cx="7854600" cy="17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s" sz="2000" b="0" i="0" u="none" baseline="0"/>
              <a:t>Toma una foto de la pantalla y comparte tu imagen y explicación con tu grupo. Discute las similitudes y diferencias. 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s" sz="2000" b="0" i="0" u="none" baseline="0"/>
              <a:t>Elabora una explicación en grupo de lo que ocurre en el modelo.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s" sz="2000" b="0" i="0" u="none" baseline="0"/>
              <a:t>En grupo, determinen en base a la explicación de su grupo cuál de las leyes de Newton estamos estudiando.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414503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224</Words>
  <Application>Microsoft Office PowerPoint</Application>
  <PresentationFormat>On-screen Show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Georgia</vt:lpstr>
      <vt:lpstr>Arial</vt:lpstr>
      <vt:lpstr>Calibri</vt:lpstr>
      <vt:lpstr>Noto Sans Symbols</vt:lpstr>
      <vt:lpstr>Constantia</vt:lpstr>
      <vt:lpstr>LEARN theme</vt:lpstr>
      <vt:lpstr>LEARN theme</vt:lpstr>
      <vt:lpstr>PowerPoint Presentation</vt:lpstr>
      <vt:lpstr>Instrucciones iniciales del modelo</vt:lpstr>
      <vt:lpstr>PowerPoint Presentation</vt:lpstr>
      <vt:lpstr>Discusión sobre el modelo inicial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dc:creator>K20 Center</dc:creator>
  <cp:lastModifiedBy>Andres Lopez</cp:lastModifiedBy>
  <cp:revision>2</cp:revision>
  <dcterms:modified xsi:type="dcterms:W3CDTF">2022-05-17T21:45:53Z</dcterms:modified>
</cp:coreProperties>
</file>