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3" r:id="rId2"/>
  </p:sldMasterIdLst>
  <p:notesMasterIdLst>
    <p:notesMasterId r:id="rId7"/>
  </p:notesMasterIdLst>
  <p:sldIdLst>
    <p:sldId id="256" r:id="rId3"/>
    <p:sldId id="257" r:id="rId4"/>
    <p:sldId id="258" r:id="rId5"/>
    <p:sldId id="259" r:id="rId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onstantia" panose="02030602050306030303" pitchFamily="18" charset="0"/>
      <p:regular r:id="rId12"/>
      <p:bold r:id="rId13"/>
      <p:italic r:id="rId14"/>
      <p:boldItalic r:id="rId15"/>
    </p:embeddedFont>
    <p:embeddedFont>
      <p:font typeface="Georgia" panose="02040502050405020303" pitchFamily="18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jD+htjHpOPAQV/3Ee4OOHH1+RBc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8C952F-DFF4-44D6-92BA-361A6263CAC5}" v="1" dt="2022-03-24T19:36:27.3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230" d="100"/>
          <a:sy n="230" d="100"/>
        </p:scale>
        <p:origin x="360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9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4.fntdata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8.fntdata"/><Relationship Id="rId23" Type="http://schemas.openxmlformats.org/officeDocument/2006/relationships/theme" Target="theme/theme1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ylor Thurston" userId="10285e41d43c4120" providerId="LiveId" clId="{72C05B52-6542-42C7-97CF-6A5976B2B431}"/>
    <pc:docChg chg="undo custSel addSld modSld sldOrd addMainMaster delMainMaster">
      <pc:chgData name="Taylor Thurston" userId="10285e41d43c4120" providerId="LiveId" clId="{72C05B52-6542-42C7-97CF-6A5976B2B431}" dt="2020-12-23T16:36:57.325" v="704" actId="20577"/>
      <pc:docMkLst>
        <pc:docMk/>
      </pc:docMkLst>
      <pc:sldChg chg="modSp mod modClrScheme chgLayout">
        <pc:chgData name="Taylor Thurston" userId="10285e41d43c4120" providerId="LiveId" clId="{72C05B52-6542-42C7-97CF-6A5976B2B431}" dt="2020-12-23T16:34:49.793" v="700" actId="20577"/>
        <pc:sldMkLst>
          <pc:docMk/>
          <pc:sldMk cId="0" sldId="257"/>
        </pc:sldMkLst>
        <pc:spChg chg="mod ord">
          <ac:chgData name="Taylor Thurston" userId="10285e41d43c4120" providerId="LiveId" clId="{72C05B52-6542-42C7-97CF-6A5976B2B431}" dt="2020-12-23T16:18:28.184" v="13" actId="1076"/>
          <ac:spMkLst>
            <pc:docMk/>
            <pc:sldMk cId="0" sldId="257"/>
            <ac:spMk id="75" creationId="{00000000-0000-0000-0000-000000000000}"/>
          </ac:spMkLst>
        </pc:spChg>
        <pc:spChg chg="mod ord">
          <ac:chgData name="Taylor Thurston" userId="10285e41d43c4120" providerId="LiveId" clId="{72C05B52-6542-42C7-97CF-6A5976B2B431}" dt="2020-12-23T16:34:49.793" v="700" actId="20577"/>
          <ac:spMkLst>
            <pc:docMk/>
            <pc:sldMk cId="0" sldId="257"/>
            <ac:spMk id="76" creationId="{00000000-0000-0000-0000-000000000000}"/>
          </ac:spMkLst>
        </pc:spChg>
      </pc:sldChg>
      <pc:sldChg chg="addSp delSp modSp mod">
        <pc:chgData name="Taylor Thurston" userId="10285e41d43c4120" providerId="LiveId" clId="{72C05B52-6542-42C7-97CF-6A5976B2B431}" dt="2020-12-23T16:32:56.974" v="680" actId="20577"/>
        <pc:sldMkLst>
          <pc:docMk/>
          <pc:sldMk cId="0" sldId="258"/>
        </pc:sldMkLst>
        <pc:spChg chg="add mod">
          <ac:chgData name="Taylor Thurston" userId="10285e41d43c4120" providerId="LiveId" clId="{72C05B52-6542-42C7-97CF-6A5976B2B431}" dt="2020-12-23T16:32:41.323" v="677" actId="1076"/>
          <ac:spMkLst>
            <pc:docMk/>
            <pc:sldMk cId="0" sldId="258"/>
            <ac:spMk id="2" creationId="{779AB46C-E7F6-49DA-9F25-CAC34A049EEF}"/>
          </ac:spMkLst>
        </pc:spChg>
        <pc:spChg chg="add mod">
          <ac:chgData name="Taylor Thurston" userId="10285e41d43c4120" providerId="LiveId" clId="{72C05B52-6542-42C7-97CF-6A5976B2B431}" dt="2020-12-23T16:32:41.323" v="677" actId="1076"/>
          <ac:spMkLst>
            <pc:docMk/>
            <pc:sldMk cId="0" sldId="258"/>
            <ac:spMk id="13" creationId="{0A83B40A-0A93-4985-8AA2-3B7DDCD8315C}"/>
          </ac:spMkLst>
        </pc:spChg>
        <pc:spChg chg="add mod ord">
          <ac:chgData name="Taylor Thurston" userId="10285e41d43c4120" providerId="LiveId" clId="{72C05B52-6542-42C7-97CF-6A5976B2B431}" dt="2020-12-23T16:32:32.108" v="676" actId="1076"/>
          <ac:spMkLst>
            <pc:docMk/>
            <pc:sldMk cId="0" sldId="258"/>
            <ac:spMk id="16" creationId="{08CADF66-DB87-4CE5-A275-B82D3BF0EE31}"/>
          </ac:spMkLst>
        </pc:spChg>
        <pc:spChg chg="add mod">
          <ac:chgData name="Taylor Thurston" userId="10285e41d43c4120" providerId="LiveId" clId="{72C05B52-6542-42C7-97CF-6A5976B2B431}" dt="2020-12-23T16:32:41.323" v="677" actId="1076"/>
          <ac:spMkLst>
            <pc:docMk/>
            <pc:sldMk cId="0" sldId="258"/>
            <ac:spMk id="17" creationId="{8531F4C6-C86E-4303-B8D2-FE4262BBDB48}"/>
          </ac:spMkLst>
        </pc:spChg>
        <pc:spChg chg="add mod">
          <ac:chgData name="Taylor Thurston" userId="10285e41d43c4120" providerId="LiveId" clId="{72C05B52-6542-42C7-97CF-6A5976B2B431}" dt="2020-12-23T16:32:41.323" v="677" actId="1076"/>
          <ac:spMkLst>
            <pc:docMk/>
            <pc:sldMk cId="0" sldId="258"/>
            <ac:spMk id="18" creationId="{72193C4B-67EB-4438-8E6B-A6A5A2E5D894}"/>
          </ac:spMkLst>
        </pc:spChg>
        <pc:spChg chg="add del mod">
          <ac:chgData name="Taylor Thurston" userId="10285e41d43c4120" providerId="LiveId" clId="{72C05B52-6542-42C7-97CF-6A5976B2B431}" dt="2020-12-23T16:31:26.800" v="668"/>
          <ac:spMkLst>
            <pc:docMk/>
            <pc:sldMk cId="0" sldId="258"/>
            <ac:spMk id="19" creationId="{E16DF9B1-4CE0-4720-81B7-3E28C5085073}"/>
          </ac:spMkLst>
        </pc:spChg>
        <pc:spChg chg="add del mod">
          <ac:chgData name="Taylor Thurston" userId="10285e41d43c4120" providerId="LiveId" clId="{72C05B52-6542-42C7-97CF-6A5976B2B431}" dt="2020-12-23T16:31:26.485" v="667"/>
          <ac:spMkLst>
            <pc:docMk/>
            <pc:sldMk cId="0" sldId="258"/>
            <ac:spMk id="20" creationId="{5D3AC36D-6C69-4D84-B42E-B4B4884F50E0}"/>
          </ac:spMkLst>
        </pc:spChg>
        <pc:spChg chg="add mod">
          <ac:chgData name="Taylor Thurston" userId="10285e41d43c4120" providerId="LiveId" clId="{72C05B52-6542-42C7-97CF-6A5976B2B431}" dt="2020-12-23T16:32:41.323" v="677" actId="1076"/>
          <ac:spMkLst>
            <pc:docMk/>
            <pc:sldMk cId="0" sldId="258"/>
            <ac:spMk id="21" creationId="{80DE9851-A786-4364-BE2F-00091B1ADC1E}"/>
          </ac:spMkLst>
        </pc:spChg>
        <pc:spChg chg="add mod">
          <ac:chgData name="Taylor Thurston" userId="10285e41d43c4120" providerId="LiveId" clId="{72C05B52-6542-42C7-97CF-6A5976B2B431}" dt="2020-12-23T16:32:41.323" v="677" actId="1076"/>
          <ac:spMkLst>
            <pc:docMk/>
            <pc:sldMk cId="0" sldId="258"/>
            <ac:spMk id="22" creationId="{0AB0991C-438C-4524-876D-E0D56F016A3B}"/>
          </ac:spMkLst>
        </pc:spChg>
        <pc:spChg chg="del mod">
          <ac:chgData name="Taylor Thurston" userId="10285e41d43c4120" providerId="LiveId" clId="{72C05B52-6542-42C7-97CF-6A5976B2B431}" dt="2020-12-23T16:28:05.506" v="621" actId="478"/>
          <ac:spMkLst>
            <pc:docMk/>
            <pc:sldMk cId="0" sldId="258"/>
            <ac:spMk id="85" creationId="{00000000-0000-0000-0000-000000000000}"/>
          </ac:spMkLst>
        </pc:spChg>
        <pc:spChg chg="del mod">
          <ac:chgData name="Taylor Thurston" userId="10285e41d43c4120" providerId="LiveId" clId="{72C05B52-6542-42C7-97CF-6A5976B2B431}" dt="2020-12-23T16:28:06.918" v="622" actId="478"/>
          <ac:spMkLst>
            <pc:docMk/>
            <pc:sldMk cId="0" sldId="258"/>
            <ac:spMk id="86" creationId="{00000000-0000-0000-0000-000000000000}"/>
          </ac:spMkLst>
        </pc:spChg>
        <pc:spChg chg="mod">
          <ac:chgData name="Taylor Thurston" userId="10285e41d43c4120" providerId="LiveId" clId="{72C05B52-6542-42C7-97CF-6A5976B2B431}" dt="2020-12-23T16:32:56.974" v="680" actId="20577"/>
          <ac:spMkLst>
            <pc:docMk/>
            <pc:sldMk cId="0" sldId="258"/>
            <ac:spMk id="89" creationId="{00000000-0000-0000-0000-000000000000}"/>
          </ac:spMkLst>
        </pc:spChg>
        <pc:spChg chg="mod">
          <ac:chgData name="Taylor Thurston" userId="10285e41d43c4120" providerId="LiveId" clId="{72C05B52-6542-42C7-97CF-6A5976B2B431}" dt="2020-12-23T16:32:32.108" v="676" actId="1076"/>
          <ac:spMkLst>
            <pc:docMk/>
            <pc:sldMk cId="0" sldId="258"/>
            <ac:spMk id="90" creationId="{00000000-0000-0000-0000-000000000000}"/>
          </ac:spMkLst>
        </pc:spChg>
        <pc:picChg chg="mod">
          <ac:chgData name="Taylor Thurston" userId="10285e41d43c4120" providerId="LiveId" clId="{72C05B52-6542-42C7-97CF-6A5976B2B431}" dt="2020-12-23T16:29:07.095" v="641" actId="1076"/>
          <ac:picMkLst>
            <pc:docMk/>
            <pc:sldMk cId="0" sldId="258"/>
            <ac:picMk id="88" creationId="{00000000-0000-0000-0000-000000000000}"/>
          </ac:picMkLst>
        </pc:picChg>
        <pc:cxnChg chg="add del mod">
          <ac:chgData name="Taylor Thurston" userId="10285e41d43c4120" providerId="LiveId" clId="{72C05B52-6542-42C7-97CF-6A5976B2B431}" dt="2020-12-23T16:28:22.034" v="632"/>
          <ac:cxnSpMkLst>
            <pc:docMk/>
            <pc:sldMk cId="0" sldId="258"/>
            <ac:cxnSpMk id="14" creationId="{2C4F5528-09BF-4A6D-BDD9-BAA6995FA2FD}"/>
          </ac:cxnSpMkLst>
        </pc:cxnChg>
        <pc:cxnChg chg="add del mod">
          <ac:chgData name="Taylor Thurston" userId="10285e41d43c4120" providerId="LiveId" clId="{72C05B52-6542-42C7-97CF-6A5976B2B431}" dt="2020-12-23T16:28:21.708" v="631"/>
          <ac:cxnSpMkLst>
            <pc:docMk/>
            <pc:sldMk cId="0" sldId="258"/>
            <ac:cxnSpMk id="15" creationId="{8C3289BD-C9B3-4850-9CA6-C3B5F1C8CDF3}"/>
          </ac:cxnSpMkLst>
        </pc:cxnChg>
        <pc:cxnChg chg="mod">
          <ac:chgData name="Taylor Thurston" userId="10285e41d43c4120" providerId="LiveId" clId="{72C05B52-6542-42C7-97CF-6A5976B2B431}" dt="2020-12-23T16:32:32.108" v="676" actId="1076"/>
          <ac:cxnSpMkLst>
            <pc:docMk/>
            <pc:sldMk cId="0" sldId="258"/>
            <ac:cxnSpMk id="81" creationId="{00000000-0000-0000-0000-000000000000}"/>
          </ac:cxnSpMkLst>
        </pc:cxnChg>
        <pc:cxnChg chg="mod">
          <ac:chgData name="Taylor Thurston" userId="10285e41d43c4120" providerId="LiveId" clId="{72C05B52-6542-42C7-97CF-6A5976B2B431}" dt="2020-12-23T16:32:32.108" v="676" actId="1076"/>
          <ac:cxnSpMkLst>
            <pc:docMk/>
            <pc:sldMk cId="0" sldId="258"/>
            <ac:cxnSpMk id="82" creationId="{00000000-0000-0000-0000-000000000000}"/>
          </ac:cxnSpMkLst>
        </pc:cxnChg>
        <pc:cxnChg chg="mod">
          <ac:chgData name="Taylor Thurston" userId="10285e41d43c4120" providerId="LiveId" clId="{72C05B52-6542-42C7-97CF-6A5976B2B431}" dt="2020-12-23T16:32:32.108" v="676" actId="1076"/>
          <ac:cxnSpMkLst>
            <pc:docMk/>
            <pc:sldMk cId="0" sldId="258"/>
            <ac:cxnSpMk id="83" creationId="{00000000-0000-0000-0000-000000000000}"/>
          </ac:cxnSpMkLst>
        </pc:cxnChg>
        <pc:cxnChg chg="mod">
          <ac:chgData name="Taylor Thurston" userId="10285e41d43c4120" providerId="LiveId" clId="{72C05B52-6542-42C7-97CF-6A5976B2B431}" dt="2020-12-23T16:32:32.108" v="676" actId="1076"/>
          <ac:cxnSpMkLst>
            <pc:docMk/>
            <pc:sldMk cId="0" sldId="258"/>
            <ac:cxnSpMk id="84" creationId="{00000000-0000-0000-0000-000000000000}"/>
          </ac:cxnSpMkLst>
        </pc:cxnChg>
      </pc:sldChg>
      <pc:sldChg chg="modSp add mod ord">
        <pc:chgData name="Taylor Thurston" userId="10285e41d43c4120" providerId="LiveId" clId="{72C05B52-6542-42C7-97CF-6A5976B2B431}" dt="2020-12-23T16:36:57.325" v="704" actId="20577"/>
        <pc:sldMkLst>
          <pc:docMk/>
          <pc:sldMk cId="1641450324" sldId="259"/>
        </pc:sldMkLst>
        <pc:spChg chg="mod">
          <ac:chgData name="Taylor Thurston" userId="10285e41d43c4120" providerId="LiveId" clId="{72C05B52-6542-42C7-97CF-6A5976B2B431}" dt="2020-12-23T16:24:54.070" v="396" actId="20577"/>
          <ac:spMkLst>
            <pc:docMk/>
            <pc:sldMk cId="1641450324" sldId="259"/>
            <ac:spMk id="75" creationId="{00000000-0000-0000-0000-000000000000}"/>
          </ac:spMkLst>
        </pc:spChg>
        <pc:spChg chg="mod">
          <ac:chgData name="Taylor Thurston" userId="10285e41d43c4120" providerId="LiveId" clId="{72C05B52-6542-42C7-97CF-6A5976B2B431}" dt="2020-12-23T16:36:57.325" v="704" actId="20577"/>
          <ac:spMkLst>
            <pc:docMk/>
            <pc:sldMk cId="1641450324" sldId="259"/>
            <ac:spMk id="76" creationId="{00000000-0000-0000-0000-000000000000}"/>
          </ac:spMkLst>
        </pc:spChg>
      </pc:sldChg>
      <pc:sldMasterChg chg="add del addSldLayout delSldLayout">
        <pc:chgData name="Taylor Thurston" userId="10285e41d43c4120" providerId="LiveId" clId="{72C05B52-6542-42C7-97CF-6A5976B2B431}" dt="2020-12-23T16:18:05.807" v="7" actId="700"/>
        <pc:sldMasterMkLst>
          <pc:docMk/>
          <pc:sldMasterMk cId="0" sldId="2147483663"/>
        </pc:sldMasterMkLst>
        <pc:sldLayoutChg chg="add del">
          <pc:chgData name="Taylor Thurston" userId="10285e41d43c4120" providerId="LiveId" clId="{72C05B52-6542-42C7-97CF-6A5976B2B431}" dt="2020-12-23T16:18:05.807" v="7" actId="700"/>
          <pc:sldLayoutMkLst>
            <pc:docMk/>
            <pc:sldMasterMk cId="0" sldId="2147483663"/>
            <pc:sldLayoutMk cId="0" sldId="2147483664"/>
          </pc:sldLayoutMkLst>
        </pc:sldLayoutChg>
      </pc:sldMasterChg>
    </pc:docChg>
  </pc:docChgLst>
  <pc:docChgLst>
    <pc:chgData name="Peters, Daniella M." userId="87fb469b-cd7a-4b12-a1ae-bba5f0610088" providerId="ADAL" clId="{FC8C952F-DFF4-44D6-92BA-361A6263CAC5}"/>
    <pc:docChg chg="modSld">
      <pc:chgData name="Peters, Daniella M." userId="87fb469b-cd7a-4b12-a1ae-bba5f0610088" providerId="ADAL" clId="{FC8C952F-DFF4-44D6-92BA-361A6263CAC5}" dt="2022-03-24T19:36:17.798" v="11" actId="1036"/>
      <pc:docMkLst>
        <pc:docMk/>
      </pc:docMkLst>
      <pc:sldChg chg="modSp mod">
        <pc:chgData name="Peters, Daniella M." userId="87fb469b-cd7a-4b12-a1ae-bba5f0610088" providerId="ADAL" clId="{FC8C952F-DFF4-44D6-92BA-361A6263CAC5}" dt="2022-03-24T19:36:17.798" v="11" actId="1036"/>
        <pc:sldMkLst>
          <pc:docMk/>
          <pc:sldMk cId="0" sldId="257"/>
        </pc:sldMkLst>
        <pc:spChg chg="mod">
          <ac:chgData name="Peters, Daniella M." userId="87fb469b-cd7a-4b12-a1ae-bba5f0610088" providerId="ADAL" clId="{FC8C952F-DFF4-44D6-92BA-361A6263CAC5}" dt="2022-03-24T19:36:17.798" v="11" actId="1036"/>
          <ac:spMkLst>
            <pc:docMk/>
            <pc:sldMk cId="0" sldId="257"/>
            <ac:spMk id="76" creationId="{00000000-0000-0000-0000-000000000000}"/>
          </ac:spMkLst>
        </pc:spChg>
      </pc:sldChg>
      <pc:sldChg chg="modSp mod">
        <pc:chgData name="Peters, Daniella M." userId="87fb469b-cd7a-4b12-a1ae-bba5f0610088" providerId="ADAL" clId="{FC8C952F-DFF4-44D6-92BA-361A6263CAC5}" dt="2022-03-24T19:36:11.271" v="10" actId="1036"/>
        <pc:sldMkLst>
          <pc:docMk/>
          <pc:sldMk cId="1641450324" sldId="259"/>
        </pc:sldMkLst>
        <pc:spChg chg="mod">
          <ac:chgData name="Peters, Daniella M." userId="87fb469b-cd7a-4b12-a1ae-bba5f0610088" providerId="ADAL" clId="{FC8C952F-DFF4-44D6-92BA-361A6263CAC5}" dt="2022-03-24T19:36:11.271" v="10" actId="1036"/>
          <ac:spMkLst>
            <pc:docMk/>
            <pc:sldMk cId="1641450324" sldId="259"/>
            <ac:spMk id="7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" name="Google Shape;6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a7a43e9372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a7a43e9372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1322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4" name="Google Shape;44;p2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45" name="Google Shape;45;p26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46" name="Google Shape;46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1" name="Google Shape;51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66" name="Google Shape;66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" name="Google Shape;13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2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22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5" name="Google Shape;25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6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1" name="Google Shape;3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5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5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1" name="Google Shape;41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"/>
          <p:cNvSpPr txBox="1">
            <a:spLocks noGrp="1"/>
          </p:cNvSpPr>
          <p:nvPr>
            <p:ph type="ctrTitle"/>
          </p:nvPr>
        </p:nvSpPr>
        <p:spPr>
          <a:xfrm>
            <a:off x="531925" y="465678"/>
            <a:ext cx="7851600" cy="639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sz="3800" dirty="0"/>
              <a:t>Initial Model Instructions</a:t>
            </a:r>
            <a:endParaRPr sz="3800" dirty="0"/>
          </a:p>
        </p:txBody>
      </p:sp>
      <p:sp>
        <p:nvSpPr>
          <p:cNvPr id="76" name="Google Shape;76;p2"/>
          <p:cNvSpPr txBox="1">
            <a:spLocks noGrp="1"/>
          </p:cNvSpPr>
          <p:nvPr>
            <p:ph type="subTitle" idx="1"/>
          </p:nvPr>
        </p:nvSpPr>
        <p:spPr>
          <a:xfrm>
            <a:off x="531925" y="1130255"/>
            <a:ext cx="7854600" cy="3551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457200" marR="0" lvl="0" indent="-355600" algn="l" rtl="0">
              <a:spcBef>
                <a:spcPts val="0"/>
              </a:spcBef>
              <a:spcAft>
                <a:spcPts val="300"/>
              </a:spcAft>
              <a:buClr>
                <a:srgbClr val="FFFFFF"/>
              </a:buClr>
              <a:buSzPts val="2000"/>
              <a:buAutoNum type="arabicPeriod"/>
            </a:pPr>
            <a:r>
              <a:rPr lang="en-US" sz="2000" dirty="0"/>
              <a:t>On the next page, use the arrows to show the direction in which forces are moving </a:t>
            </a:r>
            <a:r>
              <a:rPr lang="en-US" sz="2000" b="1" dirty="0"/>
              <a:t>before</a:t>
            </a:r>
            <a:r>
              <a:rPr lang="en-US" sz="2000" dirty="0"/>
              <a:t> the modeled crash. Label these arrows “before.”</a:t>
            </a:r>
            <a:endParaRPr sz="2000" dirty="0"/>
          </a:p>
          <a:p>
            <a:pPr marR="0" indent="-355600">
              <a:spcBef>
                <a:spcPts val="0"/>
              </a:spcBef>
              <a:spcAft>
                <a:spcPts val="300"/>
              </a:spcAft>
              <a:buClr>
                <a:srgbClr val="FFFFFF"/>
              </a:buClr>
              <a:buSzPts val="2000"/>
              <a:buFont typeface="Arial"/>
              <a:buAutoNum type="arabicPeriod"/>
            </a:pPr>
            <a:r>
              <a:rPr lang="en-US" sz="2000" dirty="0"/>
              <a:t>Use more arrows to show the direction in which forces are moving </a:t>
            </a:r>
            <a:r>
              <a:rPr lang="en-US" sz="2000" b="1" dirty="0"/>
              <a:t>after</a:t>
            </a:r>
            <a:r>
              <a:rPr lang="en-US" sz="2000" dirty="0"/>
              <a:t> the crash. Label these arrows “after.”</a:t>
            </a:r>
            <a:endParaRPr sz="2000" dirty="0"/>
          </a:p>
          <a:p>
            <a:pPr marL="457200" marR="0" lvl="0" indent="-355600" algn="l" rtl="0">
              <a:spcBef>
                <a:spcPts val="0"/>
              </a:spcBef>
              <a:spcAft>
                <a:spcPts val="300"/>
              </a:spcAft>
              <a:buClr>
                <a:srgbClr val="FFFFFF"/>
              </a:buClr>
              <a:buSzPts val="2000"/>
              <a:buAutoNum type="arabicPeriod"/>
            </a:pPr>
            <a:r>
              <a:rPr lang="en-US" sz="2000" dirty="0"/>
              <a:t>Feel free to use all the arrows provided. You can also copy and paste additional arrows if you need them.</a:t>
            </a:r>
            <a:endParaRPr sz="2000" dirty="0"/>
          </a:p>
          <a:p>
            <a:pPr marL="457200" marR="0" lvl="0" indent="-355600" algn="l" rtl="0">
              <a:spcBef>
                <a:spcPts val="0"/>
              </a:spcBef>
              <a:spcAft>
                <a:spcPts val="300"/>
              </a:spcAft>
              <a:buClr>
                <a:srgbClr val="FFFFFF"/>
              </a:buClr>
              <a:buSzPts val="2000"/>
              <a:buAutoNum type="arabicPeriod"/>
            </a:pPr>
            <a:r>
              <a:rPr lang="en-US" sz="2000" dirty="0"/>
              <a:t>Under “Summary” below the model, give a two-sentence summary of what you believe is occurring with forces and movement based on the model you created.</a:t>
            </a:r>
          </a:p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AutoNum type="arabicPeriod"/>
            </a:pPr>
            <a:r>
              <a:rPr lang="en-US" sz="2000" dirty="0"/>
              <a:t>Once you have finished, move to slide 4.</a:t>
            </a:r>
            <a:endParaRPr sz="2000" dirty="0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1343" scaled="0"/>
        </a:gra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8CADF66-DB87-4CE5-A275-B82D3BF0EE31}"/>
              </a:ext>
            </a:extLst>
          </p:cNvPr>
          <p:cNvSpPr/>
          <p:nvPr/>
        </p:nvSpPr>
        <p:spPr>
          <a:xfrm>
            <a:off x="3940880" y="494982"/>
            <a:ext cx="1893901" cy="108570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1" name="Google Shape;81;ga7a43e9372_0_119"/>
          <p:cNvCxnSpPr/>
          <p:nvPr/>
        </p:nvCxnSpPr>
        <p:spPr>
          <a:xfrm>
            <a:off x="4182380" y="878038"/>
            <a:ext cx="5691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2" name="Google Shape;82;ga7a43e9372_0_119"/>
          <p:cNvCxnSpPr/>
          <p:nvPr/>
        </p:nvCxnSpPr>
        <p:spPr>
          <a:xfrm rot="10800000" flipH="1">
            <a:off x="5485301" y="786643"/>
            <a:ext cx="5400" cy="422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3" name="Google Shape;83;ga7a43e9372_0_119"/>
          <p:cNvCxnSpPr/>
          <p:nvPr/>
        </p:nvCxnSpPr>
        <p:spPr>
          <a:xfrm rot="10800000">
            <a:off x="4182908" y="1202769"/>
            <a:ext cx="540000" cy="90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4" name="Google Shape;84;ga7a43e9372_0_119"/>
          <p:cNvCxnSpPr/>
          <p:nvPr/>
        </p:nvCxnSpPr>
        <p:spPr>
          <a:xfrm>
            <a:off x="5141221" y="829071"/>
            <a:ext cx="1800" cy="3966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7" name="Google Shape;87;ga7a43e9372_0_119"/>
          <p:cNvSpPr txBox="1"/>
          <p:nvPr/>
        </p:nvSpPr>
        <p:spPr>
          <a:xfrm>
            <a:off x="421225" y="4116275"/>
            <a:ext cx="709500" cy="3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8" name="Google Shape;88;ga7a43e9372_0_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6778" y="1642709"/>
            <a:ext cx="5844525" cy="2384148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ga7a43e9372_0_119"/>
          <p:cNvSpPr txBox="1"/>
          <p:nvPr/>
        </p:nvSpPr>
        <p:spPr>
          <a:xfrm>
            <a:off x="1835700" y="3659900"/>
            <a:ext cx="4944682" cy="1050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Summary: 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ga7a43e9372_0_119"/>
          <p:cNvSpPr txBox="1"/>
          <p:nvPr/>
        </p:nvSpPr>
        <p:spPr>
          <a:xfrm>
            <a:off x="1798640" y="432964"/>
            <a:ext cx="2089144" cy="1209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Markers (If necessary, use ctrl + c or command + c to copy and ctrl + v or command + v to paste additional arrows):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79AB46C-E7F6-49DA-9F25-CAC34A049EEF}"/>
              </a:ext>
            </a:extLst>
          </p:cNvPr>
          <p:cNvSpPr/>
          <p:nvPr/>
        </p:nvSpPr>
        <p:spPr>
          <a:xfrm>
            <a:off x="6076282" y="749323"/>
            <a:ext cx="704101" cy="2745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before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A83B40A-0A93-4985-8AA2-3B7DDCD8315C}"/>
              </a:ext>
            </a:extLst>
          </p:cNvPr>
          <p:cNvSpPr/>
          <p:nvPr/>
        </p:nvSpPr>
        <p:spPr>
          <a:xfrm>
            <a:off x="6076281" y="1118049"/>
            <a:ext cx="704101" cy="2745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after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531F4C6-C86E-4303-B8D2-FE4262BBDB48}"/>
              </a:ext>
            </a:extLst>
          </p:cNvPr>
          <p:cNvSpPr/>
          <p:nvPr/>
        </p:nvSpPr>
        <p:spPr>
          <a:xfrm>
            <a:off x="6076281" y="749323"/>
            <a:ext cx="704101" cy="2745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before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2193C4B-67EB-4438-8E6B-A6A5A2E5D894}"/>
              </a:ext>
            </a:extLst>
          </p:cNvPr>
          <p:cNvSpPr/>
          <p:nvPr/>
        </p:nvSpPr>
        <p:spPr>
          <a:xfrm>
            <a:off x="6076281" y="749323"/>
            <a:ext cx="704101" cy="2745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before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0DE9851-A786-4364-BE2F-00091B1ADC1E}"/>
              </a:ext>
            </a:extLst>
          </p:cNvPr>
          <p:cNvSpPr/>
          <p:nvPr/>
        </p:nvSpPr>
        <p:spPr>
          <a:xfrm>
            <a:off x="6076281" y="1119276"/>
            <a:ext cx="704101" cy="2745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after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AB0991C-438C-4524-876D-E0D56F016A3B}"/>
              </a:ext>
            </a:extLst>
          </p:cNvPr>
          <p:cNvSpPr/>
          <p:nvPr/>
        </p:nvSpPr>
        <p:spPr>
          <a:xfrm>
            <a:off x="6076281" y="1116643"/>
            <a:ext cx="704101" cy="2745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after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"/>
          <p:cNvSpPr txBox="1">
            <a:spLocks noGrp="1"/>
          </p:cNvSpPr>
          <p:nvPr>
            <p:ph type="ctrTitle"/>
          </p:nvPr>
        </p:nvSpPr>
        <p:spPr>
          <a:xfrm>
            <a:off x="647700" y="1065139"/>
            <a:ext cx="7851600" cy="639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sz="3800" dirty="0"/>
              <a:t>Initial Model Discussion</a:t>
            </a:r>
            <a:endParaRPr sz="3800" dirty="0"/>
          </a:p>
        </p:txBody>
      </p:sp>
      <p:sp>
        <p:nvSpPr>
          <p:cNvPr id="76" name="Google Shape;76;p2"/>
          <p:cNvSpPr txBox="1">
            <a:spLocks noGrp="1"/>
          </p:cNvSpPr>
          <p:nvPr>
            <p:ph type="subTitle" idx="1"/>
          </p:nvPr>
        </p:nvSpPr>
        <p:spPr>
          <a:xfrm>
            <a:off x="644700" y="1717248"/>
            <a:ext cx="7854600" cy="1733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457200" marR="0" lvl="0" indent="-355600" algn="l" rtl="0">
              <a:spcBef>
                <a:spcPts val="0"/>
              </a:spcBef>
              <a:spcAft>
                <a:spcPts val="300"/>
              </a:spcAft>
              <a:buClr>
                <a:srgbClr val="FFFFFF"/>
              </a:buClr>
              <a:buSzPts val="2000"/>
              <a:buAutoNum type="arabicPeriod"/>
            </a:pPr>
            <a:r>
              <a:rPr lang="en-US" sz="2000" dirty="0"/>
              <a:t>Screenshot and share your image and explanation with your group. Discuss similarities and differences. </a:t>
            </a:r>
            <a:endParaRPr sz="2000" dirty="0"/>
          </a:p>
          <a:p>
            <a:pPr marL="457200" marR="0" lvl="0" indent="-355600" algn="l" rtl="0">
              <a:spcBef>
                <a:spcPts val="0"/>
              </a:spcBef>
              <a:spcAft>
                <a:spcPts val="300"/>
              </a:spcAft>
              <a:buClr>
                <a:srgbClr val="FFFFFF"/>
              </a:buClr>
              <a:buSzPts val="2000"/>
              <a:buAutoNum type="arabicPeriod"/>
            </a:pPr>
            <a:r>
              <a:rPr lang="en-US" sz="2000" dirty="0"/>
              <a:t>Come up with a group explanation of what is occurring in the model.</a:t>
            </a:r>
            <a:endParaRPr sz="2000" dirty="0"/>
          </a:p>
          <a:p>
            <a:pPr marL="457200" marR="0" lvl="0" indent="-355600" algn="l" rtl="0">
              <a:spcBef>
                <a:spcPts val="0"/>
              </a:spcBef>
              <a:spcAft>
                <a:spcPts val="300"/>
              </a:spcAft>
              <a:buClr>
                <a:srgbClr val="FFFFFF"/>
              </a:buClr>
              <a:buSzPts val="2000"/>
              <a:buAutoNum type="arabicPeriod"/>
            </a:pPr>
            <a:r>
              <a:rPr lang="en-US" sz="2000" dirty="0"/>
              <a:t>As a group, determine based on your group's explanation which of Newton’s laws we are studying.</a:t>
            </a: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1641450324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201</Words>
  <Application>Microsoft Office PowerPoint</Application>
  <PresentationFormat>On-screen Show (16:9)</PresentationFormat>
  <Paragraphs>18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Calibri</vt:lpstr>
      <vt:lpstr>Noto Sans Symbols</vt:lpstr>
      <vt:lpstr>Arial</vt:lpstr>
      <vt:lpstr>Constantia</vt:lpstr>
      <vt:lpstr>Georgia</vt:lpstr>
      <vt:lpstr>LEARN theme</vt:lpstr>
      <vt:lpstr>LEARN theme</vt:lpstr>
      <vt:lpstr>PowerPoint Presentation</vt:lpstr>
      <vt:lpstr>Initial Model Instructions</vt:lpstr>
      <vt:lpstr>PowerPoint Presentation</vt:lpstr>
      <vt:lpstr>Initial Model 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Buckle Up</dc:title>
  <dc:creator>K20 Center</dc:creator>
  <cp:lastModifiedBy>Daniella Peters</cp:lastModifiedBy>
  <cp:revision>1</cp:revision>
  <dcterms:modified xsi:type="dcterms:W3CDTF">2022-03-24T19:36:30Z</dcterms:modified>
</cp:coreProperties>
</file>