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6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WQfHLPe5qioBEhGQh52zi5Te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C4721-6F3A-40B1-AD1B-6647B1E71B9E}" v="2" dt="2022-03-24T19:32:39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1" autoAdjust="0"/>
  </p:normalViewPr>
  <p:slideViewPr>
    <p:cSldViewPr snapToGrid="0">
      <p:cViewPr varScale="1">
        <p:scale>
          <a:sx n="206" d="100"/>
          <a:sy n="206" d="100"/>
        </p:scale>
        <p:origin x="424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5/10/relationships/revisionInfo" Target="revisionInfo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25CC251A-54EF-4C48-8DCA-83081C6EE2EB}"/>
    <pc:docChg chg="custSel modSld">
      <pc:chgData name="Taylor Thurston" userId="10285e41d43c4120" providerId="LiveId" clId="{25CC251A-54EF-4C48-8DCA-83081C6EE2EB}" dt="2021-02-19T15:05:16.652" v="7" actId="313"/>
      <pc:docMkLst>
        <pc:docMk/>
      </pc:docMkLst>
      <pc:sldChg chg="modSp mod">
        <pc:chgData name="Taylor Thurston" userId="10285e41d43c4120" providerId="LiveId" clId="{25CC251A-54EF-4C48-8DCA-83081C6EE2EB}" dt="2021-02-19T15:05:16.652" v="7" actId="313"/>
        <pc:sldMkLst>
          <pc:docMk/>
          <pc:sldMk cId="0" sldId="265"/>
        </pc:sldMkLst>
        <pc:spChg chg="mod">
          <ac:chgData name="Taylor Thurston" userId="10285e41d43c4120" providerId="LiveId" clId="{25CC251A-54EF-4C48-8DCA-83081C6EE2EB}" dt="2021-02-19T15:05:16.652" v="7" actId="313"/>
          <ac:spMkLst>
            <pc:docMk/>
            <pc:sldMk cId="0" sldId="265"/>
            <ac:spMk id="137" creationId="{00000000-0000-0000-0000-000000000000}"/>
          </ac:spMkLst>
        </pc:spChg>
      </pc:sldChg>
    </pc:docChg>
  </pc:docChgLst>
  <pc:docChgLst>
    <pc:chgData name="jordnaru@outlook.com" userId="f381d91dd9d90001" providerId="LiveId" clId="{22FC9822-77A3-40ED-838E-7DBE7F34479F}"/>
    <pc:docChg chg="modSld">
      <pc:chgData name="jordnaru@outlook.com" userId="f381d91dd9d90001" providerId="LiveId" clId="{22FC9822-77A3-40ED-838E-7DBE7F34479F}" dt="2021-02-01T21:54:13.265" v="22" actId="20577"/>
      <pc:docMkLst>
        <pc:docMk/>
      </pc:docMkLst>
      <pc:sldChg chg="modNotesTx">
        <pc:chgData name="jordnaru@outlook.com" userId="f381d91dd9d90001" providerId="LiveId" clId="{22FC9822-77A3-40ED-838E-7DBE7F34479F}" dt="2021-02-01T21:50:28.499" v="10" actId="20577"/>
        <pc:sldMkLst>
          <pc:docMk/>
          <pc:sldMk cId="0" sldId="260"/>
        </pc:sldMkLst>
      </pc:sldChg>
      <pc:sldChg chg="modNotesTx">
        <pc:chgData name="jordnaru@outlook.com" userId="f381d91dd9d90001" providerId="LiveId" clId="{22FC9822-77A3-40ED-838E-7DBE7F34479F}" dt="2021-02-01T21:50:46.669" v="21" actId="20577"/>
        <pc:sldMkLst>
          <pc:docMk/>
          <pc:sldMk cId="0" sldId="261"/>
        </pc:sldMkLst>
      </pc:sldChg>
      <pc:sldChg chg="modSp mod">
        <pc:chgData name="jordnaru@outlook.com" userId="f381d91dd9d90001" providerId="LiveId" clId="{22FC9822-77A3-40ED-838E-7DBE7F34479F}" dt="2021-02-01T21:54:13.265" v="22" actId="20577"/>
        <pc:sldMkLst>
          <pc:docMk/>
          <pc:sldMk cId="2381760316" sldId="270"/>
        </pc:sldMkLst>
        <pc:spChg chg="mod">
          <ac:chgData name="jordnaru@outlook.com" userId="f381d91dd9d90001" providerId="LiveId" clId="{22FC9822-77A3-40ED-838E-7DBE7F34479F}" dt="2021-02-01T21:54:13.265" v="22" actId="20577"/>
          <ac:spMkLst>
            <pc:docMk/>
            <pc:sldMk cId="2381760316" sldId="270"/>
            <ac:spMk id="144" creationId="{00000000-0000-0000-0000-000000000000}"/>
          </ac:spMkLst>
        </pc:spChg>
      </pc:sldChg>
    </pc:docChg>
  </pc:docChgLst>
  <pc:docChgLst>
    <pc:chgData name="Taylor Thurston" userId="10285e41d43c4120" providerId="LiveId" clId="{B8C39252-80CB-4BA6-831C-B6D63F1AF114}"/>
    <pc:docChg chg="undo redo custSel addSld delSld modSld sldOrd delMainMaster">
      <pc:chgData name="Taylor Thurston" userId="10285e41d43c4120" providerId="LiveId" clId="{B8C39252-80CB-4BA6-831C-B6D63F1AF114}" dt="2021-01-02T22:20:04.357" v="2114"/>
      <pc:docMkLst>
        <pc:docMk/>
      </pc:docMkLst>
      <pc:sldChg chg="modSp mod modClrScheme chgLayout">
        <pc:chgData name="Taylor Thurston" userId="10285e41d43c4120" providerId="LiveId" clId="{B8C39252-80CB-4BA6-831C-B6D63F1AF114}" dt="2020-12-21T15:27:58.514" v="0" actId="700"/>
        <pc:sldMkLst>
          <pc:docMk/>
          <pc:sldMk cId="0" sldId="257"/>
        </pc:sldMkLst>
        <pc:spChg chg="mod ord">
          <ac:chgData name="Taylor Thurston" userId="10285e41d43c4120" providerId="LiveId" clId="{B8C39252-80CB-4BA6-831C-B6D63F1AF114}" dt="2020-12-21T15:27:58.514" v="0" actId="700"/>
          <ac:spMkLst>
            <pc:docMk/>
            <pc:sldMk cId="0" sldId="257"/>
            <ac:spMk id="75" creationId="{00000000-0000-0000-0000-000000000000}"/>
          </ac:spMkLst>
        </pc:spChg>
        <pc:spChg chg="mod ord">
          <ac:chgData name="Taylor Thurston" userId="10285e41d43c4120" providerId="LiveId" clId="{B8C39252-80CB-4BA6-831C-B6D63F1AF114}" dt="2020-12-21T15:27:58.514" v="0" actId="700"/>
          <ac:spMkLst>
            <pc:docMk/>
            <pc:sldMk cId="0" sldId="257"/>
            <ac:spMk id="76" creationId="{00000000-0000-0000-0000-000000000000}"/>
          </ac:spMkLst>
        </pc:spChg>
      </pc:sldChg>
      <pc:sldChg chg="modSp mod chgLayout">
        <pc:chgData name="Taylor Thurston" userId="10285e41d43c4120" providerId="LiveId" clId="{B8C39252-80CB-4BA6-831C-B6D63F1AF114}" dt="2020-12-21T15:34:27.378" v="2" actId="700"/>
        <pc:sldMkLst>
          <pc:docMk/>
          <pc:sldMk cId="0" sldId="258"/>
        </pc:sldMkLst>
        <pc:spChg chg="mod ord">
          <ac:chgData name="Taylor Thurston" userId="10285e41d43c4120" providerId="LiveId" clId="{B8C39252-80CB-4BA6-831C-B6D63F1AF114}" dt="2020-12-21T15:34:27.378" v="2" actId="700"/>
          <ac:spMkLst>
            <pc:docMk/>
            <pc:sldMk cId="0" sldId="258"/>
            <ac:spMk id="82" creationId="{00000000-0000-0000-0000-000000000000}"/>
          </ac:spMkLst>
        </pc:spChg>
        <pc:spChg chg="mod ord">
          <ac:chgData name="Taylor Thurston" userId="10285e41d43c4120" providerId="LiveId" clId="{B8C39252-80CB-4BA6-831C-B6D63F1AF114}" dt="2020-12-21T15:34:27.378" v="2" actId="700"/>
          <ac:spMkLst>
            <pc:docMk/>
            <pc:sldMk cId="0" sldId="258"/>
            <ac:spMk id="83" creationId="{00000000-0000-0000-0000-000000000000}"/>
          </ac:spMkLst>
        </pc:spChg>
      </pc:sldChg>
      <pc:sldChg chg="modSp mod chgLayout">
        <pc:chgData name="Taylor Thurston" userId="10285e41d43c4120" providerId="LiveId" clId="{B8C39252-80CB-4BA6-831C-B6D63F1AF114}" dt="2021-01-02T21:56:04.443" v="2066" actId="20577"/>
        <pc:sldMkLst>
          <pc:docMk/>
          <pc:sldMk cId="0" sldId="259"/>
        </pc:sldMkLst>
        <pc:spChg chg="mod ord">
          <ac:chgData name="Taylor Thurston" userId="10285e41d43c4120" providerId="LiveId" clId="{B8C39252-80CB-4BA6-831C-B6D63F1AF114}" dt="2020-12-21T15:34:32.429" v="3" actId="700"/>
          <ac:spMkLst>
            <pc:docMk/>
            <pc:sldMk cId="0" sldId="259"/>
            <ac:spMk id="88" creationId="{00000000-0000-0000-0000-000000000000}"/>
          </ac:spMkLst>
        </pc:spChg>
        <pc:spChg chg="mod ord">
          <ac:chgData name="Taylor Thurston" userId="10285e41d43c4120" providerId="LiveId" clId="{B8C39252-80CB-4BA6-831C-B6D63F1AF114}" dt="2021-01-02T21:56:04.443" v="2066" actId="20577"/>
          <ac:spMkLst>
            <pc:docMk/>
            <pc:sldMk cId="0" sldId="259"/>
            <ac:spMk id="89" creationId="{00000000-0000-0000-0000-000000000000}"/>
          </ac:spMkLst>
        </pc:spChg>
      </pc:sldChg>
      <pc:sldChg chg="delSp modSp mod modNotesTx">
        <pc:chgData name="Taylor Thurston" userId="10285e41d43c4120" providerId="LiveId" clId="{B8C39252-80CB-4BA6-831C-B6D63F1AF114}" dt="2020-12-21T15:59:37.557" v="191"/>
        <pc:sldMkLst>
          <pc:docMk/>
          <pc:sldMk cId="0" sldId="260"/>
        </pc:sldMkLst>
        <pc:spChg chg="mod">
          <ac:chgData name="Taylor Thurston" userId="10285e41d43c4120" providerId="LiveId" clId="{B8C39252-80CB-4BA6-831C-B6D63F1AF114}" dt="2020-12-21T15:51:44.978" v="81" actId="20577"/>
          <ac:spMkLst>
            <pc:docMk/>
            <pc:sldMk cId="0" sldId="260"/>
            <ac:spMk id="94" creationId="{00000000-0000-0000-0000-000000000000}"/>
          </ac:spMkLst>
        </pc:spChg>
        <pc:spChg chg="mod">
          <ac:chgData name="Taylor Thurston" userId="10285e41d43c4120" providerId="LiveId" clId="{B8C39252-80CB-4BA6-831C-B6D63F1AF114}" dt="2020-12-21T15:56:28.699" v="174" actId="20577"/>
          <ac:spMkLst>
            <pc:docMk/>
            <pc:sldMk cId="0" sldId="260"/>
            <ac:spMk id="95" creationId="{00000000-0000-0000-0000-000000000000}"/>
          </ac:spMkLst>
        </pc:spChg>
        <pc:spChg chg="del mod">
          <ac:chgData name="Taylor Thurston" userId="10285e41d43c4120" providerId="LiveId" clId="{B8C39252-80CB-4BA6-831C-B6D63F1AF114}" dt="2020-12-21T15:52:37.974" v="115" actId="478"/>
          <ac:spMkLst>
            <pc:docMk/>
            <pc:sldMk cId="0" sldId="260"/>
            <ac:spMk id="96" creationId="{00000000-0000-0000-0000-000000000000}"/>
          </ac:spMkLst>
        </pc:spChg>
        <pc:picChg chg="mod modCrop">
          <ac:chgData name="Taylor Thurston" userId="10285e41d43c4120" providerId="LiveId" clId="{B8C39252-80CB-4BA6-831C-B6D63F1AF114}" dt="2020-12-21T15:59:37.557" v="191"/>
          <ac:picMkLst>
            <pc:docMk/>
            <pc:sldMk cId="0" sldId="260"/>
            <ac:picMk id="97" creationId="{00000000-0000-0000-0000-000000000000}"/>
          </ac:picMkLst>
        </pc:picChg>
      </pc:sldChg>
      <pc:sldChg chg="modSp mod modNotesTx">
        <pc:chgData name="Taylor Thurston" userId="10285e41d43c4120" providerId="LiveId" clId="{B8C39252-80CB-4BA6-831C-B6D63F1AF114}" dt="2020-12-21T15:59:50.508" v="194" actId="20577"/>
        <pc:sldMkLst>
          <pc:docMk/>
          <pc:sldMk cId="0" sldId="261"/>
        </pc:sldMkLst>
        <pc:spChg chg="mod">
          <ac:chgData name="Taylor Thurston" userId="10285e41d43c4120" providerId="LiveId" clId="{B8C39252-80CB-4BA6-831C-B6D63F1AF114}" dt="2020-12-21T15:59:50.508" v="194" actId="20577"/>
          <ac:spMkLst>
            <pc:docMk/>
            <pc:sldMk cId="0" sldId="261"/>
            <ac:spMk id="103" creationId="{00000000-0000-0000-0000-000000000000}"/>
          </ac:spMkLst>
        </pc:spChg>
        <pc:spChg chg="mod">
          <ac:chgData name="Taylor Thurston" userId="10285e41d43c4120" providerId="LiveId" clId="{B8C39252-80CB-4BA6-831C-B6D63F1AF114}" dt="2020-12-21T15:58:12.120" v="175" actId="21"/>
          <ac:spMkLst>
            <pc:docMk/>
            <pc:sldMk cId="0" sldId="261"/>
            <ac:spMk id="104" creationId="{00000000-0000-0000-0000-000000000000}"/>
          </ac:spMkLst>
        </pc:spChg>
        <pc:picChg chg="mod modCrop">
          <ac:chgData name="Taylor Thurston" userId="10285e41d43c4120" providerId="LiveId" clId="{B8C39252-80CB-4BA6-831C-B6D63F1AF114}" dt="2020-12-21T15:59:09.797" v="190" actId="1076"/>
          <ac:picMkLst>
            <pc:docMk/>
            <pc:sldMk cId="0" sldId="261"/>
            <ac:picMk id="105" creationId="{00000000-0000-0000-0000-000000000000}"/>
          </ac:picMkLst>
        </pc:picChg>
      </pc:sldChg>
      <pc:sldChg chg="modSp mod">
        <pc:chgData name="Taylor Thurston" userId="10285e41d43c4120" providerId="LiveId" clId="{B8C39252-80CB-4BA6-831C-B6D63F1AF114}" dt="2020-12-23T17:49:16.195" v="329" actId="1076"/>
        <pc:sldMkLst>
          <pc:docMk/>
          <pc:sldMk cId="0" sldId="262"/>
        </pc:sldMkLst>
        <pc:spChg chg="mod">
          <ac:chgData name="Taylor Thurston" userId="10285e41d43c4120" providerId="LiveId" clId="{B8C39252-80CB-4BA6-831C-B6D63F1AF114}" dt="2020-12-23T17:48:46.408" v="320" actId="27636"/>
          <ac:spMkLst>
            <pc:docMk/>
            <pc:sldMk cId="0" sldId="262"/>
            <ac:spMk id="111" creationId="{00000000-0000-0000-0000-000000000000}"/>
          </ac:spMkLst>
        </pc:spChg>
        <pc:picChg chg="mod">
          <ac:chgData name="Taylor Thurston" userId="10285e41d43c4120" providerId="LiveId" clId="{B8C39252-80CB-4BA6-831C-B6D63F1AF114}" dt="2020-12-23T17:49:11.761" v="328" actId="1076"/>
          <ac:picMkLst>
            <pc:docMk/>
            <pc:sldMk cId="0" sldId="262"/>
            <ac:picMk id="112" creationId="{00000000-0000-0000-0000-000000000000}"/>
          </ac:picMkLst>
        </pc:picChg>
        <pc:picChg chg="mod modCrop">
          <ac:chgData name="Taylor Thurston" userId="10285e41d43c4120" providerId="LiveId" clId="{B8C39252-80CB-4BA6-831C-B6D63F1AF114}" dt="2020-12-23T17:49:16.195" v="329" actId="1076"/>
          <ac:picMkLst>
            <pc:docMk/>
            <pc:sldMk cId="0" sldId="262"/>
            <ac:picMk id="113" creationId="{00000000-0000-0000-0000-000000000000}"/>
          </ac:picMkLst>
        </pc:picChg>
      </pc:sldChg>
      <pc:sldChg chg="addSp delSp modSp mod modNotesTx">
        <pc:chgData name="Taylor Thurston" userId="10285e41d43c4120" providerId="LiveId" clId="{B8C39252-80CB-4BA6-831C-B6D63F1AF114}" dt="2020-12-23T17:50:53.615" v="422" actId="207"/>
        <pc:sldMkLst>
          <pc:docMk/>
          <pc:sldMk cId="0" sldId="263"/>
        </pc:sldMkLst>
        <pc:spChg chg="add del mod">
          <ac:chgData name="Taylor Thurston" userId="10285e41d43c4120" providerId="LiveId" clId="{B8C39252-80CB-4BA6-831C-B6D63F1AF114}" dt="2020-12-23T17:49:52.715" v="337"/>
          <ac:spMkLst>
            <pc:docMk/>
            <pc:sldMk cId="0" sldId="263"/>
            <ac:spMk id="9" creationId="{220DD4F2-70DE-47B9-A0F4-CC8939D2E8C9}"/>
          </ac:spMkLst>
        </pc:spChg>
        <pc:spChg chg="mod">
          <ac:chgData name="Taylor Thurston" userId="10285e41d43c4120" providerId="LiveId" clId="{B8C39252-80CB-4BA6-831C-B6D63F1AF114}" dt="2020-12-23T17:49:43.520" v="335" actId="20577"/>
          <ac:spMkLst>
            <pc:docMk/>
            <pc:sldMk cId="0" sldId="263"/>
            <ac:spMk id="118" creationId="{00000000-0000-0000-0000-000000000000}"/>
          </ac:spMkLst>
        </pc:spChg>
        <pc:spChg chg="add del mod">
          <ac:chgData name="Taylor Thurston" userId="10285e41d43c4120" providerId="LiveId" clId="{B8C39252-80CB-4BA6-831C-B6D63F1AF114}" dt="2020-12-23T17:50:53.615" v="422" actId="207"/>
          <ac:spMkLst>
            <pc:docMk/>
            <pc:sldMk cId="0" sldId="263"/>
            <ac:spMk id="120" creationId="{00000000-0000-0000-0000-000000000000}"/>
          </ac:spMkLst>
        </pc:spChg>
      </pc:sldChg>
      <pc:sldChg chg="modSp mod modNotesTx">
        <pc:chgData name="Taylor Thurston" userId="10285e41d43c4120" providerId="LiveId" clId="{B8C39252-80CB-4BA6-831C-B6D63F1AF114}" dt="2020-12-31T19:53:58.784" v="1931" actId="20577"/>
        <pc:sldMkLst>
          <pc:docMk/>
          <pc:sldMk cId="0" sldId="264"/>
        </pc:sldMkLst>
        <pc:spChg chg="mod">
          <ac:chgData name="Taylor Thurston" userId="10285e41d43c4120" providerId="LiveId" clId="{B8C39252-80CB-4BA6-831C-B6D63F1AF114}" dt="2020-12-23T17:51:04.009" v="423" actId="20577"/>
          <ac:spMkLst>
            <pc:docMk/>
            <pc:sldMk cId="0" sldId="264"/>
            <ac:spMk id="129" creationId="{00000000-0000-0000-0000-000000000000}"/>
          </ac:spMkLst>
        </pc:spChg>
        <pc:spChg chg="mod">
          <ac:chgData name="Taylor Thurston" userId="10285e41d43c4120" providerId="LiveId" clId="{B8C39252-80CB-4BA6-831C-B6D63F1AF114}" dt="2020-12-23T18:03:50.069" v="631" actId="14100"/>
          <ac:spMkLst>
            <pc:docMk/>
            <pc:sldMk cId="0" sldId="264"/>
            <ac:spMk id="130" creationId="{00000000-0000-0000-0000-000000000000}"/>
          </ac:spMkLst>
        </pc:spChg>
      </pc:sldChg>
      <pc:sldChg chg="modSp mod chgLayout modNotesTx">
        <pc:chgData name="Taylor Thurston" userId="10285e41d43c4120" providerId="LiveId" clId="{B8C39252-80CB-4BA6-831C-B6D63F1AF114}" dt="2020-12-31T19:54:05.994" v="1932" actId="20577"/>
        <pc:sldMkLst>
          <pc:docMk/>
          <pc:sldMk cId="0" sldId="265"/>
        </pc:sldMkLst>
        <pc:spChg chg="mod ord">
          <ac:chgData name="Taylor Thurston" userId="10285e41d43c4120" providerId="LiveId" clId="{B8C39252-80CB-4BA6-831C-B6D63F1AF114}" dt="2020-12-27T23:18:50.299" v="674" actId="700"/>
          <ac:spMkLst>
            <pc:docMk/>
            <pc:sldMk cId="0" sldId="265"/>
            <ac:spMk id="136" creationId="{00000000-0000-0000-0000-000000000000}"/>
          </ac:spMkLst>
        </pc:spChg>
        <pc:spChg chg="mod ord">
          <ac:chgData name="Taylor Thurston" userId="10285e41d43c4120" providerId="LiveId" clId="{B8C39252-80CB-4BA6-831C-B6D63F1AF114}" dt="2020-12-27T23:23:48.261" v="936" actId="113"/>
          <ac:spMkLst>
            <pc:docMk/>
            <pc:sldMk cId="0" sldId="265"/>
            <ac:spMk id="137" creationId="{00000000-0000-0000-0000-000000000000}"/>
          </ac:spMkLst>
        </pc:spChg>
        <pc:picChg chg="mod">
          <ac:chgData name="Taylor Thurston" userId="10285e41d43c4120" providerId="LiveId" clId="{B8C39252-80CB-4BA6-831C-B6D63F1AF114}" dt="2020-12-27T23:17:44.147" v="646" actId="1076"/>
          <ac:picMkLst>
            <pc:docMk/>
            <pc:sldMk cId="0" sldId="265"/>
            <ac:picMk id="138" creationId="{00000000-0000-0000-0000-000000000000}"/>
          </ac:picMkLst>
        </pc:picChg>
      </pc:sldChg>
      <pc:sldChg chg="modSp mod chgLayout modNotesTx">
        <pc:chgData name="Taylor Thurston" userId="10285e41d43c4120" providerId="LiveId" clId="{B8C39252-80CB-4BA6-831C-B6D63F1AF114}" dt="2021-01-02T22:20:04.357" v="2114"/>
        <pc:sldMkLst>
          <pc:docMk/>
          <pc:sldMk cId="0" sldId="266"/>
        </pc:sldMkLst>
        <pc:spChg chg="mod ord">
          <ac:chgData name="Taylor Thurston" userId="10285e41d43c4120" providerId="LiveId" clId="{B8C39252-80CB-4BA6-831C-B6D63F1AF114}" dt="2020-12-28T17:52:55.320" v="1444" actId="14100"/>
          <ac:spMkLst>
            <pc:docMk/>
            <pc:sldMk cId="0" sldId="266"/>
            <ac:spMk id="143" creationId="{00000000-0000-0000-0000-000000000000}"/>
          </ac:spMkLst>
        </pc:spChg>
        <pc:spChg chg="mod ord">
          <ac:chgData name="Taylor Thurston" userId="10285e41d43c4120" providerId="LiveId" clId="{B8C39252-80CB-4BA6-831C-B6D63F1AF114}" dt="2021-01-02T22:17:33.157" v="2086" actId="20577"/>
          <ac:spMkLst>
            <pc:docMk/>
            <pc:sldMk cId="0" sldId="266"/>
            <ac:spMk id="144" creationId="{00000000-0000-0000-0000-000000000000}"/>
          </ac:spMkLst>
        </pc:spChg>
        <pc:picChg chg="mod modCrop">
          <ac:chgData name="Taylor Thurston" userId="10285e41d43c4120" providerId="LiveId" clId="{B8C39252-80CB-4BA6-831C-B6D63F1AF114}" dt="2020-12-28T17:53:23.474" v="1447" actId="1076"/>
          <ac:picMkLst>
            <pc:docMk/>
            <pc:sldMk cId="0" sldId="266"/>
            <ac:picMk id="145" creationId="{00000000-0000-0000-0000-000000000000}"/>
          </ac:picMkLst>
        </pc:picChg>
      </pc:sldChg>
      <pc:sldChg chg="addSp delSp modSp mod ord modNotesTx">
        <pc:chgData name="Taylor Thurston" userId="10285e41d43c4120" providerId="LiveId" clId="{B8C39252-80CB-4BA6-831C-B6D63F1AF114}" dt="2021-01-02T22:19:53.219" v="2100"/>
        <pc:sldMkLst>
          <pc:docMk/>
          <pc:sldMk cId="0" sldId="267"/>
        </pc:sldMkLst>
        <pc:spChg chg="add del mod">
          <ac:chgData name="Taylor Thurston" userId="10285e41d43c4120" providerId="LiveId" clId="{B8C39252-80CB-4BA6-831C-B6D63F1AF114}" dt="2020-12-30T04:36:18.175" v="1452" actId="478"/>
          <ac:spMkLst>
            <pc:docMk/>
            <pc:sldMk cId="0" sldId="267"/>
            <ac:spMk id="3" creationId="{24B3AED1-E17A-4EA6-879A-C28CBD5B5862}"/>
          </ac:spMkLst>
        </pc:spChg>
        <pc:spChg chg="add mod">
          <ac:chgData name="Taylor Thurston" userId="10285e41d43c4120" providerId="LiveId" clId="{B8C39252-80CB-4BA6-831C-B6D63F1AF114}" dt="2020-12-30T04:36:19.988" v="1454"/>
          <ac:spMkLst>
            <pc:docMk/>
            <pc:sldMk cId="0" sldId="267"/>
            <ac:spMk id="9" creationId="{8AC63614-E7B2-43E1-B7F7-C42AC5550C85}"/>
          </ac:spMkLst>
        </pc:spChg>
        <pc:spChg chg="del mod">
          <ac:chgData name="Taylor Thurston" userId="10285e41d43c4120" providerId="LiveId" clId="{B8C39252-80CB-4BA6-831C-B6D63F1AF114}" dt="2020-12-30T04:36:15.606" v="1451" actId="478"/>
          <ac:spMkLst>
            <pc:docMk/>
            <pc:sldMk cId="0" sldId="267"/>
            <ac:spMk id="150" creationId="{00000000-0000-0000-0000-000000000000}"/>
          </ac:spMkLst>
        </pc:spChg>
        <pc:spChg chg="mod">
          <ac:chgData name="Taylor Thurston" userId="10285e41d43c4120" providerId="LiveId" clId="{B8C39252-80CB-4BA6-831C-B6D63F1AF114}" dt="2020-12-30T04:40:55.306" v="1573" actId="20577"/>
          <ac:spMkLst>
            <pc:docMk/>
            <pc:sldMk cId="0" sldId="267"/>
            <ac:spMk id="151" creationId="{00000000-0000-0000-0000-000000000000}"/>
          </ac:spMkLst>
        </pc:spChg>
        <pc:spChg chg="mod">
          <ac:chgData name="Taylor Thurston" userId="10285e41d43c4120" providerId="LiveId" clId="{B8C39252-80CB-4BA6-831C-B6D63F1AF114}" dt="2020-12-30T04:38:31.089" v="1484" actId="255"/>
          <ac:spMkLst>
            <pc:docMk/>
            <pc:sldMk cId="0" sldId="267"/>
            <ac:spMk id="154" creationId="{00000000-0000-0000-0000-000000000000}"/>
          </ac:spMkLst>
        </pc:spChg>
        <pc:picChg chg="add mod">
          <ac:chgData name="Taylor Thurston" userId="10285e41d43c4120" providerId="LiveId" clId="{B8C39252-80CB-4BA6-831C-B6D63F1AF114}" dt="2020-12-30T04:36:19.988" v="1454"/>
          <ac:picMkLst>
            <pc:docMk/>
            <pc:sldMk cId="0" sldId="267"/>
            <ac:picMk id="10" creationId="{7B869A0D-CBD6-432E-BCAC-540786E18107}"/>
          </ac:picMkLst>
        </pc:picChg>
        <pc:picChg chg="del">
          <ac:chgData name="Taylor Thurston" userId="10285e41d43c4120" providerId="LiveId" clId="{B8C39252-80CB-4BA6-831C-B6D63F1AF114}" dt="2020-12-30T04:36:19.556" v="1453" actId="478"/>
          <ac:picMkLst>
            <pc:docMk/>
            <pc:sldMk cId="0" sldId="267"/>
            <ac:picMk id="152" creationId="{00000000-0000-0000-0000-000000000000}"/>
          </ac:picMkLst>
        </pc:picChg>
      </pc:sldChg>
      <pc:sldChg chg="del ord modNotesTx">
        <pc:chgData name="Taylor Thurston" userId="10285e41d43c4120" providerId="LiveId" clId="{B8C39252-80CB-4BA6-831C-B6D63F1AF114}" dt="2020-12-31T19:09:06.048" v="1743" actId="2696"/>
        <pc:sldMkLst>
          <pc:docMk/>
          <pc:sldMk cId="0" sldId="268"/>
        </pc:sldMkLst>
      </pc:sldChg>
      <pc:sldChg chg="delSp modSp mod modNotesTx">
        <pc:chgData name="Taylor Thurston" userId="10285e41d43c4120" providerId="LiveId" clId="{B8C39252-80CB-4BA6-831C-B6D63F1AF114}" dt="2020-12-31T19:52:13.459" v="1907" actId="20577"/>
        <pc:sldMkLst>
          <pc:docMk/>
          <pc:sldMk cId="0" sldId="269"/>
        </pc:sldMkLst>
        <pc:spChg chg="mod">
          <ac:chgData name="Taylor Thurston" userId="10285e41d43c4120" providerId="LiveId" clId="{B8C39252-80CB-4BA6-831C-B6D63F1AF114}" dt="2020-12-31T19:51:24.544" v="1850" actId="20577"/>
          <ac:spMkLst>
            <pc:docMk/>
            <pc:sldMk cId="0" sldId="269"/>
            <ac:spMk id="166" creationId="{00000000-0000-0000-0000-000000000000}"/>
          </ac:spMkLst>
        </pc:spChg>
        <pc:spChg chg="mod">
          <ac:chgData name="Taylor Thurston" userId="10285e41d43c4120" providerId="LiveId" clId="{B8C39252-80CB-4BA6-831C-B6D63F1AF114}" dt="2020-12-31T19:51:58.465" v="1906" actId="20577"/>
          <ac:spMkLst>
            <pc:docMk/>
            <pc:sldMk cId="0" sldId="269"/>
            <ac:spMk id="167" creationId="{00000000-0000-0000-0000-000000000000}"/>
          </ac:spMkLst>
        </pc:spChg>
        <pc:picChg chg="del">
          <ac:chgData name="Taylor Thurston" userId="10285e41d43c4120" providerId="LiveId" clId="{B8C39252-80CB-4BA6-831C-B6D63F1AF114}" dt="2020-12-31T19:51:12.116" v="1825" actId="478"/>
          <ac:picMkLst>
            <pc:docMk/>
            <pc:sldMk cId="0" sldId="269"/>
            <ac:picMk id="168" creationId="{00000000-0000-0000-0000-000000000000}"/>
          </ac:picMkLst>
        </pc:picChg>
      </pc:sldChg>
      <pc:sldChg chg="modSp add mod ord chgLayout modNotesTx">
        <pc:chgData name="Taylor Thurston" userId="10285e41d43c4120" providerId="LiveId" clId="{B8C39252-80CB-4BA6-831C-B6D63F1AF114}" dt="2020-12-31T19:08:55.954" v="1742" actId="20577"/>
        <pc:sldMkLst>
          <pc:docMk/>
          <pc:sldMk cId="2381760316" sldId="270"/>
        </pc:sldMkLst>
        <pc:spChg chg="mod ord">
          <ac:chgData name="Taylor Thurston" userId="10285e41d43c4120" providerId="LiveId" clId="{B8C39252-80CB-4BA6-831C-B6D63F1AF114}" dt="2020-12-31T19:05:11.467" v="1738" actId="700"/>
          <ac:spMkLst>
            <pc:docMk/>
            <pc:sldMk cId="2381760316" sldId="270"/>
            <ac:spMk id="143" creationId="{00000000-0000-0000-0000-000000000000}"/>
          </ac:spMkLst>
        </pc:spChg>
        <pc:spChg chg="mod ord">
          <ac:chgData name="Taylor Thurston" userId="10285e41d43c4120" providerId="LiveId" clId="{B8C39252-80CB-4BA6-831C-B6D63F1AF114}" dt="2020-12-31T19:05:11.467" v="1738" actId="700"/>
          <ac:spMkLst>
            <pc:docMk/>
            <pc:sldMk cId="2381760316" sldId="270"/>
            <ac:spMk id="144" creationId="{00000000-0000-0000-0000-000000000000}"/>
          </ac:spMkLst>
        </pc:spChg>
        <pc:picChg chg="mod">
          <ac:chgData name="Taylor Thurston" userId="10285e41d43c4120" providerId="LiveId" clId="{B8C39252-80CB-4BA6-831C-B6D63F1AF114}" dt="2020-12-31T19:05:22.029" v="1740" actId="1076"/>
          <ac:picMkLst>
            <pc:docMk/>
            <pc:sldMk cId="2381760316" sldId="270"/>
            <ac:picMk id="145" creationId="{00000000-0000-0000-0000-000000000000}"/>
          </ac:picMkLst>
        </pc:picChg>
      </pc:sldChg>
      <pc:sldChg chg="modSp add del mod">
        <pc:chgData name="Taylor Thurston" userId="10285e41d43c4120" providerId="LiveId" clId="{B8C39252-80CB-4BA6-831C-B6D63F1AF114}" dt="2020-12-31T19:09:15.818" v="1744" actId="2696"/>
        <pc:sldMkLst>
          <pc:docMk/>
          <pc:sldMk cId="355304775" sldId="271"/>
        </pc:sldMkLst>
        <pc:spChg chg="mod">
          <ac:chgData name="Taylor Thurston" userId="10285e41d43c4120" providerId="LiveId" clId="{B8C39252-80CB-4BA6-831C-B6D63F1AF114}" dt="2020-12-31T19:04:45.288" v="1732" actId="6549"/>
          <ac:spMkLst>
            <pc:docMk/>
            <pc:sldMk cId="355304775" sldId="271"/>
            <ac:spMk id="144" creationId="{00000000-0000-0000-0000-000000000000}"/>
          </ac:spMkLst>
        </pc:spChg>
      </pc:sldChg>
      <pc:sldMasterChg chg="del delSldLayout">
        <pc:chgData name="Taylor Thurston" userId="10285e41d43c4120" providerId="LiveId" clId="{B8C39252-80CB-4BA6-831C-B6D63F1AF114}" dt="2020-12-21T15:27:58.514" v="0" actId="700"/>
        <pc:sldMasterMkLst>
          <pc:docMk/>
          <pc:sldMasterMk cId="0" sldId="2147483663"/>
        </pc:sldMasterMkLst>
        <pc:sldLayoutChg chg="del">
          <pc:chgData name="Taylor Thurston" userId="10285e41d43c4120" providerId="LiveId" clId="{B8C39252-80CB-4BA6-831C-B6D63F1AF114}" dt="2020-12-21T15:27:58.514" v="0" actId="700"/>
          <pc:sldLayoutMkLst>
            <pc:docMk/>
            <pc:sldMasterMk cId="0" sldId="2147483663"/>
            <pc:sldLayoutMk cId="0" sldId="2147483664"/>
          </pc:sldLayoutMkLst>
        </pc:sldLayoutChg>
      </pc:sldMasterChg>
    </pc:docChg>
  </pc:docChgLst>
  <pc:docChgLst>
    <pc:chgData name="Peters, Daniella M." userId="87fb469b-cd7a-4b12-a1ae-bba5f0610088" providerId="ADAL" clId="{2FEC4721-6F3A-40B1-AD1B-6647B1E71B9E}"/>
    <pc:docChg chg="undo custSel addSld delSld modSld">
      <pc:chgData name="Peters, Daniella M." userId="87fb469b-cd7a-4b12-a1ae-bba5f0610088" providerId="ADAL" clId="{2FEC4721-6F3A-40B1-AD1B-6647B1E71B9E}" dt="2022-03-24T19:32:03.761" v="138" actId="14100"/>
      <pc:docMkLst>
        <pc:docMk/>
      </pc:docMkLst>
      <pc:sldChg chg="del">
        <pc:chgData name="Peters, Daniella M." userId="87fb469b-cd7a-4b12-a1ae-bba5f0610088" providerId="ADAL" clId="{2FEC4721-6F3A-40B1-AD1B-6647B1E71B9E}" dt="2022-03-24T19:24:13.689" v="8" actId="47"/>
        <pc:sldMkLst>
          <pc:docMk/>
          <pc:sldMk cId="0" sldId="258"/>
        </pc:sldMkLst>
      </pc:sldChg>
      <pc:sldChg chg="del">
        <pc:chgData name="Peters, Daniella M." userId="87fb469b-cd7a-4b12-a1ae-bba5f0610088" providerId="ADAL" clId="{2FEC4721-6F3A-40B1-AD1B-6647B1E71B9E}" dt="2022-03-24T19:26:08.073" v="52" actId="47"/>
        <pc:sldMkLst>
          <pc:docMk/>
          <pc:sldMk cId="0" sldId="259"/>
        </pc:sldMkLst>
      </pc:sldChg>
      <pc:sldChg chg="modSp mod">
        <pc:chgData name="Peters, Daniella M." userId="87fb469b-cd7a-4b12-a1ae-bba5f0610088" providerId="ADAL" clId="{2FEC4721-6F3A-40B1-AD1B-6647B1E71B9E}" dt="2022-03-24T19:27:10.350" v="54" actId="20577"/>
        <pc:sldMkLst>
          <pc:docMk/>
          <pc:sldMk cId="0" sldId="264"/>
        </pc:sldMkLst>
        <pc:spChg chg="mod">
          <ac:chgData name="Peters, Daniella M." userId="87fb469b-cd7a-4b12-a1ae-bba5f0610088" providerId="ADAL" clId="{2FEC4721-6F3A-40B1-AD1B-6647B1E71B9E}" dt="2022-03-24T19:27:10.350" v="54" actId="20577"/>
          <ac:spMkLst>
            <pc:docMk/>
            <pc:sldMk cId="0" sldId="264"/>
            <ac:spMk id="130" creationId="{00000000-0000-0000-0000-000000000000}"/>
          </ac:spMkLst>
        </pc:spChg>
      </pc:sldChg>
      <pc:sldChg chg="modSp mod">
        <pc:chgData name="Peters, Daniella M." userId="87fb469b-cd7a-4b12-a1ae-bba5f0610088" providerId="ADAL" clId="{2FEC4721-6F3A-40B1-AD1B-6647B1E71B9E}" dt="2022-03-24T19:30:47.364" v="133" actId="1035"/>
        <pc:sldMkLst>
          <pc:docMk/>
          <pc:sldMk cId="0" sldId="266"/>
        </pc:sldMkLst>
        <pc:spChg chg="mod">
          <ac:chgData name="Peters, Daniella M." userId="87fb469b-cd7a-4b12-a1ae-bba5f0610088" providerId="ADAL" clId="{2FEC4721-6F3A-40B1-AD1B-6647B1E71B9E}" dt="2022-03-24T19:30:47.364" v="133" actId="1035"/>
          <ac:spMkLst>
            <pc:docMk/>
            <pc:sldMk cId="0" sldId="266"/>
            <ac:spMk id="143" creationId="{00000000-0000-0000-0000-000000000000}"/>
          </ac:spMkLst>
        </pc:spChg>
        <pc:spChg chg="mod">
          <ac:chgData name="Peters, Daniella M." userId="87fb469b-cd7a-4b12-a1ae-bba5f0610088" providerId="ADAL" clId="{2FEC4721-6F3A-40B1-AD1B-6647B1E71B9E}" dt="2022-03-24T19:30:47.364" v="133" actId="1035"/>
          <ac:spMkLst>
            <pc:docMk/>
            <pc:sldMk cId="0" sldId="266"/>
            <ac:spMk id="144" creationId="{00000000-0000-0000-0000-000000000000}"/>
          </ac:spMkLst>
        </pc:spChg>
        <pc:picChg chg="mod">
          <ac:chgData name="Peters, Daniella M." userId="87fb469b-cd7a-4b12-a1ae-bba5f0610088" providerId="ADAL" clId="{2FEC4721-6F3A-40B1-AD1B-6647B1E71B9E}" dt="2022-03-24T19:30:47.364" v="133" actId="1035"/>
          <ac:picMkLst>
            <pc:docMk/>
            <pc:sldMk cId="0" sldId="266"/>
            <ac:picMk id="145" creationId="{00000000-0000-0000-0000-000000000000}"/>
          </ac:picMkLst>
        </pc:picChg>
      </pc:sldChg>
      <pc:sldChg chg="modSp mod">
        <pc:chgData name="Peters, Daniella M." userId="87fb469b-cd7a-4b12-a1ae-bba5f0610088" providerId="ADAL" clId="{2FEC4721-6F3A-40B1-AD1B-6647B1E71B9E}" dt="2022-03-24T19:32:03.761" v="138" actId="14100"/>
        <pc:sldMkLst>
          <pc:docMk/>
          <pc:sldMk cId="0" sldId="267"/>
        </pc:sldMkLst>
        <pc:spChg chg="mod">
          <ac:chgData name="Peters, Daniella M." userId="87fb469b-cd7a-4b12-a1ae-bba5f0610088" providerId="ADAL" clId="{2FEC4721-6F3A-40B1-AD1B-6647B1E71B9E}" dt="2022-03-24T19:32:03.761" v="138" actId="14100"/>
          <ac:spMkLst>
            <pc:docMk/>
            <pc:sldMk cId="0" sldId="267"/>
            <ac:spMk id="151" creationId="{00000000-0000-0000-0000-000000000000}"/>
          </ac:spMkLst>
        </pc:spChg>
      </pc:sldChg>
      <pc:sldChg chg="modSp mod">
        <pc:chgData name="Peters, Daniella M." userId="87fb469b-cd7a-4b12-a1ae-bba5f0610088" providerId="ADAL" clId="{2FEC4721-6F3A-40B1-AD1B-6647B1E71B9E}" dt="2022-03-24T19:31:30.126" v="136" actId="14100"/>
        <pc:sldMkLst>
          <pc:docMk/>
          <pc:sldMk cId="0" sldId="269"/>
        </pc:sldMkLst>
        <pc:spChg chg="mod">
          <ac:chgData name="Peters, Daniella M." userId="87fb469b-cd7a-4b12-a1ae-bba5f0610088" providerId="ADAL" clId="{2FEC4721-6F3A-40B1-AD1B-6647B1E71B9E}" dt="2022-03-24T19:31:30.126" v="136" actId="14100"/>
          <ac:spMkLst>
            <pc:docMk/>
            <pc:sldMk cId="0" sldId="269"/>
            <ac:spMk id="166" creationId="{00000000-0000-0000-0000-000000000000}"/>
          </ac:spMkLst>
        </pc:spChg>
        <pc:spChg chg="mod">
          <ac:chgData name="Peters, Daniella M." userId="87fb469b-cd7a-4b12-a1ae-bba5f0610088" providerId="ADAL" clId="{2FEC4721-6F3A-40B1-AD1B-6647B1E71B9E}" dt="2022-03-24T19:31:21.222" v="134" actId="14100"/>
          <ac:spMkLst>
            <pc:docMk/>
            <pc:sldMk cId="0" sldId="269"/>
            <ac:spMk id="167" creationId="{00000000-0000-0000-0000-000000000000}"/>
          </ac:spMkLst>
        </pc:spChg>
      </pc:sldChg>
      <pc:sldChg chg="modSp mod">
        <pc:chgData name="Peters, Daniella M." userId="87fb469b-cd7a-4b12-a1ae-bba5f0610088" providerId="ADAL" clId="{2FEC4721-6F3A-40B1-AD1B-6647B1E71B9E}" dt="2022-03-24T19:31:49.654" v="137" actId="948"/>
        <pc:sldMkLst>
          <pc:docMk/>
          <pc:sldMk cId="2381760316" sldId="270"/>
        </pc:sldMkLst>
        <pc:spChg chg="mod">
          <ac:chgData name="Peters, Daniella M." userId="87fb469b-cd7a-4b12-a1ae-bba5f0610088" providerId="ADAL" clId="{2FEC4721-6F3A-40B1-AD1B-6647B1E71B9E}" dt="2022-03-24T19:31:49.654" v="137" actId="948"/>
          <ac:spMkLst>
            <pc:docMk/>
            <pc:sldMk cId="2381760316" sldId="270"/>
            <ac:spMk id="144" creationId="{00000000-0000-0000-0000-000000000000}"/>
          </ac:spMkLst>
        </pc:spChg>
      </pc:sldChg>
      <pc:sldChg chg="modSp add mod">
        <pc:chgData name="Peters, Daniella M." userId="87fb469b-cd7a-4b12-a1ae-bba5f0610088" providerId="ADAL" clId="{2FEC4721-6F3A-40B1-AD1B-6647B1E71B9E}" dt="2022-03-24T19:23:55.523" v="6" actId="14100"/>
        <pc:sldMkLst>
          <pc:docMk/>
          <pc:sldMk cId="0" sldId="271"/>
        </pc:sldMkLst>
        <pc:spChg chg="mod">
          <ac:chgData name="Peters, Daniella M." userId="87fb469b-cd7a-4b12-a1ae-bba5f0610088" providerId="ADAL" clId="{2FEC4721-6F3A-40B1-AD1B-6647B1E71B9E}" dt="2022-03-24T19:23:20.804" v="1" actId="20577"/>
          <ac:spMkLst>
            <pc:docMk/>
            <pc:sldMk cId="0" sldId="271"/>
            <ac:spMk id="100" creationId="{00000000-0000-0000-0000-000000000000}"/>
          </ac:spMkLst>
        </pc:spChg>
        <pc:spChg chg="mod">
          <ac:chgData name="Peters, Daniella M." userId="87fb469b-cd7a-4b12-a1ae-bba5f0610088" providerId="ADAL" clId="{2FEC4721-6F3A-40B1-AD1B-6647B1E71B9E}" dt="2022-03-24T19:23:55.523" v="6" actId="14100"/>
          <ac:spMkLst>
            <pc:docMk/>
            <pc:sldMk cId="0" sldId="271"/>
            <ac:spMk id="101" creationId="{00000000-0000-0000-0000-000000000000}"/>
          </ac:spMkLst>
        </pc:spChg>
      </pc:sldChg>
      <pc:sldChg chg="modSp new mod">
        <pc:chgData name="Peters, Daniella M." userId="87fb469b-cd7a-4b12-a1ae-bba5f0610088" providerId="ADAL" clId="{2FEC4721-6F3A-40B1-AD1B-6647B1E71B9E}" dt="2022-03-24T19:25:59.407" v="51" actId="12"/>
        <pc:sldMkLst>
          <pc:docMk/>
          <pc:sldMk cId="2013513315" sldId="272"/>
        </pc:sldMkLst>
        <pc:spChg chg="mod">
          <ac:chgData name="Peters, Daniella M." userId="87fb469b-cd7a-4b12-a1ae-bba5f0610088" providerId="ADAL" clId="{2FEC4721-6F3A-40B1-AD1B-6647B1E71B9E}" dt="2022-03-24T19:25:47.244" v="50" actId="1036"/>
          <ac:spMkLst>
            <pc:docMk/>
            <pc:sldMk cId="2013513315" sldId="272"/>
            <ac:spMk id="2" creationId="{014241D9-93F9-4BEE-9828-A2B670E2DFA4}"/>
          </ac:spMkLst>
        </pc:spChg>
        <pc:spChg chg="mod">
          <ac:chgData name="Peters, Daniella M." userId="87fb469b-cd7a-4b12-a1ae-bba5f0610088" providerId="ADAL" clId="{2FEC4721-6F3A-40B1-AD1B-6647B1E71B9E}" dt="2022-03-24T19:25:59.407" v="51" actId="12"/>
          <ac:spMkLst>
            <pc:docMk/>
            <pc:sldMk cId="2013513315" sldId="272"/>
            <ac:spMk id="3" creationId="{86994FBB-5D64-4D02-B837-15AA52BED6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85b9f9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7885b9f9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 egg drop video may help to provide learners with some inspiration. For example: https://youtu.be/nsnyl8llfH4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K20 Center. (2020, December 14). ICAP - Buckle Up. </a:t>
            </a:r>
            <a:r>
              <a:rPr lang="en-US" sz="1100" i="1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https://www.youtube.com/watch?v=3OBNpJQxQrs&amp;feature=youtu.be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219496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 egg drop video may help to provide learners with some inspiration. For example: https://youtu.be/nsnyl8llfH4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This project can be done in class in groups of 2-4 students.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Remind students of submission and presentation dates.</a:t>
            </a:r>
            <a:endParaRPr sz="1200" dirty="0"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8d9a3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78d9a35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Play video from </a:t>
            </a: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2:50-3:17.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00" dirty="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dirty="0">
                <a:solidFill>
                  <a:srgbClr val="292929"/>
                </a:solidFill>
                <a:highlight>
                  <a:srgbClr val="FFFFFF"/>
                </a:highlight>
              </a:rPr>
              <a:t>List Posts. (2019, February 12). 3+ Minutes of people walking into glass compilation. [Video]. YouTube. </a:t>
            </a:r>
            <a:r>
              <a:rPr lang="en-US" sz="1000" dirty="0"/>
              <a:t>https://youtu.be/ebdZIh0U4Os?t=170</a:t>
            </a:r>
            <a:endParaRPr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6fdbeb4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a6fdbeb4e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USDOTNHTSA. (2015, May 8). Second Chance. [Video]. YouTube. https://www.youtube.com/watch?v=L62ueMB0E5E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8d9a359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78d9a359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</a:t>
            </a:r>
            <a:r>
              <a:rPr lang="en-US" sz="800" dirty="0">
                <a:solidFill>
                  <a:srgbClr val="909090"/>
                </a:solidFill>
              </a:rPr>
              <a:t>Crowell, B. (2006, May 10). Skaters showing Newton's third law. </a:t>
            </a:r>
            <a:r>
              <a:rPr lang="en-US" sz="800" i="1" dirty="0">
                <a:solidFill>
                  <a:srgbClr val="909090"/>
                </a:solidFill>
              </a:rPr>
              <a:t>Wikimedia Commons</a:t>
            </a:r>
            <a:r>
              <a:rPr lang="en-US" sz="800" dirty="0">
                <a:solidFill>
                  <a:srgbClr val="909090"/>
                </a:solidFill>
              </a:rPr>
              <a:t>. https://commons.wikimedia.org/wiki/File:Skaters_showing_newtons_third_law.svg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Give students 15 minutes to find picture and add a hashtag in Padlet. Then, give students 15 minutes to respond to a classmate's picture.</a:t>
            </a:r>
            <a:endParaRPr dirty="0"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fdbeb4e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Allow students 40 minutes to complete this activity.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students, when highlighting, should not highlight every line after the main idea. They should select key points that support the main ideas.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Students’ summaries should take each idea and pull all the evidence together to explain the article in 3-5 sentences.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ga6fdbeb4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0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BNpJQxQrs&amp;feature=youtu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3OBNpJQxQrs&amp;feature=youtu.be&amp;ab_channel=K20Center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dZIh0U4Os?t=1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2ueMB0E5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6fdbeb4e0_0_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C.R.U.S.H. &amp; Smush</a:t>
            </a:r>
            <a:endParaRPr dirty="0"/>
          </a:p>
        </p:txBody>
      </p:sp>
      <p:sp>
        <p:nvSpPr>
          <p:cNvPr id="137" name="Google Shape;137;ga6fdbeb4e0_0_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Do the following as you read “</a:t>
            </a:r>
            <a:r>
              <a:rPr lang="en-US" sz="2400" dirty="0">
                <a:solidFill>
                  <a:schemeClr val="tx1"/>
                </a:solidFill>
              </a:rPr>
              <a:t>The Physics of Car Safety”</a:t>
            </a:r>
            <a:r>
              <a:rPr lang="en-US" sz="2400" dirty="0"/>
              <a:t>:</a:t>
            </a:r>
            <a:endParaRPr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Circle</a:t>
            </a:r>
            <a:r>
              <a:rPr lang="en-US" sz="2000" dirty="0"/>
              <a:t> any new vocabulary. Look up each definition and, in the margin of the reading, record a sentence that uses each circled word correctly.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Read</a:t>
            </a:r>
            <a:r>
              <a:rPr lang="en-US" sz="2000" dirty="0"/>
              <a:t> the article using your knowledge of the new vocabulary words.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Underline</a:t>
            </a:r>
            <a:r>
              <a:rPr lang="en-US" sz="2000" dirty="0"/>
              <a:t> the vocabulary you already know.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Star </a:t>
            </a:r>
            <a:r>
              <a:rPr lang="en-US" sz="2000" dirty="0"/>
              <a:t>the</a:t>
            </a:r>
            <a:r>
              <a:rPr lang="en-US" sz="2000" b="1" dirty="0"/>
              <a:t> </a:t>
            </a:r>
            <a:r>
              <a:rPr lang="en-US" sz="2000" dirty="0"/>
              <a:t>main ideas throughout the reading.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Highlight</a:t>
            </a:r>
            <a:r>
              <a:rPr lang="en-US" sz="2000" dirty="0"/>
              <a:t> evidence that supports the main idea.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Summarize and condense (</a:t>
            </a:r>
            <a:r>
              <a:rPr lang="en-US" sz="2000" b="1" dirty="0"/>
              <a:t>smush</a:t>
            </a:r>
            <a:r>
              <a:rPr lang="en-US" sz="2000" dirty="0"/>
              <a:t>) the article into your own words. </a:t>
            </a:r>
            <a:endParaRPr sz="2000" dirty="0"/>
          </a:p>
        </p:txBody>
      </p:sp>
      <p:pic>
        <p:nvPicPr>
          <p:cNvPr id="138" name="Google Shape;138;ga6fdbeb4e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79210" y="396748"/>
            <a:ext cx="1218474" cy="8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85b9f974_0_5"/>
          <p:cNvSpPr txBox="1">
            <a:spLocks noGrp="1"/>
          </p:cNvSpPr>
          <p:nvPr>
            <p:ph type="body" idx="1"/>
          </p:nvPr>
        </p:nvSpPr>
        <p:spPr>
          <a:xfrm>
            <a:off x="457199" y="851325"/>
            <a:ext cx="8051275" cy="129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 dirty="0"/>
              <a:t>Let’s learn about two professions that need to understand the physics of car crashes, but from two vastly different angles.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 dirty="0"/>
              <a:t>What kind of research would they need to do on Newton’s laws in order to be successful at these jobs?</a:t>
            </a: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7885b9f974_0_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975" y="2147324"/>
            <a:ext cx="4375551" cy="226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885b9f974_0_5"/>
          <p:cNvSpPr txBox="1"/>
          <p:nvPr/>
        </p:nvSpPr>
        <p:spPr>
          <a:xfrm>
            <a:off x="2200975" y="4427892"/>
            <a:ext cx="4375551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ICAP - Buckle Up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9" name="Google Shape;143;g6b5dd66c86_0_0">
            <a:extLst>
              <a:ext uri="{FF2B5EF4-FFF2-40B4-BE49-F238E27FC236}">
                <a16:creationId xmlns:a16="http://schemas.microsoft.com/office/drawing/2014/main" id="{8AC63614-E7B2-43E1-B7F7-C42AC5550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208"/>
            <a:ext cx="8229600" cy="49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pic>
        <p:nvPicPr>
          <p:cNvPr id="10" name="Google Shape;145;g6b5dd66c86_0_0">
            <a:extLst>
              <a:ext uri="{FF2B5EF4-FFF2-40B4-BE49-F238E27FC236}">
                <a16:creationId xmlns:a16="http://schemas.microsoft.com/office/drawing/2014/main" id="{7B869A0D-CBD6-432E-BCAC-540786E1810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6253" b="37887"/>
          <a:stretch/>
        </p:blipFill>
        <p:spPr>
          <a:xfrm>
            <a:off x="5596280" y="157170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5dd66c8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sp>
        <p:nvSpPr>
          <p:cNvPr id="144" name="Google Shape;144;g6b5dd66c86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600"/>
              </a:spcAft>
              <a:buSzPts val="1700"/>
              <a:buFont typeface="Calibri"/>
              <a:buChar char="•"/>
            </a:pPr>
            <a:r>
              <a:rPr lang="en-US" sz="2000" dirty="0"/>
              <a:t>Think of a job you are interested in pursuing or find fascinating.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2000" dirty="0"/>
              <a:t>How does that occupation institute safety procedures to reduce momentum on an object? Why are those safety precautions essential to that job?</a:t>
            </a:r>
          </a:p>
        </p:txBody>
      </p:sp>
      <p:pic>
        <p:nvPicPr>
          <p:cNvPr id="145" name="Google Shape;145;g6b5dd66c86_0_0"/>
          <p:cNvPicPr preferRelativeResize="0"/>
          <p:nvPr/>
        </p:nvPicPr>
        <p:blipFill rotWithShape="1">
          <a:blip r:embed="rId3">
            <a:alphaModFix/>
          </a:blip>
          <a:srcRect t="36253" b="37887"/>
          <a:stretch/>
        </p:blipFill>
        <p:spPr>
          <a:xfrm>
            <a:off x="3250315" y="3097530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6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5dd66c86_0_0"/>
          <p:cNvSpPr txBox="1">
            <a:spLocks noGrp="1"/>
          </p:cNvSpPr>
          <p:nvPr>
            <p:ph type="title"/>
          </p:nvPr>
        </p:nvSpPr>
        <p:spPr>
          <a:xfrm>
            <a:off x="457200" y="362616"/>
            <a:ext cx="8229600" cy="49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sp>
        <p:nvSpPr>
          <p:cNvPr id="144" name="Google Shape;144;g6b5dd66c86_0_0"/>
          <p:cNvSpPr txBox="1">
            <a:spLocks noGrp="1"/>
          </p:cNvSpPr>
          <p:nvPr>
            <p:ph type="body" idx="1"/>
          </p:nvPr>
        </p:nvSpPr>
        <p:spPr>
          <a:xfrm>
            <a:off x="331081" y="962733"/>
            <a:ext cx="8229600" cy="38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sz="1900" dirty="0"/>
              <a:t>Now it’s time to design your own collision model. (Inanimate objects only!)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sz="1900" dirty="0"/>
              <a:t>Research different types of protective equipment used to reduce the impact of a collision.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sz="1900" dirty="0"/>
              <a:t>Create three collisions, improving your safety precautions with each trial.</a:t>
            </a:r>
            <a:endParaRPr sz="1900" dirty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Char char="•"/>
            </a:pPr>
            <a:r>
              <a:rPr lang="en-US" dirty="0"/>
              <a:t>In the first trial, determine the effects of the collision on an object when no safety precautions are taken. </a:t>
            </a:r>
            <a:endParaRPr dirty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dirty="0"/>
              <a:t>In the second trial, add a safety precaution of your choice, and determine what impact it has on the momentum of an object.</a:t>
            </a:r>
            <a:endParaRPr dirty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dirty="0"/>
              <a:t>In the third trial, improve your safety precautions and determine how they decrease the momentum of an object during the impact.</a:t>
            </a:r>
            <a:endParaRPr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Use the Safety First Engineering Instructions to guide your experiment.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 dirty="0"/>
              <a:t>*Be sure to check the rubric before designing and again before submission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900" dirty="0"/>
          </a:p>
        </p:txBody>
      </p:sp>
      <p:pic>
        <p:nvPicPr>
          <p:cNvPr id="145" name="Google Shape;145;g6b5dd66c86_0_0"/>
          <p:cNvPicPr preferRelativeResize="0"/>
          <p:nvPr/>
        </p:nvPicPr>
        <p:blipFill rotWithShape="1">
          <a:blip r:embed="rId3">
            <a:alphaModFix/>
          </a:blip>
          <a:srcRect t="36253" b="37887"/>
          <a:stretch/>
        </p:blipFill>
        <p:spPr>
          <a:xfrm>
            <a:off x="5596280" y="268578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457200" y="12221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Let’s Present Our Findings</a:t>
            </a:r>
            <a:endParaRPr dirty="0"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457199" y="1045754"/>
            <a:ext cx="828790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Create a </a:t>
            </a:r>
            <a:r>
              <a:rPr lang="en-US" sz="2000" u="sng" dirty="0">
                <a:solidFill>
                  <a:srgbClr val="0097A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Prezi</a:t>
            </a:r>
            <a:r>
              <a:rPr lang="en-US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PowerPoint, or complete the Safety First Engineering Instructions packet to share your findings. Include the following: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Introduction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Objectives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List of materials used throughout the experiment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Procedure used to design and construct the model (including pictures)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Explanation of all three trials, especially relating to what your learned about reducing the momentum of the object in a collision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 completed version of the data table (also provided on page 3 of the Safety First Engineering Instructions packet)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 summary of the data table; this summary should incorporate learned terminology and should explain the role of speed, momentum, </a:t>
            </a:r>
            <a:b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acceleration, and force.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Buckle Up</a:t>
            </a:r>
            <a:endParaRPr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Physical Science</a:t>
            </a:r>
            <a:endParaRPr dirty="0"/>
          </a:p>
        </p:txBody>
      </p:sp>
      <p:pic>
        <p:nvPicPr>
          <p:cNvPr id="77" name="Google Shape;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201" y="512575"/>
            <a:ext cx="3822748" cy="382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434675" cy="19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happens when two objects interact with each other?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important constraints can help reduce changes occurring on an object in motion?</a:t>
            </a:r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41D9-93F9-4BEE-9828-A2B670E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801888"/>
            <a:ext cx="7772400" cy="1021842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94FBB-5D64-4D02-B837-15AA52BE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842833"/>
            <a:ext cx="7772400" cy="2501727"/>
          </a:xfrm>
        </p:spPr>
        <p:txBody>
          <a:bodyPr/>
          <a:lstStyle/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Examine and explain evidence of Newton’s laws.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Identify real-world problems with solutions that require an understanding of the direction of energy by forces.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Carry out an investigation showing that the more time in which a collision occurs will decrease the force acting on an object.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Design constraints that minimize (reduce) the force on an object during a collision.</a:t>
            </a:r>
          </a:p>
        </p:txBody>
      </p:sp>
    </p:spTree>
    <p:extLst>
      <p:ext uri="{BB962C8B-B14F-4D97-AF65-F5344CB8AC3E}">
        <p14:creationId xmlns:p14="http://schemas.microsoft.com/office/powerpoint/2010/main" val="20135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8d9a3591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Noggin Versus Glass Compilation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  <a:endParaRPr dirty="0"/>
          </a:p>
        </p:txBody>
      </p:sp>
      <p:sp>
        <p:nvSpPr>
          <p:cNvPr id="95" name="Google Shape;95;g78d9a3591c_0_0"/>
          <p:cNvSpPr txBox="1">
            <a:spLocks noGrp="1"/>
          </p:cNvSpPr>
          <p:nvPr>
            <p:ph type="body" idx="1"/>
          </p:nvPr>
        </p:nvSpPr>
        <p:spPr>
          <a:xfrm>
            <a:off x="1673012" y="4191339"/>
            <a:ext cx="5797973" cy="8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 (2:50 to 3:17), think of what is occurring. What do you notice about it?</a:t>
            </a: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97" name="Google Shape;97;g78d9a3591c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486" t="17060" r="29201" b="32625"/>
          <a:stretch/>
        </p:blipFill>
        <p:spPr>
          <a:xfrm>
            <a:off x="1497606" y="1159907"/>
            <a:ext cx="6148784" cy="2975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fdbeb4e0_0_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Second Chance</a:t>
            </a:r>
            <a:endParaRPr dirty="0"/>
          </a:p>
        </p:txBody>
      </p:sp>
      <p:sp>
        <p:nvSpPr>
          <p:cNvPr id="103" name="Google Shape;103;ga6fdbeb4e0_0_3"/>
          <p:cNvSpPr txBox="1">
            <a:spLocks noGrp="1"/>
          </p:cNvSpPr>
          <p:nvPr>
            <p:ph type="body" idx="1"/>
          </p:nvPr>
        </p:nvSpPr>
        <p:spPr>
          <a:xfrm>
            <a:off x="1673012" y="4191338"/>
            <a:ext cx="5798100" cy="7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watching, consider the relationship between this video and the first clip.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04" name="Google Shape;104;ga6fdbeb4e0_0_3"/>
          <p:cNvSpPr txBox="1"/>
          <p:nvPr/>
        </p:nvSpPr>
        <p:spPr>
          <a:xfrm>
            <a:off x="2167466" y="3855291"/>
            <a:ext cx="480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5" name="Google Shape;105;ga6fdbeb4e0_0_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593" t="17061" r="28821" b="30500"/>
          <a:stretch/>
        </p:blipFill>
        <p:spPr>
          <a:xfrm>
            <a:off x="1631262" y="1170334"/>
            <a:ext cx="5881408" cy="29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Initial Model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Create an initial model </a:t>
            </a: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of the forces that occur during a collision (such as a car crash or a person running into glass doors). </a:t>
            </a:r>
            <a:endParaRPr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•"/>
            </a:pP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Compare your model with your group members’ models. List similarities and differences among your peers.</a:t>
            </a:r>
            <a:endParaRPr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464" y="189905"/>
            <a:ext cx="2913224" cy="291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l="10168" t="37985" r="10617" b="40838"/>
          <a:stretch/>
        </p:blipFill>
        <p:spPr>
          <a:xfrm>
            <a:off x="4836424" y="3103129"/>
            <a:ext cx="3561303" cy="95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d9a3591c_0_7"/>
          <p:cNvSpPr txBox="1">
            <a:spLocks noGrp="1"/>
          </p:cNvSpPr>
          <p:nvPr>
            <p:ph type="body" idx="1"/>
          </p:nvPr>
        </p:nvSpPr>
        <p:spPr>
          <a:xfrm>
            <a:off x="368950" y="1733566"/>
            <a:ext cx="4203050" cy="243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Isaac Newton </a:t>
            </a:r>
            <a:r>
              <a:rPr lang="en-US" sz="2200" dirty="0"/>
              <a:t>was a physicist and mathematician who lived from 1642-1727. </a:t>
            </a:r>
            <a:endParaRPr sz="22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Newton’s third law: </a:t>
            </a:r>
            <a:r>
              <a:rPr lang="en-US" sz="2200" dirty="0"/>
              <a:t>for every action, there is an equal and opposite reaction. 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19" name="Google Shape;119;g78d9a3591c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663" y="1623396"/>
            <a:ext cx="2941525" cy="24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8d9a3591c_0_7"/>
          <p:cNvSpPr txBox="1">
            <a:spLocks noGrp="1"/>
          </p:cNvSpPr>
          <p:nvPr>
            <p:ph type="body" idx="4294967295"/>
          </p:nvPr>
        </p:nvSpPr>
        <p:spPr>
          <a:xfrm>
            <a:off x="5009154" y="4010362"/>
            <a:ext cx="3091560" cy="27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200" dirty="0">
                <a:solidFill>
                  <a:schemeClr val="tx1"/>
                </a:solidFill>
              </a:rPr>
              <a:t>These ice skaters illustrate Newton’s third law.</a:t>
            </a:r>
            <a:endParaRPr sz="1200" dirty="0">
              <a:solidFill>
                <a:schemeClr val="tx1"/>
              </a:solidFill>
            </a:endParaRPr>
          </a:p>
        </p:txBody>
      </p:sp>
      <p:cxnSp>
        <p:nvCxnSpPr>
          <p:cNvPr id="121" name="Google Shape;121;g78d9a3591c_0_7"/>
          <p:cNvCxnSpPr/>
          <p:nvPr/>
        </p:nvCxnSpPr>
        <p:spPr>
          <a:xfrm>
            <a:off x="6033654" y="2969004"/>
            <a:ext cx="100445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Google Shape;122;g78d9a3591c_0_7"/>
          <p:cNvCxnSpPr/>
          <p:nvPr/>
        </p:nvCxnSpPr>
        <p:spPr>
          <a:xfrm rot="10800000">
            <a:off x="6554934" y="2851240"/>
            <a:ext cx="36368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3" name="Google Shape;123;g78d9a3591c_0_7"/>
          <p:cNvCxnSpPr/>
          <p:nvPr/>
        </p:nvCxnSpPr>
        <p:spPr>
          <a:xfrm>
            <a:off x="6120247" y="2851240"/>
            <a:ext cx="36368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4" name="Google Shape;124;g78d9a3591c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Newton’s Third Law of Motion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Pick a Pic</a:t>
            </a:r>
            <a:endParaRPr dirty="0"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083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Choose a photo that shows a reaction similar to the ones we saw in the videos. Add your picture to Padlet.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 Padlet, add a hashtag to your photo that describes what the photo is about (“#</a:t>
            </a:r>
            <a:r>
              <a:rPr lang="en-US" sz="2400" dirty="0" err="1"/>
              <a:t>carcrash</a:t>
            </a:r>
            <a:r>
              <a:rPr lang="en-US" sz="2400" dirty="0"/>
              <a:t>”).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sz="2400" dirty="0"/>
              <a:t>Do a Gallery Walk of your classmates’ pictures. Choose one that hasn’t been selected by another student yet. Add a hashtag and explain how it reflects Newton’s third law.</a:t>
            </a:r>
            <a:endParaRPr sz="2400" dirty="0"/>
          </a:p>
        </p:txBody>
      </p:sp>
      <p:pic>
        <p:nvPicPr>
          <p:cNvPr id="131" name="Google Shape;1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848" y="-91350"/>
            <a:ext cx="1717825" cy="15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14149</TotalTime>
  <Words>1077</Words>
  <Application>Microsoft Office PowerPoint</Application>
  <PresentationFormat>On-screen Show (16:9)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Constantia</vt:lpstr>
      <vt:lpstr>Noto Sans Symbols</vt:lpstr>
      <vt:lpstr>Georgia</vt:lpstr>
      <vt:lpstr>Open Sans</vt:lpstr>
      <vt:lpstr>LEARN theme</vt:lpstr>
      <vt:lpstr>PowerPoint Presentation</vt:lpstr>
      <vt:lpstr>Buckle Up</vt:lpstr>
      <vt:lpstr>Essential Questions</vt:lpstr>
      <vt:lpstr>Lesson Objectives</vt:lpstr>
      <vt:lpstr>Noggin Versus Glass Compilation </vt:lpstr>
      <vt:lpstr>Second Chance</vt:lpstr>
      <vt:lpstr>Initial Model</vt:lpstr>
      <vt:lpstr>Newton’s Third Law of Motion</vt:lpstr>
      <vt:lpstr>Pick a Pic</vt:lpstr>
      <vt:lpstr>C.R.U.S.H. &amp; Smush</vt:lpstr>
      <vt:lpstr>Safety First Engineering</vt:lpstr>
      <vt:lpstr>Safety First Engineering</vt:lpstr>
      <vt:lpstr>Safety First Engineering</vt:lpstr>
      <vt:lpstr>Let’s Present Our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dc:creator>K20 Center</dc:creator>
  <cp:lastModifiedBy>Daniella Peters</cp:lastModifiedBy>
  <cp:revision>1</cp:revision>
  <dcterms:modified xsi:type="dcterms:W3CDTF">2022-03-24T19:32:53Z</dcterms:modified>
</cp:coreProperties>
</file>