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
  </p:notesMasterIdLst>
  <p:sldIdLst>
    <p:sldId id="256" r:id="rId2"/>
  </p:sldIdLst>
  <p:sldSz cx="9144000" cy="5143500" type="screen16x9"/>
  <p:notesSz cx="6858000" cy="9144000"/>
  <p:embeddedFontLst>
    <p:embeddedFont>
      <p:font typeface="Archivo Narrow" panose="020B0604020202020204" charset="0"/>
      <p:regular r:id="rId4"/>
      <p:bold r:id="rId5"/>
      <p:italic r:id="rId6"/>
      <p:boldItalic r:id="rId7"/>
    </p:embeddedFont>
    <p:embeddedFont>
      <p:font typeface="Arsenal" panose="020B0604020202020204" charset="0"/>
      <p:regular r:id="rId8"/>
      <p:bold r:id="rId9"/>
      <p:italic r:id="rId10"/>
      <p:boldItalic r:id="rId11"/>
    </p:embeddedFont>
    <p:embeddedFont>
      <p:font typeface="Bangers" panose="020B0604020202020204" charset="0"/>
      <p:regular r:id="rId12"/>
    </p:embeddedFont>
    <p:embeddedFont>
      <p:font typeface="Bree Serif" panose="020B0604020202020204" charset="0"/>
      <p:regular r:id="rId13"/>
    </p:embeddedFont>
    <p:embeddedFont>
      <p:font typeface="Cabin Condensed" panose="020B0604020202020204" charset="0"/>
      <p:regular r:id="rId14"/>
      <p:bold r:id="rId15"/>
    </p:embeddedFont>
    <p:embeddedFont>
      <p:font typeface="Cabin Condensed Medium" panose="020B0604020202020204" charset="0"/>
      <p:regular r:id="rId16"/>
      <p:bold r:id="rId17"/>
    </p:embeddedFont>
    <p:embeddedFont>
      <p:font typeface="Caveat Brush" panose="020B0604020202020204" pitchFamily="2" charset="0"/>
      <p:regular r:id="rId18"/>
    </p:embeddedFont>
    <p:embeddedFont>
      <p:font typeface="Impact" panose="020B0806030902050204" pitchFamily="34" charset="0"/>
      <p:regular r:id="rId19"/>
    </p:embeddedFont>
    <p:embeddedFont>
      <p:font typeface="Nunito" panose="020B0604020202020204" pitchFamily="2" charset="0"/>
      <p:regular r:id="rId20"/>
      <p:bold r:id="rId21"/>
      <p:italic r:id="rId22"/>
      <p:boldItalic r:id="rId23"/>
    </p:embeddedFont>
    <p:embeddedFont>
      <p:font typeface="Passion One" panose="020B0604020202020204" charset="0"/>
      <p:regular r:id="rId24"/>
      <p:bold r:id="rId25"/>
    </p:embeddedFont>
    <p:embeddedFont>
      <p:font typeface="Squada One" panose="020B0604020202020204" charset="0"/>
      <p:regular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8" roundtripDataSignature="AMtx7mhlcZIe9/+OIKnjjbMHinSD5L5T6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764FD7-1654-4845-B97F-88867002B214}" v="1" dt="2022-03-24T19:33:32.8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30" d="100"/>
          <a:sy n="230" d="100"/>
        </p:scale>
        <p:origin x="3600"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0.fntdata"/><Relationship Id="rId18" Type="http://schemas.openxmlformats.org/officeDocument/2006/relationships/font" Target="fonts/font15.fntdata"/><Relationship Id="rId26" Type="http://schemas.openxmlformats.org/officeDocument/2006/relationships/font" Target="fonts/font23.fntdata"/><Relationship Id="rId3" Type="http://schemas.openxmlformats.org/officeDocument/2006/relationships/notesMaster" Target="notesMasters/notesMaster1.xml"/><Relationship Id="rId21" Type="http://schemas.openxmlformats.org/officeDocument/2006/relationships/font" Target="fonts/font18.fntdata"/><Relationship Id="rId34" Type="http://schemas.microsoft.com/office/2015/10/relationships/revisionInfo" Target="revisionInfo.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font" Target="fonts/font14.fntdata"/><Relationship Id="rId25" Type="http://schemas.openxmlformats.org/officeDocument/2006/relationships/font" Target="fonts/font22.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font" Target="fonts/font13.fntdata"/><Relationship Id="rId20" Type="http://schemas.openxmlformats.org/officeDocument/2006/relationships/font" Target="fonts/font17.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24" Type="http://schemas.openxmlformats.org/officeDocument/2006/relationships/font" Target="fonts/font21.fntdata"/><Relationship Id="rId32" Type="http://schemas.openxmlformats.org/officeDocument/2006/relationships/tableStyles" Target="tableStyles.xml"/><Relationship Id="rId5" Type="http://schemas.openxmlformats.org/officeDocument/2006/relationships/font" Target="fonts/font2.fntdata"/><Relationship Id="rId15" Type="http://schemas.openxmlformats.org/officeDocument/2006/relationships/font" Target="fonts/font12.fntdata"/><Relationship Id="rId23" Type="http://schemas.openxmlformats.org/officeDocument/2006/relationships/font" Target="fonts/font20.fntdata"/><Relationship Id="rId28" Type="http://customschemas.google.com/relationships/presentationmetadata" Target="metadata"/><Relationship Id="rId10" Type="http://schemas.openxmlformats.org/officeDocument/2006/relationships/font" Target="fonts/font7.fntdata"/><Relationship Id="rId19" Type="http://schemas.openxmlformats.org/officeDocument/2006/relationships/font" Target="fonts/font16.fntdata"/><Relationship Id="rId31" Type="http://schemas.openxmlformats.org/officeDocument/2006/relationships/theme" Target="theme/theme1.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 Id="rId22" Type="http://schemas.openxmlformats.org/officeDocument/2006/relationships/font" Target="fonts/font19.fntdata"/><Relationship Id="rId30" Type="http://schemas.openxmlformats.org/officeDocument/2006/relationships/viewProps" Target="viewProps.xml"/><Relationship Id="rId8" Type="http://schemas.openxmlformats.org/officeDocument/2006/relationships/font" Target="fonts/font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ylor Thurston" userId="10285e41d43c4120" providerId="LiveId" clId="{E2F41106-5DCE-4CFF-AC3F-342AC8F27B24}"/>
    <pc:docChg chg="modSld">
      <pc:chgData name="Taylor Thurston" userId="10285e41d43c4120" providerId="LiveId" clId="{E2F41106-5DCE-4CFF-AC3F-342AC8F27B24}" dt="2021-02-19T15:02:55.402" v="8" actId="6549"/>
      <pc:docMkLst>
        <pc:docMk/>
      </pc:docMkLst>
      <pc:sldChg chg="modNotesTx">
        <pc:chgData name="Taylor Thurston" userId="10285e41d43c4120" providerId="LiveId" clId="{E2F41106-5DCE-4CFF-AC3F-342AC8F27B24}" dt="2021-02-19T15:02:55.402" v="8" actId="6549"/>
        <pc:sldMkLst>
          <pc:docMk/>
          <pc:sldMk cId="0"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TEACHER NOTES: For this board, show your users how to COPY one of the sticky notes that are off the left hand side of the screen and then PASTE it so they can have their own note. This new note is the one they will write on. </a:t>
            </a:r>
            <a:endParaRPr dirty="0"/>
          </a:p>
          <a:p>
            <a:pPr marL="0" lvl="0" indent="0" algn="l" rtl="0">
              <a:lnSpc>
                <a:spcPct val="100000"/>
              </a:lnSpc>
              <a:spcBef>
                <a:spcPts val="0"/>
              </a:spcBef>
              <a:spcAft>
                <a:spcPts val="0"/>
              </a:spcAft>
              <a:buSzPts val="1100"/>
              <a:buNone/>
            </a:pPr>
            <a:r>
              <a:rPr lang="en" dirty="0"/>
              <a:t>You can add the title of the slide as the subject of this board and add notes, reminders, etc on the yellow sticky note</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mailto:rodonnell@rocklinusd.org" TargetMode="Externa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rayer">
  <p:cSld name="CUSTOM_1_1">
    <p:bg>
      <p:bgPr>
        <a:solidFill>
          <a:srgbClr val="434343"/>
        </a:solidFill>
        <a:effectLst/>
      </p:bgPr>
    </p:bg>
    <p:spTree>
      <p:nvGrpSpPr>
        <p:cNvPr id="1" name="Shape 9"/>
        <p:cNvGrpSpPr/>
        <p:nvPr/>
      </p:nvGrpSpPr>
      <p:grpSpPr>
        <a:xfrm>
          <a:off x="0" y="0"/>
          <a:ext cx="0" cy="0"/>
          <a:chOff x="0" y="0"/>
          <a:chExt cx="0" cy="0"/>
        </a:xfrm>
      </p:grpSpPr>
      <p:pic>
        <p:nvPicPr>
          <p:cNvPr id="10" name="Google Shape;10;p6"/>
          <p:cNvPicPr preferRelativeResize="0"/>
          <p:nvPr/>
        </p:nvPicPr>
        <p:blipFill rotWithShape="1">
          <a:blip r:embed="rId2">
            <a:alphaModFix/>
          </a:blip>
          <a:srcRect t="5399" b="7929"/>
          <a:stretch/>
        </p:blipFill>
        <p:spPr>
          <a:xfrm>
            <a:off x="74951" y="54343"/>
            <a:ext cx="8837626" cy="5002875"/>
          </a:xfrm>
          <a:prstGeom prst="rect">
            <a:avLst/>
          </a:prstGeom>
          <a:noFill/>
          <a:ln>
            <a:noFill/>
          </a:ln>
        </p:spPr>
      </p:pic>
      <p:sp>
        <p:nvSpPr>
          <p:cNvPr id="11" name="Google Shape;11;p6"/>
          <p:cNvSpPr txBox="1">
            <a:spLocks noGrp="1"/>
          </p:cNvSpPr>
          <p:nvPr>
            <p:ph type="title"/>
          </p:nvPr>
        </p:nvSpPr>
        <p:spPr>
          <a:xfrm>
            <a:off x="3543950" y="2281275"/>
            <a:ext cx="2064300" cy="67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1600">
                <a:solidFill>
                  <a:srgbClr val="FFD966"/>
                </a:solidFill>
                <a:latin typeface="Cabin Condensed Medium"/>
                <a:ea typeface="Cabin Condensed Medium"/>
                <a:cs typeface="Cabin Condensed Medium"/>
                <a:sym typeface="Cabin Condensed Medium"/>
              </a:defRPr>
            </a:lvl1pPr>
            <a:lvl2pPr lvl="1" algn="l">
              <a:lnSpc>
                <a:spcPct val="100000"/>
              </a:lnSpc>
              <a:spcBef>
                <a:spcPts val="0"/>
              </a:spcBef>
              <a:spcAft>
                <a:spcPts val="0"/>
              </a:spcAft>
              <a:buSzPts val="2800"/>
              <a:buNone/>
              <a:defRPr sz="1600">
                <a:solidFill>
                  <a:srgbClr val="FFD966"/>
                </a:solidFill>
                <a:latin typeface="Cabin Condensed Medium"/>
                <a:ea typeface="Cabin Condensed Medium"/>
                <a:cs typeface="Cabin Condensed Medium"/>
                <a:sym typeface="Cabin Condensed Medium"/>
              </a:defRPr>
            </a:lvl2pPr>
            <a:lvl3pPr lvl="2" algn="l">
              <a:lnSpc>
                <a:spcPct val="100000"/>
              </a:lnSpc>
              <a:spcBef>
                <a:spcPts val="0"/>
              </a:spcBef>
              <a:spcAft>
                <a:spcPts val="0"/>
              </a:spcAft>
              <a:buSzPts val="2800"/>
              <a:buNone/>
              <a:defRPr sz="1600">
                <a:solidFill>
                  <a:srgbClr val="FFD966"/>
                </a:solidFill>
                <a:latin typeface="Cabin Condensed Medium"/>
                <a:ea typeface="Cabin Condensed Medium"/>
                <a:cs typeface="Cabin Condensed Medium"/>
                <a:sym typeface="Cabin Condensed Medium"/>
              </a:defRPr>
            </a:lvl3pPr>
            <a:lvl4pPr lvl="3" algn="l">
              <a:lnSpc>
                <a:spcPct val="100000"/>
              </a:lnSpc>
              <a:spcBef>
                <a:spcPts val="0"/>
              </a:spcBef>
              <a:spcAft>
                <a:spcPts val="0"/>
              </a:spcAft>
              <a:buSzPts val="2800"/>
              <a:buNone/>
              <a:defRPr sz="1600">
                <a:solidFill>
                  <a:srgbClr val="FFD966"/>
                </a:solidFill>
                <a:latin typeface="Cabin Condensed Medium"/>
                <a:ea typeface="Cabin Condensed Medium"/>
                <a:cs typeface="Cabin Condensed Medium"/>
                <a:sym typeface="Cabin Condensed Medium"/>
              </a:defRPr>
            </a:lvl4pPr>
            <a:lvl5pPr lvl="4" algn="l">
              <a:lnSpc>
                <a:spcPct val="100000"/>
              </a:lnSpc>
              <a:spcBef>
                <a:spcPts val="0"/>
              </a:spcBef>
              <a:spcAft>
                <a:spcPts val="0"/>
              </a:spcAft>
              <a:buSzPts val="2800"/>
              <a:buNone/>
              <a:defRPr sz="1600">
                <a:solidFill>
                  <a:srgbClr val="FFD966"/>
                </a:solidFill>
                <a:latin typeface="Cabin Condensed Medium"/>
                <a:ea typeface="Cabin Condensed Medium"/>
                <a:cs typeface="Cabin Condensed Medium"/>
                <a:sym typeface="Cabin Condensed Medium"/>
              </a:defRPr>
            </a:lvl5pPr>
            <a:lvl6pPr lvl="5" algn="l">
              <a:lnSpc>
                <a:spcPct val="100000"/>
              </a:lnSpc>
              <a:spcBef>
                <a:spcPts val="0"/>
              </a:spcBef>
              <a:spcAft>
                <a:spcPts val="0"/>
              </a:spcAft>
              <a:buSzPts val="2800"/>
              <a:buNone/>
              <a:defRPr sz="1600">
                <a:solidFill>
                  <a:srgbClr val="FFD966"/>
                </a:solidFill>
                <a:latin typeface="Cabin Condensed Medium"/>
                <a:ea typeface="Cabin Condensed Medium"/>
                <a:cs typeface="Cabin Condensed Medium"/>
                <a:sym typeface="Cabin Condensed Medium"/>
              </a:defRPr>
            </a:lvl6pPr>
            <a:lvl7pPr lvl="6" algn="l">
              <a:lnSpc>
                <a:spcPct val="100000"/>
              </a:lnSpc>
              <a:spcBef>
                <a:spcPts val="0"/>
              </a:spcBef>
              <a:spcAft>
                <a:spcPts val="0"/>
              </a:spcAft>
              <a:buSzPts val="2800"/>
              <a:buNone/>
              <a:defRPr sz="1600">
                <a:solidFill>
                  <a:srgbClr val="FFD966"/>
                </a:solidFill>
                <a:latin typeface="Cabin Condensed Medium"/>
                <a:ea typeface="Cabin Condensed Medium"/>
                <a:cs typeface="Cabin Condensed Medium"/>
                <a:sym typeface="Cabin Condensed Medium"/>
              </a:defRPr>
            </a:lvl7pPr>
            <a:lvl8pPr lvl="7" algn="l">
              <a:lnSpc>
                <a:spcPct val="100000"/>
              </a:lnSpc>
              <a:spcBef>
                <a:spcPts val="0"/>
              </a:spcBef>
              <a:spcAft>
                <a:spcPts val="0"/>
              </a:spcAft>
              <a:buSzPts val="2800"/>
              <a:buNone/>
              <a:defRPr sz="1600">
                <a:solidFill>
                  <a:srgbClr val="FFD966"/>
                </a:solidFill>
                <a:latin typeface="Cabin Condensed Medium"/>
                <a:ea typeface="Cabin Condensed Medium"/>
                <a:cs typeface="Cabin Condensed Medium"/>
                <a:sym typeface="Cabin Condensed Medium"/>
              </a:defRPr>
            </a:lvl8pPr>
            <a:lvl9pPr lvl="8" algn="l">
              <a:lnSpc>
                <a:spcPct val="100000"/>
              </a:lnSpc>
              <a:spcBef>
                <a:spcPts val="0"/>
              </a:spcBef>
              <a:spcAft>
                <a:spcPts val="0"/>
              </a:spcAft>
              <a:buSzPts val="2800"/>
              <a:buNone/>
              <a:defRPr sz="1600">
                <a:solidFill>
                  <a:srgbClr val="FFD966"/>
                </a:solidFill>
                <a:latin typeface="Cabin Condensed Medium"/>
                <a:ea typeface="Cabin Condensed Medium"/>
                <a:cs typeface="Cabin Condensed Medium"/>
                <a:sym typeface="Cabin Condensed Medium"/>
              </a:defRPr>
            </a:lvl9pPr>
          </a:lstStyle>
          <a:p>
            <a:endParaRPr/>
          </a:p>
        </p:txBody>
      </p:sp>
      <p:sp>
        <p:nvSpPr>
          <p:cNvPr id="12" name="Google Shape;12;p6"/>
          <p:cNvSpPr txBox="1">
            <a:spLocks noGrp="1"/>
          </p:cNvSpPr>
          <p:nvPr>
            <p:ph type="subTitle" idx="1"/>
          </p:nvPr>
        </p:nvSpPr>
        <p:spPr>
          <a:xfrm>
            <a:off x="492800" y="700800"/>
            <a:ext cx="3335400" cy="1161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600">
                <a:solidFill>
                  <a:srgbClr val="FFE599"/>
                </a:solidFill>
                <a:latin typeface="Cabin Condensed"/>
                <a:ea typeface="Cabin Condensed"/>
                <a:cs typeface="Cabin Condensed"/>
                <a:sym typeface="Cabin Condensed"/>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
        <p:nvSpPr>
          <p:cNvPr id="13" name="Google Shape;13;p6"/>
          <p:cNvSpPr txBox="1">
            <a:spLocks noGrp="1"/>
          </p:cNvSpPr>
          <p:nvPr>
            <p:ph type="subTitle" idx="2"/>
          </p:nvPr>
        </p:nvSpPr>
        <p:spPr>
          <a:xfrm>
            <a:off x="492800" y="3192900"/>
            <a:ext cx="3335400" cy="1161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600">
                <a:solidFill>
                  <a:srgbClr val="FFE599"/>
                </a:solidFill>
                <a:latin typeface="Cabin Condensed"/>
                <a:ea typeface="Cabin Condensed"/>
                <a:cs typeface="Cabin Condensed"/>
                <a:sym typeface="Cabin Condensed"/>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
        <p:nvSpPr>
          <p:cNvPr id="14" name="Google Shape;14;p6"/>
          <p:cNvSpPr txBox="1">
            <a:spLocks noGrp="1"/>
          </p:cNvSpPr>
          <p:nvPr>
            <p:ph type="subTitle" idx="3"/>
          </p:nvPr>
        </p:nvSpPr>
        <p:spPr>
          <a:xfrm>
            <a:off x="5205325" y="3192900"/>
            <a:ext cx="3335400" cy="1161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600">
                <a:solidFill>
                  <a:srgbClr val="FFE599"/>
                </a:solidFill>
                <a:latin typeface="Cabin Condensed"/>
                <a:ea typeface="Cabin Condensed"/>
                <a:cs typeface="Cabin Condensed"/>
                <a:sym typeface="Cabin Condensed"/>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
        <p:nvSpPr>
          <p:cNvPr id="15" name="Google Shape;15;p6"/>
          <p:cNvSpPr txBox="1">
            <a:spLocks noGrp="1"/>
          </p:cNvSpPr>
          <p:nvPr>
            <p:ph type="subTitle" idx="4"/>
          </p:nvPr>
        </p:nvSpPr>
        <p:spPr>
          <a:xfrm>
            <a:off x="4877425" y="700800"/>
            <a:ext cx="3335400" cy="1161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600">
                <a:solidFill>
                  <a:srgbClr val="FFE599"/>
                </a:solidFill>
                <a:latin typeface="Cabin Condensed"/>
                <a:ea typeface="Cabin Condensed"/>
                <a:cs typeface="Cabin Condensed"/>
                <a:sym typeface="Cabin Condensed"/>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rkboard" type="title">
  <p:cSld name="TITLE">
    <p:bg>
      <p:bgPr>
        <a:solidFill>
          <a:srgbClr val="000000"/>
        </a:solidFill>
        <a:effectLst/>
      </p:bgPr>
    </p:bg>
    <p:spTree>
      <p:nvGrpSpPr>
        <p:cNvPr id="1" name="Shape 16"/>
        <p:cNvGrpSpPr/>
        <p:nvPr/>
      </p:nvGrpSpPr>
      <p:grpSpPr>
        <a:xfrm>
          <a:off x="0" y="0"/>
          <a:ext cx="0" cy="0"/>
          <a:chOff x="0" y="0"/>
          <a:chExt cx="0" cy="0"/>
        </a:xfrm>
      </p:grpSpPr>
      <p:pic>
        <p:nvPicPr>
          <p:cNvPr id="17" name="Google Shape;17;p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8" name="Google Shape;18;p5"/>
          <p:cNvSpPr/>
          <p:nvPr/>
        </p:nvSpPr>
        <p:spPr>
          <a:xfrm rot="-1770">
            <a:off x="2644945" y="228230"/>
            <a:ext cx="5827501" cy="982500"/>
          </a:xfrm>
          <a:prstGeom prst="snip1Rect">
            <a:avLst>
              <a:gd name="adj" fmla="val 9596"/>
            </a:avLst>
          </a:prstGeom>
          <a:solidFill>
            <a:srgbClr val="FFD966"/>
          </a:solidFill>
          <a:ln>
            <a:noFill/>
          </a:ln>
          <a:effectLst>
            <a:outerShdw blurRad="57150" dist="19050" dir="5400000" algn="bl" rotWithShape="0">
              <a:srgbClr val="000000">
                <a:alpha val="49411"/>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Bree Serif"/>
              <a:ea typeface="Bree Serif"/>
              <a:cs typeface="Bree Serif"/>
              <a:sym typeface="Bree Serif"/>
            </a:endParaRPr>
          </a:p>
        </p:txBody>
      </p:sp>
      <p:sp>
        <p:nvSpPr>
          <p:cNvPr id="19" name="Google Shape;19;p5"/>
          <p:cNvSpPr txBox="1">
            <a:spLocks noGrp="1"/>
          </p:cNvSpPr>
          <p:nvPr>
            <p:ph type="ctrTitle"/>
          </p:nvPr>
        </p:nvSpPr>
        <p:spPr>
          <a:xfrm>
            <a:off x="2778800" y="432000"/>
            <a:ext cx="5693700" cy="556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20" name="Google Shape;20;p5"/>
          <p:cNvSpPr/>
          <p:nvPr/>
        </p:nvSpPr>
        <p:spPr>
          <a:xfrm rot="-180322">
            <a:off x="642002" y="250739"/>
            <a:ext cx="1705145" cy="1672364"/>
          </a:xfrm>
          <a:prstGeom prst="snip1Rect">
            <a:avLst>
              <a:gd name="adj" fmla="val 9596"/>
            </a:avLst>
          </a:prstGeom>
          <a:solidFill>
            <a:srgbClr val="FFD966"/>
          </a:solidFill>
          <a:ln>
            <a:noFill/>
          </a:ln>
          <a:effectLst>
            <a:outerShdw blurRad="57150" dist="19050" dir="5400000" algn="bl" rotWithShape="0">
              <a:srgbClr val="000000">
                <a:alpha val="49411"/>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Bree Serif"/>
              <a:ea typeface="Bree Serif"/>
              <a:cs typeface="Bree Serif"/>
              <a:sym typeface="Bree Serif"/>
            </a:endParaRPr>
          </a:p>
        </p:txBody>
      </p:sp>
      <p:sp>
        <p:nvSpPr>
          <p:cNvPr id="21" name="Google Shape;21;p5"/>
          <p:cNvSpPr txBox="1">
            <a:spLocks noGrp="1"/>
          </p:cNvSpPr>
          <p:nvPr>
            <p:ph type="subTitle" idx="1"/>
          </p:nvPr>
        </p:nvSpPr>
        <p:spPr>
          <a:xfrm rot="-151031">
            <a:off x="535364" y="533997"/>
            <a:ext cx="1837473" cy="132067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1800"/>
              <a:buFont typeface="Bree Serif"/>
              <a:buNone/>
              <a:defRPr>
                <a:solidFill>
                  <a:srgbClr val="000000"/>
                </a:solidFill>
                <a:latin typeface="Bree Serif"/>
                <a:ea typeface="Bree Serif"/>
                <a:cs typeface="Bree Serif"/>
                <a:sym typeface="Bree Serif"/>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3" name="Google Shape;23;p5"/>
          <p:cNvPicPr preferRelativeResize="0"/>
          <p:nvPr/>
        </p:nvPicPr>
        <p:blipFill rotWithShape="1">
          <a:blip r:embed="rId3">
            <a:alphaModFix/>
          </a:blip>
          <a:srcRect/>
          <a:stretch/>
        </p:blipFill>
        <p:spPr>
          <a:xfrm>
            <a:off x="2512324" y="0"/>
            <a:ext cx="500700" cy="480925"/>
          </a:xfrm>
          <a:prstGeom prst="rect">
            <a:avLst/>
          </a:prstGeom>
          <a:noFill/>
          <a:ln>
            <a:noFill/>
          </a:ln>
        </p:spPr>
      </p:pic>
      <p:pic>
        <p:nvPicPr>
          <p:cNvPr id="24" name="Google Shape;24;p5"/>
          <p:cNvPicPr preferRelativeResize="0"/>
          <p:nvPr/>
        </p:nvPicPr>
        <p:blipFill rotWithShape="1">
          <a:blip r:embed="rId3">
            <a:alphaModFix/>
          </a:blip>
          <a:srcRect/>
          <a:stretch/>
        </p:blipFill>
        <p:spPr>
          <a:xfrm>
            <a:off x="7871286" y="29505"/>
            <a:ext cx="500700" cy="480925"/>
          </a:xfrm>
          <a:prstGeom prst="rect">
            <a:avLst/>
          </a:prstGeom>
          <a:noFill/>
          <a:ln>
            <a:noFill/>
          </a:ln>
        </p:spPr>
      </p:pic>
      <p:pic>
        <p:nvPicPr>
          <p:cNvPr id="25" name="Google Shape;25;p5"/>
          <p:cNvPicPr preferRelativeResize="0"/>
          <p:nvPr/>
        </p:nvPicPr>
        <p:blipFill rotWithShape="1">
          <a:blip r:embed="rId4">
            <a:alphaModFix/>
          </a:blip>
          <a:srcRect b="11016"/>
          <a:stretch/>
        </p:blipFill>
        <p:spPr>
          <a:xfrm>
            <a:off x="1261313" y="32888"/>
            <a:ext cx="466525" cy="4151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halkboard" type="secHead">
  <p:cSld name="SECTION_HEADER">
    <p:spTree>
      <p:nvGrpSpPr>
        <p:cNvPr id="1" name="Shape 26"/>
        <p:cNvGrpSpPr/>
        <p:nvPr/>
      </p:nvGrpSpPr>
      <p:grpSpPr>
        <a:xfrm>
          <a:off x="0" y="0"/>
          <a:ext cx="0" cy="0"/>
          <a:chOff x="0" y="0"/>
          <a:chExt cx="0" cy="0"/>
        </a:xfrm>
      </p:grpSpPr>
      <p:pic>
        <p:nvPicPr>
          <p:cNvPr id="27" name="Google Shape;27;p7"/>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8" name="Google Shape;28;p7"/>
          <p:cNvPicPr preferRelativeResize="0"/>
          <p:nvPr/>
        </p:nvPicPr>
        <p:blipFill rotWithShape="1">
          <a:blip r:embed="rId3">
            <a:alphaModFix/>
          </a:blip>
          <a:srcRect/>
          <a:stretch/>
        </p:blipFill>
        <p:spPr>
          <a:xfrm>
            <a:off x="188850" y="175350"/>
            <a:ext cx="8708674" cy="4792824"/>
          </a:xfrm>
          <a:prstGeom prst="rect">
            <a:avLst/>
          </a:prstGeom>
          <a:noFill/>
          <a:ln>
            <a:noFill/>
          </a:ln>
        </p:spPr>
      </p:pic>
      <p:sp>
        <p:nvSpPr>
          <p:cNvPr id="29" name="Google Shape;29;p7"/>
          <p:cNvSpPr/>
          <p:nvPr/>
        </p:nvSpPr>
        <p:spPr>
          <a:xfrm>
            <a:off x="457750" y="738024"/>
            <a:ext cx="5985975" cy="124975"/>
          </a:xfrm>
          <a:custGeom>
            <a:avLst/>
            <a:gdLst/>
            <a:ahLst/>
            <a:cxnLst/>
            <a:rect l="l" t="t" r="r" b="b"/>
            <a:pathLst>
              <a:path w="239439" h="4999" extrusionOk="0">
                <a:moveTo>
                  <a:pt x="0" y="4194"/>
                </a:moveTo>
                <a:cubicBezTo>
                  <a:pt x="42388" y="509"/>
                  <a:pt x="85354" y="-62"/>
                  <a:pt x="127642" y="4634"/>
                </a:cubicBezTo>
                <a:cubicBezTo>
                  <a:pt x="139220" y="5920"/>
                  <a:pt x="150880" y="2760"/>
                  <a:pt x="162413" y="1113"/>
                </a:cubicBezTo>
                <a:cubicBezTo>
                  <a:pt x="174904" y="-671"/>
                  <a:pt x="187648" y="1113"/>
                  <a:pt x="200266" y="1113"/>
                </a:cubicBezTo>
                <a:cubicBezTo>
                  <a:pt x="210829" y="1113"/>
                  <a:pt x="221663" y="-1261"/>
                  <a:pt x="231956" y="1113"/>
                </a:cubicBezTo>
                <a:cubicBezTo>
                  <a:pt x="234489" y="1697"/>
                  <a:pt x="236839" y="3314"/>
                  <a:pt x="239439" y="3314"/>
                </a:cubicBezTo>
              </a:path>
            </a:pathLst>
          </a:custGeom>
          <a:no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7"/>
          <p:cNvSpPr txBox="1">
            <a:spLocks noGrp="1"/>
          </p:cNvSpPr>
          <p:nvPr>
            <p:ph type="title"/>
          </p:nvPr>
        </p:nvSpPr>
        <p:spPr>
          <a:xfrm>
            <a:off x="188850" y="175350"/>
            <a:ext cx="6255000" cy="592800"/>
          </a:xfrm>
          <a:prstGeom prst="rect">
            <a:avLst/>
          </a:prstGeom>
          <a:noFill/>
          <a:ln>
            <a:noFill/>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1pPr>
            <a:lvl2pPr lvl="1" algn="ctr">
              <a:lnSpc>
                <a:spcPct val="100000"/>
              </a:lnSpc>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2pPr>
            <a:lvl3pPr lvl="2" algn="ctr">
              <a:lnSpc>
                <a:spcPct val="100000"/>
              </a:lnSpc>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3pPr>
            <a:lvl4pPr lvl="3" algn="ctr">
              <a:lnSpc>
                <a:spcPct val="100000"/>
              </a:lnSpc>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4pPr>
            <a:lvl5pPr lvl="4" algn="ctr">
              <a:lnSpc>
                <a:spcPct val="100000"/>
              </a:lnSpc>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5pPr>
            <a:lvl6pPr lvl="5" algn="ctr">
              <a:lnSpc>
                <a:spcPct val="100000"/>
              </a:lnSpc>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6pPr>
            <a:lvl7pPr lvl="6" algn="ctr">
              <a:lnSpc>
                <a:spcPct val="100000"/>
              </a:lnSpc>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7pPr>
            <a:lvl8pPr lvl="7" algn="ctr">
              <a:lnSpc>
                <a:spcPct val="100000"/>
              </a:lnSpc>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8pPr>
            <a:lvl9pPr lvl="8" algn="ctr">
              <a:lnSpc>
                <a:spcPct val="100000"/>
              </a:lnSpc>
              <a:spcBef>
                <a:spcPts val="0"/>
              </a:spcBef>
              <a:spcAft>
                <a:spcPts val="0"/>
              </a:spcAft>
              <a:buClr>
                <a:srgbClr val="FFFFFF"/>
              </a:buClr>
              <a:buSzPts val="3600"/>
              <a:buFont typeface="Caveat Brush"/>
              <a:buNone/>
              <a:defRPr sz="3600">
                <a:solidFill>
                  <a:srgbClr val="FFFFFF"/>
                </a:solidFill>
                <a:latin typeface="Caveat Brush"/>
                <a:ea typeface="Caveat Brush"/>
                <a:cs typeface="Caveat Brush"/>
                <a:sym typeface="Caveat Brush"/>
              </a:defRPr>
            </a:lvl9pPr>
          </a:lstStyle>
          <a:p>
            <a:endParaRPr/>
          </a:p>
        </p:txBody>
      </p:sp>
      <p:sp>
        <p:nvSpPr>
          <p:cNvPr id="31" name="Google Shape;3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2" name="Google Shape;32;p7"/>
          <p:cNvPicPr preferRelativeResize="0"/>
          <p:nvPr/>
        </p:nvPicPr>
        <p:blipFill rotWithShape="1">
          <a:blip r:embed="rId4">
            <a:alphaModFix/>
          </a:blip>
          <a:srcRect/>
          <a:stretch/>
        </p:blipFill>
        <p:spPr>
          <a:xfrm rot="-8885373">
            <a:off x="6052885" y="-113893"/>
            <a:ext cx="1716381" cy="1286737"/>
          </a:xfrm>
          <a:prstGeom prst="rect">
            <a:avLst/>
          </a:prstGeom>
          <a:noFill/>
          <a:ln>
            <a:noFill/>
          </a:ln>
        </p:spPr>
      </p:pic>
      <p:sp>
        <p:nvSpPr>
          <p:cNvPr id="33" name="Google Shape;33;p7">
            <a:hlinkClick r:id="rId5"/>
          </p:cNvPr>
          <p:cNvSpPr txBox="1"/>
          <p:nvPr/>
        </p:nvSpPr>
        <p:spPr>
          <a:xfrm>
            <a:off x="6132925" y="4627425"/>
            <a:ext cx="25974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rodonnell@rocklinusd.org</a:t>
            </a:r>
            <a:endParaRPr sz="1400" b="0" i="0" u="none" strike="noStrike" cap="none">
              <a:solidFill>
                <a:srgbClr val="FFFFFF"/>
              </a:solidFill>
              <a:latin typeface="Arial"/>
              <a:ea typeface="Arial"/>
              <a:cs typeface="Arial"/>
              <a:sym typeface="Arial"/>
            </a:endParaRPr>
          </a:p>
        </p:txBody>
      </p:sp>
      <p:sp>
        <p:nvSpPr>
          <p:cNvPr id="34" name="Google Shape;34;p7"/>
          <p:cNvSpPr txBox="1">
            <a:spLocks noGrp="1"/>
          </p:cNvSpPr>
          <p:nvPr>
            <p:ph type="body" idx="1"/>
          </p:nvPr>
        </p:nvSpPr>
        <p:spPr>
          <a:xfrm>
            <a:off x="397875" y="1978413"/>
            <a:ext cx="2535600" cy="26490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Font typeface="Impact"/>
              <a:buChar char="●"/>
              <a:defRPr>
                <a:latin typeface="Impact"/>
                <a:ea typeface="Impact"/>
                <a:cs typeface="Impact"/>
                <a:sym typeface="Impact"/>
              </a:defRPr>
            </a:lvl1pPr>
            <a:lvl2pPr marL="914400" lvl="1" indent="-317500" algn="l">
              <a:lnSpc>
                <a:spcPct val="115000"/>
              </a:lnSpc>
              <a:spcBef>
                <a:spcPts val="1600"/>
              </a:spcBef>
              <a:spcAft>
                <a:spcPts val="0"/>
              </a:spcAft>
              <a:buSzPts val="1400"/>
              <a:buFont typeface="Impact"/>
              <a:buChar char="○"/>
              <a:defRPr>
                <a:latin typeface="Impact"/>
                <a:ea typeface="Impact"/>
                <a:cs typeface="Impact"/>
                <a:sym typeface="Impact"/>
              </a:defRPr>
            </a:lvl2pPr>
            <a:lvl3pPr marL="1371600" lvl="2" indent="-317500" algn="l">
              <a:lnSpc>
                <a:spcPct val="115000"/>
              </a:lnSpc>
              <a:spcBef>
                <a:spcPts val="1600"/>
              </a:spcBef>
              <a:spcAft>
                <a:spcPts val="0"/>
              </a:spcAft>
              <a:buSzPts val="1400"/>
              <a:buFont typeface="Impact"/>
              <a:buChar char="■"/>
              <a:defRPr>
                <a:latin typeface="Impact"/>
                <a:ea typeface="Impact"/>
                <a:cs typeface="Impact"/>
                <a:sym typeface="Impact"/>
              </a:defRPr>
            </a:lvl3pPr>
            <a:lvl4pPr marL="1828800" lvl="3" indent="-317500" algn="l">
              <a:lnSpc>
                <a:spcPct val="115000"/>
              </a:lnSpc>
              <a:spcBef>
                <a:spcPts val="1600"/>
              </a:spcBef>
              <a:spcAft>
                <a:spcPts val="0"/>
              </a:spcAft>
              <a:buSzPts val="1400"/>
              <a:buFont typeface="Impact"/>
              <a:buChar char="●"/>
              <a:defRPr>
                <a:latin typeface="Impact"/>
                <a:ea typeface="Impact"/>
                <a:cs typeface="Impact"/>
                <a:sym typeface="Impact"/>
              </a:defRPr>
            </a:lvl4pPr>
            <a:lvl5pPr marL="2286000" lvl="4" indent="-317500" algn="l">
              <a:lnSpc>
                <a:spcPct val="115000"/>
              </a:lnSpc>
              <a:spcBef>
                <a:spcPts val="1600"/>
              </a:spcBef>
              <a:spcAft>
                <a:spcPts val="0"/>
              </a:spcAft>
              <a:buSzPts val="1400"/>
              <a:buFont typeface="Impact"/>
              <a:buChar char="○"/>
              <a:defRPr>
                <a:latin typeface="Impact"/>
                <a:ea typeface="Impact"/>
                <a:cs typeface="Impact"/>
                <a:sym typeface="Impact"/>
              </a:defRPr>
            </a:lvl5pPr>
            <a:lvl6pPr marL="2743200" lvl="5" indent="-317500" algn="l">
              <a:lnSpc>
                <a:spcPct val="115000"/>
              </a:lnSpc>
              <a:spcBef>
                <a:spcPts val="1600"/>
              </a:spcBef>
              <a:spcAft>
                <a:spcPts val="0"/>
              </a:spcAft>
              <a:buSzPts val="1400"/>
              <a:buFont typeface="Impact"/>
              <a:buChar char="■"/>
              <a:defRPr>
                <a:latin typeface="Impact"/>
                <a:ea typeface="Impact"/>
                <a:cs typeface="Impact"/>
                <a:sym typeface="Impact"/>
              </a:defRPr>
            </a:lvl6pPr>
            <a:lvl7pPr marL="3200400" lvl="6" indent="-317500" algn="l">
              <a:lnSpc>
                <a:spcPct val="115000"/>
              </a:lnSpc>
              <a:spcBef>
                <a:spcPts val="1600"/>
              </a:spcBef>
              <a:spcAft>
                <a:spcPts val="0"/>
              </a:spcAft>
              <a:buSzPts val="1400"/>
              <a:buFont typeface="Impact"/>
              <a:buChar char="●"/>
              <a:defRPr>
                <a:latin typeface="Impact"/>
                <a:ea typeface="Impact"/>
                <a:cs typeface="Impact"/>
                <a:sym typeface="Impact"/>
              </a:defRPr>
            </a:lvl7pPr>
            <a:lvl8pPr marL="3657600" lvl="7" indent="-317500" algn="l">
              <a:lnSpc>
                <a:spcPct val="115000"/>
              </a:lnSpc>
              <a:spcBef>
                <a:spcPts val="1600"/>
              </a:spcBef>
              <a:spcAft>
                <a:spcPts val="0"/>
              </a:spcAft>
              <a:buSzPts val="1400"/>
              <a:buFont typeface="Impact"/>
              <a:buChar char="○"/>
              <a:defRPr>
                <a:latin typeface="Impact"/>
                <a:ea typeface="Impact"/>
                <a:cs typeface="Impact"/>
                <a:sym typeface="Impact"/>
              </a:defRPr>
            </a:lvl8pPr>
            <a:lvl9pPr marL="4114800" lvl="8" indent="-317500" algn="l">
              <a:lnSpc>
                <a:spcPct val="115000"/>
              </a:lnSpc>
              <a:spcBef>
                <a:spcPts val="1600"/>
              </a:spcBef>
              <a:spcAft>
                <a:spcPts val="1600"/>
              </a:spcAft>
              <a:buSzPts val="1400"/>
              <a:buFont typeface="Impact"/>
              <a:buChar char="■"/>
              <a:defRPr>
                <a:latin typeface="Impact"/>
                <a:ea typeface="Impact"/>
                <a:cs typeface="Impact"/>
                <a:sym typeface="Impac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Grid Pattern">
  <p:cSld name="SECTION_HEADER_1">
    <p:spTree>
      <p:nvGrpSpPr>
        <p:cNvPr id="1" name="Shape 35"/>
        <p:cNvGrpSpPr/>
        <p:nvPr/>
      </p:nvGrpSpPr>
      <p:grpSpPr>
        <a:xfrm>
          <a:off x="0" y="0"/>
          <a:ext cx="0" cy="0"/>
          <a:chOff x="0" y="0"/>
          <a:chExt cx="0" cy="0"/>
        </a:xfrm>
      </p:grpSpPr>
      <p:pic>
        <p:nvPicPr>
          <p:cNvPr id="36" name="Google Shape;36;p8"/>
          <p:cNvPicPr preferRelativeResize="0"/>
          <p:nvPr/>
        </p:nvPicPr>
        <p:blipFill rotWithShape="1">
          <a:blip r:embed="rId2">
            <a:alphaModFix amt="36000"/>
          </a:blip>
          <a:srcRect/>
          <a:stretch/>
        </p:blipFill>
        <p:spPr>
          <a:xfrm>
            <a:off x="0" y="7"/>
            <a:ext cx="9144000" cy="5143492"/>
          </a:xfrm>
          <a:prstGeom prst="rect">
            <a:avLst/>
          </a:prstGeom>
          <a:noFill/>
          <a:ln>
            <a:noFill/>
          </a:ln>
        </p:spPr>
      </p:pic>
      <p:sp>
        <p:nvSpPr>
          <p:cNvPr id="37" name="Google Shape;37;p8"/>
          <p:cNvSpPr/>
          <p:nvPr/>
        </p:nvSpPr>
        <p:spPr>
          <a:xfrm>
            <a:off x="5625" y="9369"/>
            <a:ext cx="9144000" cy="663300"/>
          </a:xfrm>
          <a:prstGeom prst="rect">
            <a:avLst/>
          </a:prstGeom>
          <a:solidFill>
            <a:srgbClr val="FFFF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8"/>
          <p:cNvSpPr txBox="1">
            <a:spLocks noGrp="1"/>
          </p:cNvSpPr>
          <p:nvPr>
            <p:ph type="title"/>
          </p:nvPr>
        </p:nvSpPr>
        <p:spPr>
          <a:xfrm>
            <a:off x="132625" y="44625"/>
            <a:ext cx="6255000" cy="592800"/>
          </a:xfrm>
          <a:prstGeom prst="rect">
            <a:avLst/>
          </a:prstGeom>
          <a:noFill/>
          <a:ln>
            <a:noFill/>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lvl1pPr lvl="0" algn="l">
              <a:lnSpc>
                <a:spcPct val="100000"/>
              </a:lnSpc>
              <a:spcBef>
                <a:spcPts val="0"/>
              </a:spcBef>
              <a:spcAft>
                <a:spcPts val="0"/>
              </a:spcAft>
              <a:buClr>
                <a:srgbClr val="434343"/>
              </a:buClr>
              <a:buSzPts val="3200"/>
              <a:buFont typeface="Archivo Narrow"/>
              <a:buNone/>
              <a:defRPr sz="3200">
                <a:solidFill>
                  <a:srgbClr val="434343"/>
                </a:solidFill>
                <a:latin typeface="Archivo Narrow"/>
                <a:ea typeface="Archivo Narrow"/>
                <a:cs typeface="Archivo Narrow"/>
                <a:sym typeface="Archivo Narrow"/>
              </a:defRPr>
            </a:lvl1pPr>
            <a:lvl2pPr lvl="1" algn="l">
              <a:lnSpc>
                <a:spcPct val="100000"/>
              </a:lnSpc>
              <a:spcBef>
                <a:spcPts val="0"/>
              </a:spcBef>
              <a:spcAft>
                <a:spcPts val="0"/>
              </a:spcAft>
              <a:buClr>
                <a:srgbClr val="434343"/>
              </a:buClr>
              <a:buSzPts val="3200"/>
              <a:buFont typeface="Archivo Narrow"/>
              <a:buNone/>
              <a:defRPr sz="3200">
                <a:solidFill>
                  <a:srgbClr val="434343"/>
                </a:solidFill>
                <a:latin typeface="Archivo Narrow"/>
                <a:ea typeface="Archivo Narrow"/>
                <a:cs typeface="Archivo Narrow"/>
                <a:sym typeface="Archivo Narrow"/>
              </a:defRPr>
            </a:lvl2pPr>
            <a:lvl3pPr lvl="2" algn="l">
              <a:lnSpc>
                <a:spcPct val="100000"/>
              </a:lnSpc>
              <a:spcBef>
                <a:spcPts val="0"/>
              </a:spcBef>
              <a:spcAft>
                <a:spcPts val="0"/>
              </a:spcAft>
              <a:buClr>
                <a:srgbClr val="434343"/>
              </a:buClr>
              <a:buSzPts val="3200"/>
              <a:buFont typeface="Archivo Narrow"/>
              <a:buNone/>
              <a:defRPr sz="3200">
                <a:solidFill>
                  <a:srgbClr val="434343"/>
                </a:solidFill>
                <a:latin typeface="Archivo Narrow"/>
                <a:ea typeface="Archivo Narrow"/>
                <a:cs typeface="Archivo Narrow"/>
                <a:sym typeface="Archivo Narrow"/>
              </a:defRPr>
            </a:lvl3pPr>
            <a:lvl4pPr lvl="3" algn="l">
              <a:lnSpc>
                <a:spcPct val="100000"/>
              </a:lnSpc>
              <a:spcBef>
                <a:spcPts val="0"/>
              </a:spcBef>
              <a:spcAft>
                <a:spcPts val="0"/>
              </a:spcAft>
              <a:buClr>
                <a:srgbClr val="434343"/>
              </a:buClr>
              <a:buSzPts val="3200"/>
              <a:buFont typeface="Archivo Narrow"/>
              <a:buNone/>
              <a:defRPr sz="3200">
                <a:solidFill>
                  <a:srgbClr val="434343"/>
                </a:solidFill>
                <a:latin typeface="Archivo Narrow"/>
                <a:ea typeface="Archivo Narrow"/>
                <a:cs typeface="Archivo Narrow"/>
                <a:sym typeface="Archivo Narrow"/>
              </a:defRPr>
            </a:lvl4pPr>
            <a:lvl5pPr lvl="4" algn="l">
              <a:lnSpc>
                <a:spcPct val="100000"/>
              </a:lnSpc>
              <a:spcBef>
                <a:spcPts val="0"/>
              </a:spcBef>
              <a:spcAft>
                <a:spcPts val="0"/>
              </a:spcAft>
              <a:buClr>
                <a:srgbClr val="434343"/>
              </a:buClr>
              <a:buSzPts val="3200"/>
              <a:buFont typeface="Archivo Narrow"/>
              <a:buNone/>
              <a:defRPr sz="3200">
                <a:solidFill>
                  <a:srgbClr val="434343"/>
                </a:solidFill>
                <a:latin typeface="Archivo Narrow"/>
                <a:ea typeface="Archivo Narrow"/>
                <a:cs typeface="Archivo Narrow"/>
                <a:sym typeface="Archivo Narrow"/>
              </a:defRPr>
            </a:lvl5pPr>
            <a:lvl6pPr lvl="5" algn="l">
              <a:lnSpc>
                <a:spcPct val="100000"/>
              </a:lnSpc>
              <a:spcBef>
                <a:spcPts val="0"/>
              </a:spcBef>
              <a:spcAft>
                <a:spcPts val="0"/>
              </a:spcAft>
              <a:buClr>
                <a:srgbClr val="434343"/>
              </a:buClr>
              <a:buSzPts val="3200"/>
              <a:buFont typeface="Archivo Narrow"/>
              <a:buNone/>
              <a:defRPr sz="3200">
                <a:solidFill>
                  <a:srgbClr val="434343"/>
                </a:solidFill>
                <a:latin typeface="Archivo Narrow"/>
                <a:ea typeface="Archivo Narrow"/>
                <a:cs typeface="Archivo Narrow"/>
                <a:sym typeface="Archivo Narrow"/>
              </a:defRPr>
            </a:lvl6pPr>
            <a:lvl7pPr lvl="6" algn="l">
              <a:lnSpc>
                <a:spcPct val="100000"/>
              </a:lnSpc>
              <a:spcBef>
                <a:spcPts val="0"/>
              </a:spcBef>
              <a:spcAft>
                <a:spcPts val="0"/>
              </a:spcAft>
              <a:buClr>
                <a:srgbClr val="434343"/>
              </a:buClr>
              <a:buSzPts val="3200"/>
              <a:buFont typeface="Archivo Narrow"/>
              <a:buNone/>
              <a:defRPr sz="3200">
                <a:solidFill>
                  <a:srgbClr val="434343"/>
                </a:solidFill>
                <a:latin typeface="Archivo Narrow"/>
                <a:ea typeface="Archivo Narrow"/>
                <a:cs typeface="Archivo Narrow"/>
                <a:sym typeface="Archivo Narrow"/>
              </a:defRPr>
            </a:lvl7pPr>
            <a:lvl8pPr lvl="7" algn="l">
              <a:lnSpc>
                <a:spcPct val="100000"/>
              </a:lnSpc>
              <a:spcBef>
                <a:spcPts val="0"/>
              </a:spcBef>
              <a:spcAft>
                <a:spcPts val="0"/>
              </a:spcAft>
              <a:buClr>
                <a:srgbClr val="434343"/>
              </a:buClr>
              <a:buSzPts val="3200"/>
              <a:buFont typeface="Archivo Narrow"/>
              <a:buNone/>
              <a:defRPr sz="3200">
                <a:solidFill>
                  <a:srgbClr val="434343"/>
                </a:solidFill>
                <a:latin typeface="Archivo Narrow"/>
                <a:ea typeface="Archivo Narrow"/>
                <a:cs typeface="Archivo Narrow"/>
                <a:sym typeface="Archivo Narrow"/>
              </a:defRPr>
            </a:lvl8pPr>
            <a:lvl9pPr lvl="8" algn="l">
              <a:lnSpc>
                <a:spcPct val="100000"/>
              </a:lnSpc>
              <a:spcBef>
                <a:spcPts val="0"/>
              </a:spcBef>
              <a:spcAft>
                <a:spcPts val="0"/>
              </a:spcAft>
              <a:buClr>
                <a:srgbClr val="434343"/>
              </a:buClr>
              <a:buSzPts val="3200"/>
              <a:buFont typeface="Archivo Narrow"/>
              <a:buNone/>
              <a:defRPr sz="3200">
                <a:solidFill>
                  <a:srgbClr val="434343"/>
                </a:solidFill>
                <a:latin typeface="Archivo Narrow"/>
                <a:ea typeface="Archivo Narrow"/>
                <a:cs typeface="Archivo Narrow"/>
                <a:sym typeface="Archivo Narrow"/>
              </a:defRPr>
            </a:lvl9pPr>
          </a:lstStyle>
          <a:p>
            <a:endParaRPr/>
          </a:p>
        </p:txBody>
      </p:sp>
      <p:sp>
        <p:nvSpPr>
          <p:cNvPr id="39" name="Google Shape;39;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nn Diagram">
  <p:cSld name="CUSTOM">
    <p:bg>
      <p:bgPr>
        <a:solidFill>
          <a:srgbClr val="EFEFEF"/>
        </a:solidFill>
        <a:effectLst/>
      </p:bgPr>
    </p:bg>
    <p:spTree>
      <p:nvGrpSpPr>
        <p:cNvPr id="1" name="Shape 40"/>
        <p:cNvGrpSpPr/>
        <p:nvPr/>
      </p:nvGrpSpPr>
      <p:grpSpPr>
        <a:xfrm>
          <a:off x="0" y="0"/>
          <a:ext cx="0" cy="0"/>
          <a:chOff x="0" y="0"/>
          <a:chExt cx="0" cy="0"/>
        </a:xfrm>
      </p:grpSpPr>
      <p:sp>
        <p:nvSpPr>
          <p:cNvPr id="41" name="Google Shape;41;p9"/>
          <p:cNvSpPr/>
          <p:nvPr/>
        </p:nvSpPr>
        <p:spPr>
          <a:xfrm>
            <a:off x="3248500" y="382250"/>
            <a:ext cx="5499600" cy="4590600"/>
          </a:xfrm>
          <a:prstGeom prst="roundRect">
            <a:avLst>
              <a:gd name="adj" fmla="val 16667"/>
            </a:avLst>
          </a:prstGeom>
          <a:solidFill>
            <a:srgbClr val="CFE2F3"/>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9"/>
          <p:cNvSpPr/>
          <p:nvPr/>
        </p:nvSpPr>
        <p:spPr>
          <a:xfrm>
            <a:off x="296050" y="382250"/>
            <a:ext cx="5499600" cy="4590600"/>
          </a:xfrm>
          <a:prstGeom prst="roundRect">
            <a:avLst>
              <a:gd name="adj" fmla="val 16667"/>
            </a:avLst>
          </a:prstGeom>
          <a:solidFill>
            <a:srgbClr val="A4C2F4"/>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9"/>
          <p:cNvSpPr txBox="1">
            <a:spLocks noGrp="1"/>
          </p:cNvSpPr>
          <p:nvPr>
            <p:ph type="title"/>
          </p:nvPr>
        </p:nvSpPr>
        <p:spPr>
          <a:xfrm>
            <a:off x="255500" y="14063"/>
            <a:ext cx="2766900" cy="321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1600">
                <a:latin typeface="Arsenal"/>
                <a:ea typeface="Arsenal"/>
                <a:cs typeface="Arsenal"/>
                <a:sym typeface="Arsenal"/>
              </a:defRPr>
            </a:lvl1pPr>
            <a:lvl2pPr lvl="1" algn="l">
              <a:lnSpc>
                <a:spcPct val="100000"/>
              </a:lnSpc>
              <a:spcBef>
                <a:spcPts val="0"/>
              </a:spcBef>
              <a:spcAft>
                <a:spcPts val="0"/>
              </a:spcAft>
              <a:buSzPts val="2800"/>
              <a:buNone/>
              <a:defRPr sz="1600">
                <a:latin typeface="Arsenal"/>
                <a:ea typeface="Arsenal"/>
                <a:cs typeface="Arsenal"/>
                <a:sym typeface="Arsenal"/>
              </a:defRPr>
            </a:lvl2pPr>
            <a:lvl3pPr lvl="2" algn="l">
              <a:lnSpc>
                <a:spcPct val="100000"/>
              </a:lnSpc>
              <a:spcBef>
                <a:spcPts val="0"/>
              </a:spcBef>
              <a:spcAft>
                <a:spcPts val="0"/>
              </a:spcAft>
              <a:buSzPts val="2800"/>
              <a:buNone/>
              <a:defRPr sz="1600">
                <a:latin typeface="Arsenal"/>
                <a:ea typeface="Arsenal"/>
                <a:cs typeface="Arsenal"/>
                <a:sym typeface="Arsenal"/>
              </a:defRPr>
            </a:lvl3pPr>
            <a:lvl4pPr lvl="3" algn="l">
              <a:lnSpc>
                <a:spcPct val="100000"/>
              </a:lnSpc>
              <a:spcBef>
                <a:spcPts val="0"/>
              </a:spcBef>
              <a:spcAft>
                <a:spcPts val="0"/>
              </a:spcAft>
              <a:buSzPts val="2800"/>
              <a:buNone/>
              <a:defRPr sz="1600">
                <a:latin typeface="Arsenal"/>
                <a:ea typeface="Arsenal"/>
                <a:cs typeface="Arsenal"/>
                <a:sym typeface="Arsenal"/>
              </a:defRPr>
            </a:lvl4pPr>
            <a:lvl5pPr lvl="4" algn="l">
              <a:lnSpc>
                <a:spcPct val="100000"/>
              </a:lnSpc>
              <a:spcBef>
                <a:spcPts val="0"/>
              </a:spcBef>
              <a:spcAft>
                <a:spcPts val="0"/>
              </a:spcAft>
              <a:buSzPts val="2800"/>
              <a:buNone/>
              <a:defRPr sz="1600">
                <a:latin typeface="Arsenal"/>
                <a:ea typeface="Arsenal"/>
                <a:cs typeface="Arsenal"/>
                <a:sym typeface="Arsenal"/>
              </a:defRPr>
            </a:lvl5pPr>
            <a:lvl6pPr lvl="5" algn="l">
              <a:lnSpc>
                <a:spcPct val="100000"/>
              </a:lnSpc>
              <a:spcBef>
                <a:spcPts val="0"/>
              </a:spcBef>
              <a:spcAft>
                <a:spcPts val="0"/>
              </a:spcAft>
              <a:buSzPts val="2800"/>
              <a:buNone/>
              <a:defRPr sz="1600">
                <a:latin typeface="Arsenal"/>
                <a:ea typeface="Arsenal"/>
                <a:cs typeface="Arsenal"/>
                <a:sym typeface="Arsenal"/>
              </a:defRPr>
            </a:lvl6pPr>
            <a:lvl7pPr lvl="6" algn="l">
              <a:lnSpc>
                <a:spcPct val="100000"/>
              </a:lnSpc>
              <a:spcBef>
                <a:spcPts val="0"/>
              </a:spcBef>
              <a:spcAft>
                <a:spcPts val="0"/>
              </a:spcAft>
              <a:buSzPts val="2800"/>
              <a:buNone/>
              <a:defRPr sz="1600">
                <a:latin typeface="Arsenal"/>
                <a:ea typeface="Arsenal"/>
                <a:cs typeface="Arsenal"/>
                <a:sym typeface="Arsenal"/>
              </a:defRPr>
            </a:lvl7pPr>
            <a:lvl8pPr lvl="7" algn="l">
              <a:lnSpc>
                <a:spcPct val="100000"/>
              </a:lnSpc>
              <a:spcBef>
                <a:spcPts val="0"/>
              </a:spcBef>
              <a:spcAft>
                <a:spcPts val="0"/>
              </a:spcAft>
              <a:buSzPts val="2800"/>
              <a:buNone/>
              <a:defRPr sz="1600">
                <a:latin typeface="Arsenal"/>
                <a:ea typeface="Arsenal"/>
                <a:cs typeface="Arsenal"/>
                <a:sym typeface="Arsenal"/>
              </a:defRPr>
            </a:lvl8pPr>
            <a:lvl9pPr lvl="8" algn="l">
              <a:lnSpc>
                <a:spcPct val="100000"/>
              </a:lnSpc>
              <a:spcBef>
                <a:spcPts val="0"/>
              </a:spcBef>
              <a:spcAft>
                <a:spcPts val="0"/>
              </a:spcAft>
              <a:buSzPts val="2800"/>
              <a:buNone/>
              <a:defRPr sz="1600">
                <a:latin typeface="Arsenal"/>
                <a:ea typeface="Arsenal"/>
                <a:cs typeface="Arsenal"/>
                <a:sym typeface="Arsenal"/>
              </a:defRPr>
            </a:lvl9pPr>
          </a:lstStyle>
          <a:p>
            <a:endParaRPr/>
          </a:p>
        </p:txBody>
      </p:sp>
      <p:sp>
        <p:nvSpPr>
          <p:cNvPr id="44" name="Google Shape;44;p9"/>
          <p:cNvSpPr txBox="1">
            <a:spLocks noGrp="1"/>
          </p:cNvSpPr>
          <p:nvPr>
            <p:ph type="title" idx="2"/>
          </p:nvPr>
        </p:nvSpPr>
        <p:spPr>
          <a:xfrm>
            <a:off x="5818100" y="14063"/>
            <a:ext cx="2766900" cy="321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1600">
                <a:latin typeface="Arsenal"/>
                <a:ea typeface="Arsenal"/>
                <a:cs typeface="Arsenal"/>
                <a:sym typeface="Arsenal"/>
              </a:defRPr>
            </a:lvl1pPr>
            <a:lvl2pPr lvl="1" algn="l">
              <a:lnSpc>
                <a:spcPct val="100000"/>
              </a:lnSpc>
              <a:spcBef>
                <a:spcPts val="0"/>
              </a:spcBef>
              <a:spcAft>
                <a:spcPts val="0"/>
              </a:spcAft>
              <a:buSzPts val="2800"/>
              <a:buNone/>
              <a:defRPr sz="1600">
                <a:latin typeface="Arsenal"/>
                <a:ea typeface="Arsenal"/>
                <a:cs typeface="Arsenal"/>
                <a:sym typeface="Arsenal"/>
              </a:defRPr>
            </a:lvl2pPr>
            <a:lvl3pPr lvl="2" algn="l">
              <a:lnSpc>
                <a:spcPct val="100000"/>
              </a:lnSpc>
              <a:spcBef>
                <a:spcPts val="0"/>
              </a:spcBef>
              <a:spcAft>
                <a:spcPts val="0"/>
              </a:spcAft>
              <a:buSzPts val="2800"/>
              <a:buNone/>
              <a:defRPr sz="1600">
                <a:latin typeface="Arsenal"/>
                <a:ea typeface="Arsenal"/>
                <a:cs typeface="Arsenal"/>
                <a:sym typeface="Arsenal"/>
              </a:defRPr>
            </a:lvl3pPr>
            <a:lvl4pPr lvl="3" algn="l">
              <a:lnSpc>
                <a:spcPct val="100000"/>
              </a:lnSpc>
              <a:spcBef>
                <a:spcPts val="0"/>
              </a:spcBef>
              <a:spcAft>
                <a:spcPts val="0"/>
              </a:spcAft>
              <a:buSzPts val="2800"/>
              <a:buNone/>
              <a:defRPr sz="1600">
                <a:latin typeface="Arsenal"/>
                <a:ea typeface="Arsenal"/>
                <a:cs typeface="Arsenal"/>
                <a:sym typeface="Arsenal"/>
              </a:defRPr>
            </a:lvl4pPr>
            <a:lvl5pPr lvl="4" algn="l">
              <a:lnSpc>
                <a:spcPct val="100000"/>
              </a:lnSpc>
              <a:spcBef>
                <a:spcPts val="0"/>
              </a:spcBef>
              <a:spcAft>
                <a:spcPts val="0"/>
              </a:spcAft>
              <a:buSzPts val="2800"/>
              <a:buNone/>
              <a:defRPr sz="1600">
                <a:latin typeface="Arsenal"/>
                <a:ea typeface="Arsenal"/>
                <a:cs typeface="Arsenal"/>
                <a:sym typeface="Arsenal"/>
              </a:defRPr>
            </a:lvl5pPr>
            <a:lvl6pPr lvl="5" algn="l">
              <a:lnSpc>
                <a:spcPct val="100000"/>
              </a:lnSpc>
              <a:spcBef>
                <a:spcPts val="0"/>
              </a:spcBef>
              <a:spcAft>
                <a:spcPts val="0"/>
              </a:spcAft>
              <a:buSzPts val="2800"/>
              <a:buNone/>
              <a:defRPr sz="1600">
                <a:latin typeface="Arsenal"/>
                <a:ea typeface="Arsenal"/>
                <a:cs typeface="Arsenal"/>
                <a:sym typeface="Arsenal"/>
              </a:defRPr>
            </a:lvl6pPr>
            <a:lvl7pPr lvl="6" algn="l">
              <a:lnSpc>
                <a:spcPct val="100000"/>
              </a:lnSpc>
              <a:spcBef>
                <a:spcPts val="0"/>
              </a:spcBef>
              <a:spcAft>
                <a:spcPts val="0"/>
              </a:spcAft>
              <a:buSzPts val="2800"/>
              <a:buNone/>
              <a:defRPr sz="1600">
                <a:latin typeface="Arsenal"/>
                <a:ea typeface="Arsenal"/>
                <a:cs typeface="Arsenal"/>
                <a:sym typeface="Arsenal"/>
              </a:defRPr>
            </a:lvl7pPr>
            <a:lvl8pPr lvl="7" algn="l">
              <a:lnSpc>
                <a:spcPct val="100000"/>
              </a:lnSpc>
              <a:spcBef>
                <a:spcPts val="0"/>
              </a:spcBef>
              <a:spcAft>
                <a:spcPts val="0"/>
              </a:spcAft>
              <a:buSzPts val="2800"/>
              <a:buNone/>
              <a:defRPr sz="1600">
                <a:latin typeface="Arsenal"/>
                <a:ea typeface="Arsenal"/>
                <a:cs typeface="Arsenal"/>
                <a:sym typeface="Arsenal"/>
              </a:defRPr>
            </a:lvl8pPr>
            <a:lvl9pPr lvl="8" algn="l">
              <a:lnSpc>
                <a:spcPct val="100000"/>
              </a:lnSpc>
              <a:spcBef>
                <a:spcPts val="0"/>
              </a:spcBef>
              <a:spcAft>
                <a:spcPts val="0"/>
              </a:spcAft>
              <a:buSzPts val="2800"/>
              <a:buNone/>
              <a:defRPr sz="1600">
                <a:latin typeface="Arsenal"/>
                <a:ea typeface="Arsenal"/>
                <a:cs typeface="Arsenal"/>
                <a:sym typeface="Arsenal"/>
              </a:defRPr>
            </a:lvl9pPr>
          </a:lstStyle>
          <a:p>
            <a:endParaRPr/>
          </a:p>
        </p:txBody>
      </p:sp>
      <p:sp>
        <p:nvSpPr>
          <p:cNvPr id="45" name="Google Shape;45;p9"/>
          <p:cNvSpPr txBox="1"/>
          <p:nvPr/>
        </p:nvSpPr>
        <p:spPr>
          <a:xfrm>
            <a:off x="3453357" y="7350"/>
            <a:ext cx="2061300" cy="27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Arsenal"/>
                <a:ea typeface="Arsenal"/>
                <a:cs typeface="Arsenal"/>
                <a:sym typeface="Arsenal"/>
              </a:rPr>
              <a:t>Similarities </a:t>
            </a:r>
            <a:endParaRPr sz="1600" b="0" i="0" u="none" strike="noStrike" cap="none">
              <a:solidFill>
                <a:srgbClr val="000000"/>
              </a:solidFill>
              <a:latin typeface="Arsenal"/>
              <a:ea typeface="Arsenal"/>
              <a:cs typeface="Arsenal"/>
              <a:sym typeface="Arsenal"/>
            </a:endParaRPr>
          </a:p>
        </p:txBody>
      </p:sp>
      <p:sp>
        <p:nvSpPr>
          <p:cNvPr id="46" name="Google Shape;46;p9"/>
          <p:cNvSpPr txBox="1">
            <a:spLocks noGrp="1"/>
          </p:cNvSpPr>
          <p:nvPr>
            <p:ph type="title" idx="3"/>
          </p:nvPr>
        </p:nvSpPr>
        <p:spPr>
          <a:xfrm>
            <a:off x="442875" y="950950"/>
            <a:ext cx="2523300" cy="69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1600">
                <a:latin typeface="Arsenal"/>
                <a:ea typeface="Arsenal"/>
                <a:cs typeface="Arsenal"/>
                <a:sym typeface="Arsenal"/>
              </a:defRPr>
            </a:lvl1pPr>
            <a:lvl2pPr lvl="1" algn="l">
              <a:lnSpc>
                <a:spcPct val="100000"/>
              </a:lnSpc>
              <a:spcBef>
                <a:spcPts val="0"/>
              </a:spcBef>
              <a:spcAft>
                <a:spcPts val="0"/>
              </a:spcAft>
              <a:buSzPts val="2800"/>
              <a:buNone/>
              <a:defRPr sz="1600">
                <a:latin typeface="Arsenal"/>
                <a:ea typeface="Arsenal"/>
                <a:cs typeface="Arsenal"/>
                <a:sym typeface="Arsenal"/>
              </a:defRPr>
            </a:lvl2pPr>
            <a:lvl3pPr lvl="2" algn="l">
              <a:lnSpc>
                <a:spcPct val="100000"/>
              </a:lnSpc>
              <a:spcBef>
                <a:spcPts val="0"/>
              </a:spcBef>
              <a:spcAft>
                <a:spcPts val="0"/>
              </a:spcAft>
              <a:buSzPts val="2800"/>
              <a:buNone/>
              <a:defRPr sz="1600">
                <a:latin typeface="Arsenal"/>
                <a:ea typeface="Arsenal"/>
                <a:cs typeface="Arsenal"/>
                <a:sym typeface="Arsenal"/>
              </a:defRPr>
            </a:lvl3pPr>
            <a:lvl4pPr lvl="3" algn="l">
              <a:lnSpc>
                <a:spcPct val="100000"/>
              </a:lnSpc>
              <a:spcBef>
                <a:spcPts val="0"/>
              </a:spcBef>
              <a:spcAft>
                <a:spcPts val="0"/>
              </a:spcAft>
              <a:buSzPts val="2800"/>
              <a:buNone/>
              <a:defRPr sz="1600">
                <a:latin typeface="Arsenal"/>
                <a:ea typeface="Arsenal"/>
                <a:cs typeface="Arsenal"/>
                <a:sym typeface="Arsenal"/>
              </a:defRPr>
            </a:lvl4pPr>
            <a:lvl5pPr lvl="4" algn="l">
              <a:lnSpc>
                <a:spcPct val="100000"/>
              </a:lnSpc>
              <a:spcBef>
                <a:spcPts val="0"/>
              </a:spcBef>
              <a:spcAft>
                <a:spcPts val="0"/>
              </a:spcAft>
              <a:buSzPts val="2800"/>
              <a:buNone/>
              <a:defRPr sz="1600">
                <a:latin typeface="Arsenal"/>
                <a:ea typeface="Arsenal"/>
                <a:cs typeface="Arsenal"/>
                <a:sym typeface="Arsenal"/>
              </a:defRPr>
            </a:lvl5pPr>
            <a:lvl6pPr lvl="5" algn="l">
              <a:lnSpc>
                <a:spcPct val="100000"/>
              </a:lnSpc>
              <a:spcBef>
                <a:spcPts val="0"/>
              </a:spcBef>
              <a:spcAft>
                <a:spcPts val="0"/>
              </a:spcAft>
              <a:buSzPts val="2800"/>
              <a:buNone/>
              <a:defRPr sz="1600">
                <a:latin typeface="Arsenal"/>
                <a:ea typeface="Arsenal"/>
                <a:cs typeface="Arsenal"/>
                <a:sym typeface="Arsenal"/>
              </a:defRPr>
            </a:lvl6pPr>
            <a:lvl7pPr lvl="6" algn="l">
              <a:lnSpc>
                <a:spcPct val="100000"/>
              </a:lnSpc>
              <a:spcBef>
                <a:spcPts val="0"/>
              </a:spcBef>
              <a:spcAft>
                <a:spcPts val="0"/>
              </a:spcAft>
              <a:buSzPts val="2800"/>
              <a:buNone/>
              <a:defRPr sz="1600">
                <a:latin typeface="Arsenal"/>
                <a:ea typeface="Arsenal"/>
                <a:cs typeface="Arsenal"/>
                <a:sym typeface="Arsenal"/>
              </a:defRPr>
            </a:lvl7pPr>
            <a:lvl8pPr lvl="7" algn="l">
              <a:lnSpc>
                <a:spcPct val="100000"/>
              </a:lnSpc>
              <a:spcBef>
                <a:spcPts val="0"/>
              </a:spcBef>
              <a:spcAft>
                <a:spcPts val="0"/>
              </a:spcAft>
              <a:buSzPts val="2800"/>
              <a:buNone/>
              <a:defRPr sz="1600">
                <a:latin typeface="Arsenal"/>
                <a:ea typeface="Arsenal"/>
                <a:cs typeface="Arsenal"/>
                <a:sym typeface="Arsenal"/>
              </a:defRPr>
            </a:lvl8pPr>
            <a:lvl9pPr lvl="8" algn="l">
              <a:lnSpc>
                <a:spcPct val="100000"/>
              </a:lnSpc>
              <a:spcBef>
                <a:spcPts val="0"/>
              </a:spcBef>
              <a:spcAft>
                <a:spcPts val="0"/>
              </a:spcAft>
              <a:buSzPts val="2800"/>
              <a:buNone/>
              <a:defRPr sz="1600">
                <a:latin typeface="Arsenal"/>
                <a:ea typeface="Arsenal"/>
                <a:cs typeface="Arsenal"/>
                <a:sym typeface="Arsenal"/>
              </a:defRPr>
            </a:lvl9pPr>
          </a:lstStyle>
          <a:p>
            <a:endParaRPr/>
          </a:p>
        </p:txBody>
      </p:sp>
      <p:sp>
        <p:nvSpPr>
          <p:cNvPr id="47" name="Google Shape;47;p9"/>
          <p:cNvSpPr txBox="1">
            <a:spLocks noGrp="1"/>
          </p:cNvSpPr>
          <p:nvPr>
            <p:ph type="title" idx="4"/>
          </p:nvPr>
        </p:nvSpPr>
        <p:spPr>
          <a:xfrm>
            <a:off x="442875" y="1646950"/>
            <a:ext cx="2523300" cy="69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1600">
                <a:latin typeface="Arsenal"/>
                <a:ea typeface="Arsenal"/>
                <a:cs typeface="Arsenal"/>
                <a:sym typeface="Arsenal"/>
              </a:defRPr>
            </a:lvl1pPr>
            <a:lvl2pPr lvl="1" algn="l">
              <a:lnSpc>
                <a:spcPct val="100000"/>
              </a:lnSpc>
              <a:spcBef>
                <a:spcPts val="0"/>
              </a:spcBef>
              <a:spcAft>
                <a:spcPts val="0"/>
              </a:spcAft>
              <a:buSzPts val="2800"/>
              <a:buNone/>
              <a:defRPr sz="1600">
                <a:latin typeface="Arsenal"/>
                <a:ea typeface="Arsenal"/>
                <a:cs typeface="Arsenal"/>
                <a:sym typeface="Arsenal"/>
              </a:defRPr>
            </a:lvl2pPr>
            <a:lvl3pPr lvl="2" algn="l">
              <a:lnSpc>
                <a:spcPct val="100000"/>
              </a:lnSpc>
              <a:spcBef>
                <a:spcPts val="0"/>
              </a:spcBef>
              <a:spcAft>
                <a:spcPts val="0"/>
              </a:spcAft>
              <a:buSzPts val="2800"/>
              <a:buNone/>
              <a:defRPr sz="1600">
                <a:latin typeface="Arsenal"/>
                <a:ea typeface="Arsenal"/>
                <a:cs typeface="Arsenal"/>
                <a:sym typeface="Arsenal"/>
              </a:defRPr>
            </a:lvl3pPr>
            <a:lvl4pPr lvl="3" algn="l">
              <a:lnSpc>
                <a:spcPct val="100000"/>
              </a:lnSpc>
              <a:spcBef>
                <a:spcPts val="0"/>
              </a:spcBef>
              <a:spcAft>
                <a:spcPts val="0"/>
              </a:spcAft>
              <a:buSzPts val="2800"/>
              <a:buNone/>
              <a:defRPr sz="1600">
                <a:latin typeface="Arsenal"/>
                <a:ea typeface="Arsenal"/>
                <a:cs typeface="Arsenal"/>
                <a:sym typeface="Arsenal"/>
              </a:defRPr>
            </a:lvl4pPr>
            <a:lvl5pPr lvl="4" algn="l">
              <a:lnSpc>
                <a:spcPct val="100000"/>
              </a:lnSpc>
              <a:spcBef>
                <a:spcPts val="0"/>
              </a:spcBef>
              <a:spcAft>
                <a:spcPts val="0"/>
              </a:spcAft>
              <a:buSzPts val="2800"/>
              <a:buNone/>
              <a:defRPr sz="1600">
                <a:latin typeface="Arsenal"/>
                <a:ea typeface="Arsenal"/>
                <a:cs typeface="Arsenal"/>
                <a:sym typeface="Arsenal"/>
              </a:defRPr>
            </a:lvl5pPr>
            <a:lvl6pPr lvl="5" algn="l">
              <a:lnSpc>
                <a:spcPct val="100000"/>
              </a:lnSpc>
              <a:spcBef>
                <a:spcPts val="0"/>
              </a:spcBef>
              <a:spcAft>
                <a:spcPts val="0"/>
              </a:spcAft>
              <a:buSzPts val="2800"/>
              <a:buNone/>
              <a:defRPr sz="1600">
                <a:latin typeface="Arsenal"/>
                <a:ea typeface="Arsenal"/>
                <a:cs typeface="Arsenal"/>
                <a:sym typeface="Arsenal"/>
              </a:defRPr>
            </a:lvl6pPr>
            <a:lvl7pPr lvl="6" algn="l">
              <a:lnSpc>
                <a:spcPct val="100000"/>
              </a:lnSpc>
              <a:spcBef>
                <a:spcPts val="0"/>
              </a:spcBef>
              <a:spcAft>
                <a:spcPts val="0"/>
              </a:spcAft>
              <a:buSzPts val="2800"/>
              <a:buNone/>
              <a:defRPr sz="1600">
                <a:latin typeface="Arsenal"/>
                <a:ea typeface="Arsenal"/>
                <a:cs typeface="Arsenal"/>
                <a:sym typeface="Arsenal"/>
              </a:defRPr>
            </a:lvl7pPr>
            <a:lvl8pPr lvl="7" algn="l">
              <a:lnSpc>
                <a:spcPct val="100000"/>
              </a:lnSpc>
              <a:spcBef>
                <a:spcPts val="0"/>
              </a:spcBef>
              <a:spcAft>
                <a:spcPts val="0"/>
              </a:spcAft>
              <a:buSzPts val="2800"/>
              <a:buNone/>
              <a:defRPr sz="1600">
                <a:latin typeface="Arsenal"/>
                <a:ea typeface="Arsenal"/>
                <a:cs typeface="Arsenal"/>
                <a:sym typeface="Arsenal"/>
              </a:defRPr>
            </a:lvl8pPr>
            <a:lvl9pPr lvl="8" algn="l">
              <a:lnSpc>
                <a:spcPct val="100000"/>
              </a:lnSpc>
              <a:spcBef>
                <a:spcPts val="0"/>
              </a:spcBef>
              <a:spcAft>
                <a:spcPts val="0"/>
              </a:spcAft>
              <a:buSzPts val="2800"/>
              <a:buNone/>
              <a:defRPr sz="1600">
                <a:latin typeface="Arsenal"/>
                <a:ea typeface="Arsenal"/>
                <a:cs typeface="Arsenal"/>
                <a:sym typeface="Arsenal"/>
              </a:defRPr>
            </a:lvl9pPr>
          </a:lstStyle>
          <a:p>
            <a:endParaRPr/>
          </a:p>
        </p:txBody>
      </p:sp>
      <p:sp>
        <p:nvSpPr>
          <p:cNvPr id="48" name="Google Shape;48;p9"/>
          <p:cNvSpPr txBox="1">
            <a:spLocks noGrp="1"/>
          </p:cNvSpPr>
          <p:nvPr>
            <p:ph type="title" idx="5"/>
          </p:nvPr>
        </p:nvSpPr>
        <p:spPr>
          <a:xfrm>
            <a:off x="442875" y="2329550"/>
            <a:ext cx="2523300" cy="69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1600">
                <a:latin typeface="Arsenal"/>
                <a:ea typeface="Arsenal"/>
                <a:cs typeface="Arsenal"/>
                <a:sym typeface="Arsenal"/>
              </a:defRPr>
            </a:lvl1pPr>
            <a:lvl2pPr lvl="1" algn="l">
              <a:lnSpc>
                <a:spcPct val="100000"/>
              </a:lnSpc>
              <a:spcBef>
                <a:spcPts val="0"/>
              </a:spcBef>
              <a:spcAft>
                <a:spcPts val="0"/>
              </a:spcAft>
              <a:buSzPts val="2800"/>
              <a:buNone/>
              <a:defRPr sz="1600">
                <a:latin typeface="Arsenal"/>
                <a:ea typeface="Arsenal"/>
                <a:cs typeface="Arsenal"/>
                <a:sym typeface="Arsenal"/>
              </a:defRPr>
            </a:lvl2pPr>
            <a:lvl3pPr lvl="2" algn="l">
              <a:lnSpc>
                <a:spcPct val="100000"/>
              </a:lnSpc>
              <a:spcBef>
                <a:spcPts val="0"/>
              </a:spcBef>
              <a:spcAft>
                <a:spcPts val="0"/>
              </a:spcAft>
              <a:buSzPts val="2800"/>
              <a:buNone/>
              <a:defRPr sz="1600">
                <a:latin typeface="Arsenal"/>
                <a:ea typeface="Arsenal"/>
                <a:cs typeface="Arsenal"/>
                <a:sym typeface="Arsenal"/>
              </a:defRPr>
            </a:lvl3pPr>
            <a:lvl4pPr lvl="3" algn="l">
              <a:lnSpc>
                <a:spcPct val="100000"/>
              </a:lnSpc>
              <a:spcBef>
                <a:spcPts val="0"/>
              </a:spcBef>
              <a:spcAft>
                <a:spcPts val="0"/>
              </a:spcAft>
              <a:buSzPts val="2800"/>
              <a:buNone/>
              <a:defRPr sz="1600">
                <a:latin typeface="Arsenal"/>
                <a:ea typeface="Arsenal"/>
                <a:cs typeface="Arsenal"/>
                <a:sym typeface="Arsenal"/>
              </a:defRPr>
            </a:lvl4pPr>
            <a:lvl5pPr lvl="4" algn="l">
              <a:lnSpc>
                <a:spcPct val="100000"/>
              </a:lnSpc>
              <a:spcBef>
                <a:spcPts val="0"/>
              </a:spcBef>
              <a:spcAft>
                <a:spcPts val="0"/>
              </a:spcAft>
              <a:buSzPts val="2800"/>
              <a:buNone/>
              <a:defRPr sz="1600">
                <a:latin typeface="Arsenal"/>
                <a:ea typeface="Arsenal"/>
                <a:cs typeface="Arsenal"/>
                <a:sym typeface="Arsenal"/>
              </a:defRPr>
            </a:lvl5pPr>
            <a:lvl6pPr lvl="5" algn="l">
              <a:lnSpc>
                <a:spcPct val="100000"/>
              </a:lnSpc>
              <a:spcBef>
                <a:spcPts val="0"/>
              </a:spcBef>
              <a:spcAft>
                <a:spcPts val="0"/>
              </a:spcAft>
              <a:buSzPts val="2800"/>
              <a:buNone/>
              <a:defRPr sz="1600">
                <a:latin typeface="Arsenal"/>
                <a:ea typeface="Arsenal"/>
                <a:cs typeface="Arsenal"/>
                <a:sym typeface="Arsenal"/>
              </a:defRPr>
            </a:lvl6pPr>
            <a:lvl7pPr lvl="6" algn="l">
              <a:lnSpc>
                <a:spcPct val="100000"/>
              </a:lnSpc>
              <a:spcBef>
                <a:spcPts val="0"/>
              </a:spcBef>
              <a:spcAft>
                <a:spcPts val="0"/>
              </a:spcAft>
              <a:buSzPts val="2800"/>
              <a:buNone/>
              <a:defRPr sz="1600">
                <a:latin typeface="Arsenal"/>
                <a:ea typeface="Arsenal"/>
                <a:cs typeface="Arsenal"/>
                <a:sym typeface="Arsenal"/>
              </a:defRPr>
            </a:lvl7pPr>
            <a:lvl8pPr lvl="7" algn="l">
              <a:lnSpc>
                <a:spcPct val="100000"/>
              </a:lnSpc>
              <a:spcBef>
                <a:spcPts val="0"/>
              </a:spcBef>
              <a:spcAft>
                <a:spcPts val="0"/>
              </a:spcAft>
              <a:buSzPts val="2800"/>
              <a:buNone/>
              <a:defRPr sz="1600">
                <a:latin typeface="Arsenal"/>
                <a:ea typeface="Arsenal"/>
                <a:cs typeface="Arsenal"/>
                <a:sym typeface="Arsenal"/>
              </a:defRPr>
            </a:lvl8pPr>
            <a:lvl9pPr lvl="8" algn="l">
              <a:lnSpc>
                <a:spcPct val="100000"/>
              </a:lnSpc>
              <a:spcBef>
                <a:spcPts val="0"/>
              </a:spcBef>
              <a:spcAft>
                <a:spcPts val="0"/>
              </a:spcAft>
              <a:buSzPts val="2800"/>
              <a:buNone/>
              <a:defRPr sz="1600">
                <a:latin typeface="Arsenal"/>
                <a:ea typeface="Arsenal"/>
                <a:cs typeface="Arsenal"/>
                <a:sym typeface="Arsenal"/>
              </a:defRPr>
            </a:lvl9pPr>
          </a:lstStyle>
          <a:p>
            <a:endParaRPr/>
          </a:p>
        </p:txBody>
      </p:sp>
      <p:sp>
        <p:nvSpPr>
          <p:cNvPr id="49" name="Google Shape;49;p9"/>
          <p:cNvSpPr/>
          <p:nvPr/>
        </p:nvSpPr>
        <p:spPr>
          <a:xfrm>
            <a:off x="3245375" y="411575"/>
            <a:ext cx="2523300" cy="4590600"/>
          </a:xfrm>
          <a:prstGeom prst="roundRect">
            <a:avLst>
              <a:gd name="adj" fmla="val 26065"/>
            </a:avLst>
          </a:prstGeom>
          <a:solidFill>
            <a:srgbClr val="3C78D8"/>
          </a:solid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9"/>
          <p:cNvSpPr txBox="1">
            <a:spLocks noGrp="1"/>
          </p:cNvSpPr>
          <p:nvPr>
            <p:ph type="title" idx="6"/>
          </p:nvPr>
        </p:nvSpPr>
        <p:spPr>
          <a:xfrm>
            <a:off x="442875" y="3025550"/>
            <a:ext cx="2523300" cy="69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1600">
                <a:latin typeface="Arsenal"/>
                <a:ea typeface="Arsenal"/>
                <a:cs typeface="Arsenal"/>
                <a:sym typeface="Arsenal"/>
              </a:defRPr>
            </a:lvl1pPr>
            <a:lvl2pPr lvl="1" algn="l">
              <a:lnSpc>
                <a:spcPct val="100000"/>
              </a:lnSpc>
              <a:spcBef>
                <a:spcPts val="0"/>
              </a:spcBef>
              <a:spcAft>
                <a:spcPts val="0"/>
              </a:spcAft>
              <a:buSzPts val="2800"/>
              <a:buNone/>
              <a:defRPr sz="1600">
                <a:latin typeface="Arsenal"/>
                <a:ea typeface="Arsenal"/>
                <a:cs typeface="Arsenal"/>
                <a:sym typeface="Arsenal"/>
              </a:defRPr>
            </a:lvl2pPr>
            <a:lvl3pPr lvl="2" algn="l">
              <a:lnSpc>
                <a:spcPct val="100000"/>
              </a:lnSpc>
              <a:spcBef>
                <a:spcPts val="0"/>
              </a:spcBef>
              <a:spcAft>
                <a:spcPts val="0"/>
              </a:spcAft>
              <a:buSzPts val="2800"/>
              <a:buNone/>
              <a:defRPr sz="1600">
                <a:latin typeface="Arsenal"/>
                <a:ea typeface="Arsenal"/>
                <a:cs typeface="Arsenal"/>
                <a:sym typeface="Arsenal"/>
              </a:defRPr>
            </a:lvl3pPr>
            <a:lvl4pPr lvl="3" algn="l">
              <a:lnSpc>
                <a:spcPct val="100000"/>
              </a:lnSpc>
              <a:spcBef>
                <a:spcPts val="0"/>
              </a:spcBef>
              <a:spcAft>
                <a:spcPts val="0"/>
              </a:spcAft>
              <a:buSzPts val="2800"/>
              <a:buNone/>
              <a:defRPr sz="1600">
                <a:latin typeface="Arsenal"/>
                <a:ea typeface="Arsenal"/>
                <a:cs typeface="Arsenal"/>
                <a:sym typeface="Arsenal"/>
              </a:defRPr>
            </a:lvl4pPr>
            <a:lvl5pPr lvl="4" algn="l">
              <a:lnSpc>
                <a:spcPct val="100000"/>
              </a:lnSpc>
              <a:spcBef>
                <a:spcPts val="0"/>
              </a:spcBef>
              <a:spcAft>
                <a:spcPts val="0"/>
              </a:spcAft>
              <a:buSzPts val="2800"/>
              <a:buNone/>
              <a:defRPr sz="1600">
                <a:latin typeface="Arsenal"/>
                <a:ea typeface="Arsenal"/>
                <a:cs typeface="Arsenal"/>
                <a:sym typeface="Arsenal"/>
              </a:defRPr>
            </a:lvl5pPr>
            <a:lvl6pPr lvl="5" algn="l">
              <a:lnSpc>
                <a:spcPct val="100000"/>
              </a:lnSpc>
              <a:spcBef>
                <a:spcPts val="0"/>
              </a:spcBef>
              <a:spcAft>
                <a:spcPts val="0"/>
              </a:spcAft>
              <a:buSzPts val="2800"/>
              <a:buNone/>
              <a:defRPr sz="1600">
                <a:latin typeface="Arsenal"/>
                <a:ea typeface="Arsenal"/>
                <a:cs typeface="Arsenal"/>
                <a:sym typeface="Arsenal"/>
              </a:defRPr>
            </a:lvl6pPr>
            <a:lvl7pPr lvl="6" algn="l">
              <a:lnSpc>
                <a:spcPct val="100000"/>
              </a:lnSpc>
              <a:spcBef>
                <a:spcPts val="0"/>
              </a:spcBef>
              <a:spcAft>
                <a:spcPts val="0"/>
              </a:spcAft>
              <a:buSzPts val="2800"/>
              <a:buNone/>
              <a:defRPr sz="1600">
                <a:latin typeface="Arsenal"/>
                <a:ea typeface="Arsenal"/>
                <a:cs typeface="Arsenal"/>
                <a:sym typeface="Arsenal"/>
              </a:defRPr>
            </a:lvl7pPr>
            <a:lvl8pPr lvl="7" algn="l">
              <a:lnSpc>
                <a:spcPct val="100000"/>
              </a:lnSpc>
              <a:spcBef>
                <a:spcPts val="0"/>
              </a:spcBef>
              <a:spcAft>
                <a:spcPts val="0"/>
              </a:spcAft>
              <a:buSzPts val="2800"/>
              <a:buNone/>
              <a:defRPr sz="1600">
                <a:latin typeface="Arsenal"/>
                <a:ea typeface="Arsenal"/>
                <a:cs typeface="Arsenal"/>
                <a:sym typeface="Arsenal"/>
              </a:defRPr>
            </a:lvl8pPr>
            <a:lvl9pPr lvl="8" algn="l">
              <a:lnSpc>
                <a:spcPct val="100000"/>
              </a:lnSpc>
              <a:spcBef>
                <a:spcPts val="0"/>
              </a:spcBef>
              <a:spcAft>
                <a:spcPts val="0"/>
              </a:spcAft>
              <a:buSzPts val="2800"/>
              <a:buNone/>
              <a:defRPr sz="1600">
                <a:latin typeface="Arsenal"/>
                <a:ea typeface="Arsenal"/>
                <a:cs typeface="Arsenal"/>
                <a:sym typeface="Arsenal"/>
              </a:defRPr>
            </a:lvl9pPr>
          </a:lstStyle>
          <a:p>
            <a:endParaRPr/>
          </a:p>
        </p:txBody>
      </p:sp>
      <p:sp>
        <p:nvSpPr>
          <p:cNvPr id="51" name="Google Shape;51;p9"/>
          <p:cNvSpPr txBox="1">
            <a:spLocks noGrp="1"/>
          </p:cNvSpPr>
          <p:nvPr>
            <p:ph type="title" idx="7"/>
          </p:nvPr>
        </p:nvSpPr>
        <p:spPr>
          <a:xfrm>
            <a:off x="3381800" y="870725"/>
            <a:ext cx="2204400" cy="69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atin typeface="Arsenal"/>
                <a:ea typeface="Arsenal"/>
                <a:cs typeface="Arsenal"/>
                <a:sym typeface="Arsenal"/>
              </a:defRPr>
            </a:lvl1pPr>
            <a:lvl2pPr lvl="1" algn="ctr">
              <a:lnSpc>
                <a:spcPct val="100000"/>
              </a:lnSpc>
              <a:spcBef>
                <a:spcPts val="0"/>
              </a:spcBef>
              <a:spcAft>
                <a:spcPts val="0"/>
              </a:spcAft>
              <a:buSzPts val="2800"/>
              <a:buNone/>
              <a:defRPr sz="1600">
                <a:latin typeface="Arsenal"/>
                <a:ea typeface="Arsenal"/>
                <a:cs typeface="Arsenal"/>
                <a:sym typeface="Arsenal"/>
              </a:defRPr>
            </a:lvl2pPr>
            <a:lvl3pPr lvl="2" algn="ctr">
              <a:lnSpc>
                <a:spcPct val="100000"/>
              </a:lnSpc>
              <a:spcBef>
                <a:spcPts val="0"/>
              </a:spcBef>
              <a:spcAft>
                <a:spcPts val="0"/>
              </a:spcAft>
              <a:buSzPts val="2800"/>
              <a:buNone/>
              <a:defRPr sz="1600">
                <a:latin typeface="Arsenal"/>
                <a:ea typeface="Arsenal"/>
                <a:cs typeface="Arsenal"/>
                <a:sym typeface="Arsenal"/>
              </a:defRPr>
            </a:lvl3pPr>
            <a:lvl4pPr lvl="3" algn="ctr">
              <a:lnSpc>
                <a:spcPct val="100000"/>
              </a:lnSpc>
              <a:spcBef>
                <a:spcPts val="0"/>
              </a:spcBef>
              <a:spcAft>
                <a:spcPts val="0"/>
              </a:spcAft>
              <a:buSzPts val="2800"/>
              <a:buNone/>
              <a:defRPr sz="1600">
                <a:latin typeface="Arsenal"/>
                <a:ea typeface="Arsenal"/>
                <a:cs typeface="Arsenal"/>
                <a:sym typeface="Arsenal"/>
              </a:defRPr>
            </a:lvl4pPr>
            <a:lvl5pPr lvl="4" algn="ctr">
              <a:lnSpc>
                <a:spcPct val="100000"/>
              </a:lnSpc>
              <a:spcBef>
                <a:spcPts val="0"/>
              </a:spcBef>
              <a:spcAft>
                <a:spcPts val="0"/>
              </a:spcAft>
              <a:buSzPts val="2800"/>
              <a:buNone/>
              <a:defRPr sz="1600">
                <a:latin typeface="Arsenal"/>
                <a:ea typeface="Arsenal"/>
                <a:cs typeface="Arsenal"/>
                <a:sym typeface="Arsenal"/>
              </a:defRPr>
            </a:lvl5pPr>
            <a:lvl6pPr lvl="5" algn="ctr">
              <a:lnSpc>
                <a:spcPct val="100000"/>
              </a:lnSpc>
              <a:spcBef>
                <a:spcPts val="0"/>
              </a:spcBef>
              <a:spcAft>
                <a:spcPts val="0"/>
              </a:spcAft>
              <a:buSzPts val="2800"/>
              <a:buNone/>
              <a:defRPr sz="1600">
                <a:latin typeface="Arsenal"/>
                <a:ea typeface="Arsenal"/>
                <a:cs typeface="Arsenal"/>
                <a:sym typeface="Arsenal"/>
              </a:defRPr>
            </a:lvl6pPr>
            <a:lvl7pPr lvl="6" algn="ctr">
              <a:lnSpc>
                <a:spcPct val="100000"/>
              </a:lnSpc>
              <a:spcBef>
                <a:spcPts val="0"/>
              </a:spcBef>
              <a:spcAft>
                <a:spcPts val="0"/>
              </a:spcAft>
              <a:buSzPts val="2800"/>
              <a:buNone/>
              <a:defRPr sz="1600">
                <a:latin typeface="Arsenal"/>
                <a:ea typeface="Arsenal"/>
                <a:cs typeface="Arsenal"/>
                <a:sym typeface="Arsenal"/>
              </a:defRPr>
            </a:lvl7pPr>
            <a:lvl8pPr lvl="7" algn="ctr">
              <a:lnSpc>
                <a:spcPct val="100000"/>
              </a:lnSpc>
              <a:spcBef>
                <a:spcPts val="0"/>
              </a:spcBef>
              <a:spcAft>
                <a:spcPts val="0"/>
              </a:spcAft>
              <a:buSzPts val="2800"/>
              <a:buNone/>
              <a:defRPr sz="1600">
                <a:latin typeface="Arsenal"/>
                <a:ea typeface="Arsenal"/>
                <a:cs typeface="Arsenal"/>
                <a:sym typeface="Arsenal"/>
              </a:defRPr>
            </a:lvl8pPr>
            <a:lvl9pPr lvl="8" algn="ctr">
              <a:lnSpc>
                <a:spcPct val="100000"/>
              </a:lnSpc>
              <a:spcBef>
                <a:spcPts val="0"/>
              </a:spcBef>
              <a:spcAft>
                <a:spcPts val="0"/>
              </a:spcAft>
              <a:buSzPts val="2800"/>
              <a:buNone/>
              <a:defRPr sz="1600">
                <a:latin typeface="Arsenal"/>
                <a:ea typeface="Arsenal"/>
                <a:cs typeface="Arsenal"/>
                <a:sym typeface="Arsenal"/>
              </a:defRPr>
            </a:lvl9pPr>
          </a:lstStyle>
          <a:p>
            <a:endParaRPr/>
          </a:p>
        </p:txBody>
      </p:sp>
      <p:sp>
        <p:nvSpPr>
          <p:cNvPr id="52" name="Google Shape;52;p9"/>
          <p:cNvSpPr txBox="1">
            <a:spLocks noGrp="1"/>
          </p:cNvSpPr>
          <p:nvPr>
            <p:ph type="title" idx="8"/>
          </p:nvPr>
        </p:nvSpPr>
        <p:spPr>
          <a:xfrm>
            <a:off x="5958638" y="913468"/>
            <a:ext cx="2523300" cy="69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1600">
                <a:latin typeface="Arsenal"/>
                <a:ea typeface="Arsenal"/>
                <a:cs typeface="Arsenal"/>
                <a:sym typeface="Arsenal"/>
              </a:defRPr>
            </a:lvl1pPr>
            <a:lvl2pPr lvl="1" algn="l">
              <a:lnSpc>
                <a:spcPct val="100000"/>
              </a:lnSpc>
              <a:spcBef>
                <a:spcPts val="0"/>
              </a:spcBef>
              <a:spcAft>
                <a:spcPts val="0"/>
              </a:spcAft>
              <a:buSzPts val="2800"/>
              <a:buNone/>
              <a:defRPr sz="1600">
                <a:latin typeface="Arsenal"/>
                <a:ea typeface="Arsenal"/>
                <a:cs typeface="Arsenal"/>
                <a:sym typeface="Arsenal"/>
              </a:defRPr>
            </a:lvl2pPr>
            <a:lvl3pPr lvl="2" algn="l">
              <a:lnSpc>
                <a:spcPct val="100000"/>
              </a:lnSpc>
              <a:spcBef>
                <a:spcPts val="0"/>
              </a:spcBef>
              <a:spcAft>
                <a:spcPts val="0"/>
              </a:spcAft>
              <a:buSzPts val="2800"/>
              <a:buNone/>
              <a:defRPr sz="1600">
                <a:latin typeface="Arsenal"/>
                <a:ea typeface="Arsenal"/>
                <a:cs typeface="Arsenal"/>
                <a:sym typeface="Arsenal"/>
              </a:defRPr>
            </a:lvl3pPr>
            <a:lvl4pPr lvl="3" algn="l">
              <a:lnSpc>
                <a:spcPct val="100000"/>
              </a:lnSpc>
              <a:spcBef>
                <a:spcPts val="0"/>
              </a:spcBef>
              <a:spcAft>
                <a:spcPts val="0"/>
              </a:spcAft>
              <a:buSzPts val="2800"/>
              <a:buNone/>
              <a:defRPr sz="1600">
                <a:latin typeface="Arsenal"/>
                <a:ea typeface="Arsenal"/>
                <a:cs typeface="Arsenal"/>
                <a:sym typeface="Arsenal"/>
              </a:defRPr>
            </a:lvl4pPr>
            <a:lvl5pPr lvl="4" algn="l">
              <a:lnSpc>
                <a:spcPct val="100000"/>
              </a:lnSpc>
              <a:spcBef>
                <a:spcPts val="0"/>
              </a:spcBef>
              <a:spcAft>
                <a:spcPts val="0"/>
              </a:spcAft>
              <a:buSzPts val="2800"/>
              <a:buNone/>
              <a:defRPr sz="1600">
                <a:latin typeface="Arsenal"/>
                <a:ea typeface="Arsenal"/>
                <a:cs typeface="Arsenal"/>
                <a:sym typeface="Arsenal"/>
              </a:defRPr>
            </a:lvl5pPr>
            <a:lvl6pPr lvl="5" algn="l">
              <a:lnSpc>
                <a:spcPct val="100000"/>
              </a:lnSpc>
              <a:spcBef>
                <a:spcPts val="0"/>
              </a:spcBef>
              <a:spcAft>
                <a:spcPts val="0"/>
              </a:spcAft>
              <a:buSzPts val="2800"/>
              <a:buNone/>
              <a:defRPr sz="1600">
                <a:latin typeface="Arsenal"/>
                <a:ea typeface="Arsenal"/>
                <a:cs typeface="Arsenal"/>
                <a:sym typeface="Arsenal"/>
              </a:defRPr>
            </a:lvl6pPr>
            <a:lvl7pPr lvl="6" algn="l">
              <a:lnSpc>
                <a:spcPct val="100000"/>
              </a:lnSpc>
              <a:spcBef>
                <a:spcPts val="0"/>
              </a:spcBef>
              <a:spcAft>
                <a:spcPts val="0"/>
              </a:spcAft>
              <a:buSzPts val="2800"/>
              <a:buNone/>
              <a:defRPr sz="1600">
                <a:latin typeface="Arsenal"/>
                <a:ea typeface="Arsenal"/>
                <a:cs typeface="Arsenal"/>
                <a:sym typeface="Arsenal"/>
              </a:defRPr>
            </a:lvl7pPr>
            <a:lvl8pPr lvl="7" algn="l">
              <a:lnSpc>
                <a:spcPct val="100000"/>
              </a:lnSpc>
              <a:spcBef>
                <a:spcPts val="0"/>
              </a:spcBef>
              <a:spcAft>
                <a:spcPts val="0"/>
              </a:spcAft>
              <a:buSzPts val="2800"/>
              <a:buNone/>
              <a:defRPr sz="1600">
                <a:latin typeface="Arsenal"/>
                <a:ea typeface="Arsenal"/>
                <a:cs typeface="Arsenal"/>
                <a:sym typeface="Arsenal"/>
              </a:defRPr>
            </a:lvl8pPr>
            <a:lvl9pPr lvl="8" algn="l">
              <a:lnSpc>
                <a:spcPct val="100000"/>
              </a:lnSpc>
              <a:spcBef>
                <a:spcPts val="0"/>
              </a:spcBef>
              <a:spcAft>
                <a:spcPts val="0"/>
              </a:spcAft>
              <a:buSzPts val="2800"/>
              <a:buNone/>
              <a:defRPr sz="1600">
                <a:latin typeface="Arsenal"/>
                <a:ea typeface="Arsenal"/>
                <a:cs typeface="Arsenal"/>
                <a:sym typeface="Arsenal"/>
              </a:defRPr>
            </a:lvl9pPr>
          </a:lstStyle>
          <a:p>
            <a:endParaRPr/>
          </a:p>
        </p:txBody>
      </p:sp>
      <p:sp>
        <p:nvSpPr>
          <p:cNvPr id="53" name="Google Shape;53;p9"/>
          <p:cNvSpPr txBox="1">
            <a:spLocks noGrp="1"/>
          </p:cNvSpPr>
          <p:nvPr>
            <p:ph type="title" idx="9"/>
          </p:nvPr>
        </p:nvSpPr>
        <p:spPr>
          <a:xfrm>
            <a:off x="5958638" y="1609468"/>
            <a:ext cx="2523300" cy="69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1600">
                <a:latin typeface="Arsenal"/>
                <a:ea typeface="Arsenal"/>
                <a:cs typeface="Arsenal"/>
                <a:sym typeface="Arsenal"/>
              </a:defRPr>
            </a:lvl1pPr>
            <a:lvl2pPr lvl="1" algn="l">
              <a:lnSpc>
                <a:spcPct val="100000"/>
              </a:lnSpc>
              <a:spcBef>
                <a:spcPts val="0"/>
              </a:spcBef>
              <a:spcAft>
                <a:spcPts val="0"/>
              </a:spcAft>
              <a:buSzPts val="2800"/>
              <a:buNone/>
              <a:defRPr sz="1600">
                <a:latin typeface="Arsenal"/>
                <a:ea typeface="Arsenal"/>
                <a:cs typeface="Arsenal"/>
                <a:sym typeface="Arsenal"/>
              </a:defRPr>
            </a:lvl2pPr>
            <a:lvl3pPr lvl="2" algn="l">
              <a:lnSpc>
                <a:spcPct val="100000"/>
              </a:lnSpc>
              <a:spcBef>
                <a:spcPts val="0"/>
              </a:spcBef>
              <a:spcAft>
                <a:spcPts val="0"/>
              </a:spcAft>
              <a:buSzPts val="2800"/>
              <a:buNone/>
              <a:defRPr sz="1600">
                <a:latin typeface="Arsenal"/>
                <a:ea typeface="Arsenal"/>
                <a:cs typeface="Arsenal"/>
                <a:sym typeface="Arsenal"/>
              </a:defRPr>
            </a:lvl3pPr>
            <a:lvl4pPr lvl="3" algn="l">
              <a:lnSpc>
                <a:spcPct val="100000"/>
              </a:lnSpc>
              <a:spcBef>
                <a:spcPts val="0"/>
              </a:spcBef>
              <a:spcAft>
                <a:spcPts val="0"/>
              </a:spcAft>
              <a:buSzPts val="2800"/>
              <a:buNone/>
              <a:defRPr sz="1600">
                <a:latin typeface="Arsenal"/>
                <a:ea typeface="Arsenal"/>
                <a:cs typeface="Arsenal"/>
                <a:sym typeface="Arsenal"/>
              </a:defRPr>
            </a:lvl4pPr>
            <a:lvl5pPr lvl="4" algn="l">
              <a:lnSpc>
                <a:spcPct val="100000"/>
              </a:lnSpc>
              <a:spcBef>
                <a:spcPts val="0"/>
              </a:spcBef>
              <a:spcAft>
                <a:spcPts val="0"/>
              </a:spcAft>
              <a:buSzPts val="2800"/>
              <a:buNone/>
              <a:defRPr sz="1600">
                <a:latin typeface="Arsenal"/>
                <a:ea typeface="Arsenal"/>
                <a:cs typeface="Arsenal"/>
                <a:sym typeface="Arsenal"/>
              </a:defRPr>
            </a:lvl5pPr>
            <a:lvl6pPr lvl="5" algn="l">
              <a:lnSpc>
                <a:spcPct val="100000"/>
              </a:lnSpc>
              <a:spcBef>
                <a:spcPts val="0"/>
              </a:spcBef>
              <a:spcAft>
                <a:spcPts val="0"/>
              </a:spcAft>
              <a:buSzPts val="2800"/>
              <a:buNone/>
              <a:defRPr sz="1600">
                <a:latin typeface="Arsenal"/>
                <a:ea typeface="Arsenal"/>
                <a:cs typeface="Arsenal"/>
                <a:sym typeface="Arsenal"/>
              </a:defRPr>
            </a:lvl6pPr>
            <a:lvl7pPr lvl="6" algn="l">
              <a:lnSpc>
                <a:spcPct val="100000"/>
              </a:lnSpc>
              <a:spcBef>
                <a:spcPts val="0"/>
              </a:spcBef>
              <a:spcAft>
                <a:spcPts val="0"/>
              </a:spcAft>
              <a:buSzPts val="2800"/>
              <a:buNone/>
              <a:defRPr sz="1600">
                <a:latin typeface="Arsenal"/>
                <a:ea typeface="Arsenal"/>
                <a:cs typeface="Arsenal"/>
                <a:sym typeface="Arsenal"/>
              </a:defRPr>
            </a:lvl7pPr>
            <a:lvl8pPr lvl="7" algn="l">
              <a:lnSpc>
                <a:spcPct val="100000"/>
              </a:lnSpc>
              <a:spcBef>
                <a:spcPts val="0"/>
              </a:spcBef>
              <a:spcAft>
                <a:spcPts val="0"/>
              </a:spcAft>
              <a:buSzPts val="2800"/>
              <a:buNone/>
              <a:defRPr sz="1600">
                <a:latin typeface="Arsenal"/>
                <a:ea typeface="Arsenal"/>
                <a:cs typeface="Arsenal"/>
                <a:sym typeface="Arsenal"/>
              </a:defRPr>
            </a:lvl8pPr>
            <a:lvl9pPr lvl="8" algn="l">
              <a:lnSpc>
                <a:spcPct val="100000"/>
              </a:lnSpc>
              <a:spcBef>
                <a:spcPts val="0"/>
              </a:spcBef>
              <a:spcAft>
                <a:spcPts val="0"/>
              </a:spcAft>
              <a:buSzPts val="2800"/>
              <a:buNone/>
              <a:defRPr sz="1600">
                <a:latin typeface="Arsenal"/>
                <a:ea typeface="Arsenal"/>
                <a:cs typeface="Arsenal"/>
                <a:sym typeface="Arsenal"/>
              </a:defRPr>
            </a:lvl9pPr>
          </a:lstStyle>
          <a:p>
            <a:endParaRPr/>
          </a:p>
        </p:txBody>
      </p:sp>
      <p:sp>
        <p:nvSpPr>
          <p:cNvPr id="54" name="Google Shape;54;p9"/>
          <p:cNvSpPr txBox="1">
            <a:spLocks noGrp="1"/>
          </p:cNvSpPr>
          <p:nvPr>
            <p:ph type="title" idx="13"/>
          </p:nvPr>
        </p:nvSpPr>
        <p:spPr>
          <a:xfrm>
            <a:off x="5958638" y="2292068"/>
            <a:ext cx="2523300" cy="69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1600">
                <a:latin typeface="Arsenal"/>
                <a:ea typeface="Arsenal"/>
                <a:cs typeface="Arsenal"/>
                <a:sym typeface="Arsenal"/>
              </a:defRPr>
            </a:lvl1pPr>
            <a:lvl2pPr lvl="1" algn="l">
              <a:lnSpc>
                <a:spcPct val="100000"/>
              </a:lnSpc>
              <a:spcBef>
                <a:spcPts val="0"/>
              </a:spcBef>
              <a:spcAft>
                <a:spcPts val="0"/>
              </a:spcAft>
              <a:buSzPts val="2800"/>
              <a:buNone/>
              <a:defRPr sz="1600">
                <a:latin typeface="Arsenal"/>
                <a:ea typeface="Arsenal"/>
                <a:cs typeface="Arsenal"/>
                <a:sym typeface="Arsenal"/>
              </a:defRPr>
            </a:lvl2pPr>
            <a:lvl3pPr lvl="2" algn="l">
              <a:lnSpc>
                <a:spcPct val="100000"/>
              </a:lnSpc>
              <a:spcBef>
                <a:spcPts val="0"/>
              </a:spcBef>
              <a:spcAft>
                <a:spcPts val="0"/>
              </a:spcAft>
              <a:buSzPts val="2800"/>
              <a:buNone/>
              <a:defRPr sz="1600">
                <a:latin typeface="Arsenal"/>
                <a:ea typeface="Arsenal"/>
                <a:cs typeface="Arsenal"/>
                <a:sym typeface="Arsenal"/>
              </a:defRPr>
            </a:lvl3pPr>
            <a:lvl4pPr lvl="3" algn="l">
              <a:lnSpc>
                <a:spcPct val="100000"/>
              </a:lnSpc>
              <a:spcBef>
                <a:spcPts val="0"/>
              </a:spcBef>
              <a:spcAft>
                <a:spcPts val="0"/>
              </a:spcAft>
              <a:buSzPts val="2800"/>
              <a:buNone/>
              <a:defRPr sz="1600">
                <a:latin typeface="Arsenal"/>
                <a:ea typeface="Arsenal"/>
                <a:cs typeface="Arsenal"/>
                <a:sym typeface="Arsenal"/>
              </a:defRPr>
            </a:lvl4pPr>
            <a:lvl5pPr lvl="4" algn="l">
              <a:lnSpc>
                <a:spcPct val="100000"/>
              </a:lnSpc>
              <a:spcBef>
                <a:spcPts val="0"/>
              </a:spcBef>
              <a:spcAft>
                <a:spcPts val="0"/>
              </a:spcAft>
              <a:buSzPts val="2800"/>
              <a:buNone/>
              <a:defRPr sz="1600">
                <a:latin typeface="Arsenal"/>
                <a:ea typeface="Arsenal"/>
                <a:cs typeface="Arsenal"/>
                <a:sym typeface="Arsenal"/>
              </a:defRPr>
            </a:lvl5pPr>
            <a:lvl6pPr lvl="5" algn="l">
              <a:lnSpc>
                <a:spcPct val="100000"/>
              </a:lnSpc>
              <a:spcBef>
                <a:spcPts val="0"/>
              </a:spcBef>
              <a:spcAft>
                <a:spcPts val="0"/>
              </a:spcAft>
              <a:buSzPts val="2800"/>
              <a:buNone/>
              <a:defRPr sz="1600">
                <a:latin typeface="Arsenal"/>
                <a:ea typeface="Arsenal"/>
                <a:cs typeface="Arsenal"/>
                <a:sym typeface="Arsenal"/>
              </a:defRPr>
            </a:lvl6pPr>
            <a:lvl7pPr lvl="6" algn="l">
              <a:lnSpc>
                <a:spcPct val="100000"/>
              </a:lnSpc>
              <a:spcBef>
                <a:spcPts val="0"/>
              </a:spcBef>
              <a:spcAft>
                <a:spcPts val="0"/>
              </a:spcAft>
              <a:buSzPts val="2800"/>
              <a:buNone/>
              <a:defRPr sz="1600">
                <a:latin typeface="Arsenal"/>
                <a:ea typeface="Arsenal"/>
                <a:cs typeface="Arsenal"/>
                <a:sym typeface="Arsenal"/>
              </a:defRPr>
            </a:lvl7pPr>
            <a:lvl8pPr lvl="7" algn="l">
              <a:lnSpc>
                <a:spcPct val="100000"/>
              </a:lnSpc>
              <a:spcBef>
                <a:spcPts val="0"/>
              </a:spcBef>
              <a:spcAft>
                <a:spcPts val="0"/>
              </a:spcAft>
              <a:buSzPts val="2800"/>
              <a:buNone/>
              <a:defRPr sz="1600">
                <a:latin typeface="Arsenal"/>
                <a:ea typeface="Arsenal"/>
                <a:cs typeface="Arsenal"/>
                <a:sym typeface="Arsenal"/>
              </a:defRPr>
            </a:lvl8pPr>
            <a:lvl9pPr lvl="8" algn="l">
              <a:lnSpc>
                <a:spcPct val="100000"/>
              </a:lnSpc>
              <a:spcBef>
                <a:spcPts val="0"/>
              </a:spcBef>
              <a:spcAft>
                <a:spcPts val="0"/>
              </a:spcAft>
              <a:buSzPts val="2800"/>
              <a:buNone/>
              <a:defRPr sz="1600">
                <a:latin typeface="Arsenal"/>
                <a:ea typeface="Arsenal"/>
                <a:cs typeface="Arsenal"/>
                <a:sym typeface="Arsenal"/>
              </a:defRPr>
            </a:lvl9pPr>
          </a:lstStyle>
          <a:p>
            <a:endParaRPr/>
          </a:p>
        </p:txBody>
      </p:sp>
      <p:sp>
        <p:nvSpPr>
          <p:cNvPr id="55" name="Google Shape;55;p9"/>
          <p:cNvSpPr txBox="1">
            <a:spLocks noGrp="1"/>
          </p:cNvSpPr>
          <p:nvPr>
            <p:ph type="title" idx="14"/>
          </p:nvPr>
        </p:nvSpPr>
        <p:spPr>
          <a:xfrm>
            <a:off x="5958638" y="2988068"/>
            <a:ext cx="2523300" cy="69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1600">
                <a:latin typeface="Arsenal"/>
                <a:ea typeface="Arsenal"/>
                <a:cs typeface="Arsenal"/>
                <a:sym typeface="Arsenal"/>
              </a:defRPr>
            </a:lvl1pPr>
            <a:lvl2pPr lvl="1" algn="l">
              <a:lnSpc>
                <a:spcPct val="100000"/>
              </a:lnSpc>
              <a:spcBef>
                <a:spcPts val="0"/>
              </a:spcBef>
              <a:spcAft>
                <a:spcPts val="0"/>
              </a:spcAft>
              <a:buSzPts val="2800"/>
              <a:buNone/>
              <a:defRPr sz="1600">
                <a:latin typeface="Arsenal"/>
                <a:ea typeface="Arsenal"/>
                <a:cs typeface="Arsenal"/>
                <a:sym typeface="Arsenal"/>
              </a:defRPr>
            </a:lvl2pPr>
            <a:lvl3pPr lvl="2" algn="l">
              <a:lnSpc>
                <a:spcPct val="100000"/>
              </a:lnSpc>
              <a:spcBef>
                <a:spcPts val="0"/>
              </a:spcBef>
              <a:spcAft>
                <a:spcPts val="0"/>
              </a:spcAft>
              <a:buSzPts val="2800"/>
              <a:buNone/>
              <a:defRPr sz="1600">
                <a:latin typeface="Arsenal"/>
                <a:ea typeface="Arsenal"/>
                <a:cs typeface="Arsenal"/>
                <a:sym typeface="Arsenal"/>
              </a:defRPr>
            </a:lvl3pPr>
            <a:lvl4pPr lvl="3" algn="l">
              <a:lnSpc>
                <a:spcPct val="100000"/>
              </a:lnSpc>
              <a:spcBef>
                <a:spcPts val="0"/>
              </a:spcBef>
              <a:spcAft>
                <a:spcPts val="0"/>
              </a:spcAft>
              <a:buSzPts val="2800"/>
              <a:buNone/>
              <a:defRPr sz="1600">
                <a:latin typeface="Arsenal"/>
                <a:ea typeface="Arsenal"/>
                <a:cs typeface="Arsenal"/>
                <a:sym typeface="Arsenal"/>
              </a:defRPr>
            </a:lvl4pPr>
            <a:lvl5pPr lvl="4" algn="l">
              <a:lnSpc>
                <a:spcPct val="100000"/>
              </a:lnSpc>
              <a:spcBef>
                <a:spcPts val="0"/>
              </a:spcBef>
              <a:spcAft>
                <a:spcPts val="0"/>
              </a:spcAft>
              <a:buSzPts val="2800"/>
              <a:buNone/>
              <a:defRPr sz="1600">
                <a:latin typeface="Arsenal"/>
                <a:ea typeface="Arsenal"/>
                <a:cs typeface="Arsenal"/>
                <a:sym typeface="Arsenal"/>
              </a:defRPr>
            </a:lvl5pPr>
            <a:lvl6pPr lvl="5" algn="l">
              <a:lnSpc>
                <a:spcPct val="100000"/>
              </a:lnSpc>
              <a:spcBef>
                <a:spcPts val="0"/>
              </a:spcBef>
              <a:spcAft>
                <a:spcPts val="0"/>
              </a:spcAft>
              <a:buSzPts val="2800"/>
              <a:buNone/>
              <a:defRPr sz="1600">
                <a:latin typeface="Arsenal"/>
                <a:ea typeface="Arsenal"/>
                <a:cs typeface="Arsenal"/>
                <a:sym typeface="Arsenal"/>
              </a:defRPr>
            </a:lvl6pPr>
            <a:lvl7pPr lvl="6" algn="l">
              <a:lnSpc>
                <a:spcPct val="100000"/>
              </a:lnSpc>
              <a:spcBef>
                <a:spcPts val="0"/>
              </a:spcBef>
              <a:spcAft>
                <a:spcPts val="0"/>
              </a:spcAft>
              <a:buSzPts val="2800"/>
              <a:buNone/>
              <a:defRPr sz="1600">
                <a:latin typeface="Arsenal"/>
                <a:ea typeface="Arsenal"/>
                <a:cs typeface="Arsenal"/>
                <a:sym typeface="Arsenal"/>
              </a:defRPr>
            </a:lvl7pPr>
            <a:lvl8pPr lvl="7" algn="l">
              <a:lnSpc>
                <a:spcPct val="100000"/>
              </a:lnSpc>
              <a:spcBef>
                <a:spcPts val="0"/>
              </a:spcBef>
              <a:spcAft>
                <a:spcPts val="0"/>
              </a:spcAft>
              <a:buSzPts val="2800"/>
              <a:buNone/>
              <a:defRPr sz="1600">
                <a:latin typeface="Arsenal"/>
                <a:ea typeface="Arsenal"/>
                <a:cs typeface="Arsenal"/>
                <a:sym typeface="Arsenal"/>
              </a:defRPr>
            </a:lvl8pPr>
            <a:lvl9pPr lvl="8" algn="l">
              <a:lnSpc>
                <a:spcPct val="100000"/>
              </a:lnSpc>
              <a:spcBef>
                <a:spcPts val="0"/>
              </a:spcBef>
              <a:spcAft>
                <a:spcPts val="0"/>
              </a:spcAft>
              <a:buSzPts val="2800"/>
              <a:buNone/>
              <a:defRPr sz="1600">
                <a:latin typeface="Arsenal"/>
                <a:ea typeface="Arsenal"/>
                <a:cs typeface="Arsenal"/>
                <a:sym typeface="Arsenal"/>
              </a:defRPr>
            </a:lvl9pPr>
          </a:lstStyle>
          <a:p>
            <a:endParaRPr/>
          </a:p>
        </p:txBody>
      </p:sp>
      <p:sp>
        <p:nvSpPr>
          <p:cNvPr id="56" name="Google Shape;56;p9"/>
          <p:cNvSpPr txBox="1">
            <a:spLocks noGrp="1"/>
          </p:cNvSpPr>
          <p:nvPr>
            <p:ph type="title" idx="15"/>
          </p:nvPr>
        </p:nvSpPr>
        <p:spPr>
          <a:xfrm>
            <a:off x="3360213" y="1646950"/>
            <a:ext cx="2204400" cy="69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atin typeface="Arsenal"/>
                <a:ea typeface="Arsenal"/>
                <a:cs typeface="Arsenal"/>
                <a:sym typeface="Arsenal"/>
              </a:defRPr>
            </a:lvl1pPr>
            <a:lvl2pPr lvl="1" algn="ctr">
              <a:lnSpc>
                <a:spcPct val="100000"/>
              </a:lnSpc>
              <a:spcBef>
                <a:spcPts val="0"/>
              </a:spcBef>
              <a:spcAft>
                <a:spcPts val="0"/>
              </a:spcAft>
              <a:buSzPts val="2800"/>
              <a:buNone/>
              <a:defRPr sz="1600">
                <a:latin typeface="Arsenal"/>
                <a:ea typeface="Arsenal"/>
                <a:cs typeface="Arsenal"/>
                <a:sym typeface="Arsenal"/>
              </a:defRPr>
            </a:lvl2pPr>
            <a:lvl3pPr lvl="2" algn="ctr">
              <a:lnSpc>
                <a:spcPct val="100000"/>
              </a:lnSpc>
              <a:spcBef>
                <a:spcPts val="0"/>
              </a:spcBef>
              <a:spcAft>
                <a:spcPts val="0"/>
              </a:spcAft>
              <a:buSzPts val="2800"/>
              <a:buNone/>
              <a:defRPr sz="1600">
                <a:latin typeface="Arsenal"/>
                <a:ea typeface="Arsenal"/>
                <a:cs typeface="Arsenal"/>
                <a:sym typeface="Arsenal"/>
              </a:defRPr>
            </a:lvl3pPr>
            <a:lvl4pPr lvl="3" algn="ctr">
              <a:lnSpc>
                <a:spcPct val="100000"/>
              </a:lnSpc>
              <a:spcBef>
                <a:spcPts val="0"/>
              </a:spcBef>
              <a:spcAft>
                <a:spcPts val="0"/>
              </a:spcAft>
              <a:buSzPts val="2800"/>
              <a:buNone/>
              <a:defRPr sz="1600">
                <a:latin typeface="Arsenal"/>
                <a:ea typeface="Arsenal"/>
                <a:cs typeface="Arsenal"/>
                <a:sym typeface="Arsenal"/>
              </a:defRPr>
            </a:lvl4pPr>
            <a:lvl5pPr lvl="4" algn="ctr">
              <a:lnSpc>
                <a:spcPct val="100000"/>
              </a:lnSpc>
              <a:spcBef>
                <a:spcPts val="0"/>
              </a:spcBef>
              <a:spcAft>
                <a:spcPts val="0"/>
              </a:spcAft>
              <a:buSzPts val="2800"/>
              <a:buNone/>
              <a:defRPr sz="1600">
                <a:latin typeface="Arsenal"/>
                <a:ea typeface="Arsenal"/>
                <a:cs typeface="Arsenal"/>
                <a:sym typeface="Arsenal"/>
              </a:defRPr>
            </a:lvl5pPr>
            <a:lvl6pPr lvl="5" algn="ctr">
              <a:lnSpc>
                <a:spcPct val="100000"/>
              </a:lnSpc>
              <a:spcBef>
                <a:spcPts val="0"/>
              </a:spcBef>
              <a:spcAft>
                <a:spcPts val="0"/>
              </a:spcAft>
              <a:buSzPts val="2800"/>
              <a:buNone/>
              <a:defRPr sz="1600">
                <a:latin typeface="Arsenal"/>
                <a:ea typeface="Arsenal"/>
                <a:cs typeface="Arsenal"/>
                <a:sym typeface="Arsenal"/>
              </a:defRPr>
            </a:lvl6pPr>
            <a:lvl7pPr lvl="6" algn="ctr">
              <a:lnSpc>
                <a:spcPct val="100000"/>
              </a:lnSpc>
              <a:spcBef>
                <a:spcPts val="0"/>
              </a:spcBef>
              <a:spcAft>
                <a:spcPts val="0"/>
              </a:spcAft>
              <a:buSzPts val="2800"/>
              <a:buNone/>
              <a:defRPr sz="1600">
                <a:latin typeface="Arsenal"/>
                <a:ea typeface="Arsenal"/>
                <a:cs typeface="Arsenal"/>
                <a:sym typeface="Arsenal"/>
              </a:defRPr>
            </a:lvl7pPr>
            <a:lvl8pPr lvl="7" algn="ctr">
              <a:lnSpc>
                <a:spcPct val="100000"/>
              </a:lnSpc>
              <a:spcBef>
                <a:spcPts val="0"/>
              </a:spcBef>
              <a:spcAft>
                <a:spcPts val="0"/>
              </a:spcAft>
              <a:buSzPts val="2800"/>
              <a:buNone/>
              <a:defRPr sz="1600">
                <a:latin typeface="Arsenal"/>
                <a:ea typeface="Arsenal"/>
                <a:cs typeface="Arsenal"/>
                <a:sym typeface="Arsenal"/>
              </a:defRPr>
            </a:lvl8pPr>
            <a:lvl9pPr lvl="8" algn="ctr">
              <a:lnSpc>
                <a:spcPct val="100000"/>
              </a:lnSpc>
              <a:spcBef>
                <a:spcPts val="0"/>
              </a:spcBef>
              <a:spcAft>
                <a:spcPts val="0"/>
              </a:spcAft>
              <a:buSzPts val="2800"/>
              <a:buNone/>
              <a:defRPr sz="1600">
                <a:latin typeface="Arsenal"/>
                <a:ea typeface="Arsenal"/>
                <a:cs typeface="Arsenal"/>
                <a:sym typeface="Arsenal"/>
              </a:defRPr>
            </a:lvl9pPr>
          </a:lstStyle>
          <a:p>
            <a:endParaRPr/>
          </a:p>
        </p:txBody>
      </p:sp>
      <p:sp>
        <p:nvSpPr>
          <p:cNvPr id="57" name="Google Shape;57;p9"/>
          <p:cNvSpPr txBox="1">
            <a:spLocks noGrp="1"/>
          </p:cNvSpPr>
          <p:nvPr>
            <p:ph type="title" idx="16"/>
          </p:nvPr>
        </p:nvSpPr>
        <p:spPr>
          <a:xfrm>
            <a:off x="3360200" y="2423175"/>
            <a:ext cx="2204400" cy="69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atin typeface="Arsenal"/>
                <a:ea typeface="Arsenal"/>
                <a:cs typeface="Arsenal"/>
                <a:sym typeface="Arsenal"/>
              </a:defRPr>
            </a:lvl1pPr>
            <a:lvl2pPr lvl="1" algn="ctr">
              <a:lnSpc>
                <a:spcPct val="100000"/>
              </a:lnSpc>
              <a:spcBef>
                <a:spcPts val="0"/>
              </a:spcBef>
              <a:spcAft>
                <a:spcPts val="0"/>
              </a:spcAft>
              <a:buSzPts val="2800"/>
              <a:buNone/>
              <a:defRPr sz="1600">
                <a:latin typeface="Arsenal"/>
                <a:ea typeface="Arsenal"/>
                <a:cs typeface="Arsenal"/>
                <a:sym typeface="Arsenal"/>
              </a:defRPr>
            </a:lvl2pPr>
            <a:lvl3pPr lvl="2" algn="ctr">
              <a:lnSpc>
                <a:spcPct val="100000"/>
              </a:lnSpc>
              <a:spcBef>
                <a:spcPts val="0"/>
              </a:spcBef>
              <a:spcAft>
                <a:spcPts val="0"/>
              </a:spcAft>
              <a:buSzPts val="2800"/>
              <a:buNone/>
              <a:defRPr sz="1600">
                <a:latin typeface="Arsenal"/>
                <a:ea typeface="Arsenal"/>
                <a:cs typeface="Arsenal"/>
                <a:sym typeface="Arsenal"/>
              </a:defRPr>
            </a:lvl3pPr>
            <a:lvl4pPr lvl="3" algn="ctr">
              <a:lnSpc>
                <a:spcPct val="100000"/>
              </a:lnSpc>
              <a:spcBef>
                <a:spcPts val="0"/>
              </a:spcBef>
              <a:spcAft>
                <a:spcPts val="0"/>
              </a:spcAft>
              <a:buSzPts val="2800"/>
              <a:buNone/>
              <a:defRPr sz="1600">
                <a:latin typeface="Arsenal"/>
                <a:ea typeface="Arsenal"/>
                <a:cs typeface="Arsenal"/>
                <a:sym typeface="Arsenal"/>
              </a:defRPr>
            </a:lvl4pPr>
            <a:lvl5pPr lvl="4" algn="ctr">
              <a:lnSpc>
                <a:spcPct val="100000"/>
              </a:lnSpc>
              <a:spcBef>
                <a:spcPts val="0"/>
              </a:spcBef>
              <a:spcAft>
                <a:spcPts val="0"/>
              </a:spcAft>
              <a:buSzPts val="2800"/>
              <a:buNone/>
              <a:defRPr sz="1600">
                <a:latin typeface="Arsenal"/>
                <a:ea typeface="Arsenal"/>
                <a:cs typeface="Arsenal"/>
                <a:sym typeface="Arsenal"/>
              </a:defRPr>
            </a:lvl5pPr>
            <a:lvl6pPr lvl="5" algn="ctr">
              <a:lnSpc>
                <a:spcPct val="100000"/>
              </a:lnSpc>
              <a:spcBef>
                <a:spcPts val="0"/>
              </a:spcBef>
              <a:spcAft>
                <a:spcPts val="0"/>
              </a:spcAft>
              <a:buSzPts val="2800"/>
              <a:buNone/>
              <a:defRPr sz="1600">
                <a:latin typeface="Arsenal"/>
                <a:ea typeface="Arsenal"/>
                <a:cs typeface="Arsenal"/>
                <a:sym typeface="Arsenal"/>
              </a:defRPr>
            </a:lvl6pPr>
            <a:lvl7pPr lvl="6" algn="ctr">
              <a:lnSpc>
                <a:spcPct val="100000"/>
              </a:lnSpc>
              <a:spcBef>
                <a:spcPts val="0"/>
              </a:spcBef>
              <a:spcAft>
                <a:spcPts val="0"/>
              </a:spcAft>
              <a:buSzPts val="2800"/>
              <a:buNone/>
              <a:defRPr sz="1600">
                <a:latin typeface="Arsenal"/>
                <a:ea typeface="Arsenal"/>
                <a:cs typeface="Arsenal"/>
                <a:sym typeface="Arsenal"/>
              </a:defRPr>
            </a:lvl7pPr>
            <a:lvl8pPr lvl="7" algn="ctr">
              <a:lnSpc>
                <a:spcPct val="100000"/>
              </a:lnSpc>
              <a:spcBef>
                <a:spcPts val="0"/>
              </a:spcBef>
              <a:spcAft>
                <a:spcPts val="0"/>
              </a:spcAft>
              <a:buSzPts val="2800"/>
              <a:buNone/>
              <a:defRPr sz="1600">
                <a:latin typeface="Arsenal"/>
                <a:ea typeface="Arsenal"/>
                <a:cs typeface="Arsenal"/>
                <a:sym typeface="Arsenal"/>
              </a:defRPr>
            </a:lvl8pPr>
            <a:lvl9pPr lvl="8" algn="ctr">
              <a:lnSpc>
                <a:spcPct val="100000"/>
              </a:lnSpc>
              <a:spcBef>
                <a:spcPts val="0"/>
              </a:spcBef>
              <a:spcAft>
                <a:spcPts val="0"/>
              </a:spcAft>
              <a:buSzPts val="2800"/>
              <a:buNone/>
              <a:defRPr sz="1600">
                <a:latin typeface="Arsenal"/>
                <a:ea typeface="Arsenal"/>
                <a:cs typeface="Arsenal"/>
                <a:sym typeface="Arsenal"/>
              </a:defRPr>
            </a:lvl9pPr>
          </a:lstStyle>
          <a:p>
            <a:endParaRPr/>
          </a:p>
        </p:txBody>
      </p:sp>
      <p:sp>
        <p:nvSpPr>
          <p:cNvPr id="58" name="Google Shape;58;p9"/>
          <p:cNvSpPr txBox="1">
            <a:spLocks noGrp="1"/>
          </p:cNvSpPr>
          <p:nvPr>
            <p:ph type="subTitle" idx="1"/>
          </p:nvPr>
        </p:nvSpPr>
        <p:spPr>
          <a:xfrm>
            <a:off x="2566175" y="3795475"/>
            <a:ext cx="4124700" cy="1043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nn Diagram: Y Chart">
  <p:cSld name="CUSTOM_1">
    <p:bg>
      <p:bgPr>
        <a:solidFill>
          <a:srgbClr val="CFE2F3"/>
        </a:solidFill>
        <a:effectLst/>
      </p:bgPr>
    </p:bg>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202475" y="4764025"/>
            <a:ext cx="2791800" cy="321300"/>
          </a:xfrm>
          <a:prstGeom prst="rect">
            <a:avLst/>
          </a:prstGeom>
          <a:solidFill>
            <a:srgbClr val="6D9EEB"/>
          </a:solid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1600">
                <a:latin typeface="Arsenal"/>
                <a:ea typeface="Arsenal"/>
                <a:cs typeface="Arsenal"/>
                <a:sym typeface="Arsenal"/>
              </a:defRPr>
            </a:lvl1pPr>
            <a:lvl2pPr lvl="1" algn="l">
              <a:lnSpc>
                <a:spcPct val="100000"/>
              </a:lnSpc>
              <a:spcBef>
                <a:spcPts val="0"/>
              </a:spcBef>
              <a:spcAft>
                <a:spcPts val="0"/>
              </a:spcAft>
              <a:buSzPts val="2800"/>
              <a:buNone/>
              <a:defRPr sz="1600">
                <a:latin typeface="Arsenal"/>
                <a:ea typeface="Arsenal"/>
                <a:cs typeface="Arsenal"/>
                <a:sym typeface="Arsenal"/>
              </a:defRPr>
            </a:lvl2pPr>
            <a:lvl3pPr lvl="2" algn="l">
              <a:lnSpc>
                <a:spcPct val="100000"/>
              </a:lnSpc>
              <a:spcBef>
                <a:spcPts val="0"/>
              </a:spcBef>
              <a:spcAft>
                <a:spcPts val="0"/>
              </a:spcAft>
              <a:buSzPts val="2800"/>
              <a:buNone/>
              <a:defRPr sz="1600">
                <a:latin typeface="Arsenal"/>
                <a:ea typeface="Arsenal"/>
                <a:cs typeface="Arsenal"/>
                <a:sym typeface="Arsenal"/>
              </a:defRPr>
            </a:lvl3pPr>
            <a:lvl4pPr lvl="3" algn="l">
              <a:lnSpc>
                <a:spcPct val="100000"/>
              </a:lnSpc>
              <a:spcBef>
                <a:spcPts val="0"/>
              </a:spcBef>
              <a:spcAft>
                <a:spcPts val="0"/>
              </a:spcAft>
              <a:buSzPts val="2800"/>
              <a:buNone/>
              <a:defRPr sz="1600">
                <a:latin typeface="Arsenal"/>
                <a:ea typeface="Arsenal"/>
                <a:cs typeface="Arsenal"/>
                <a:sym typeface="Arsenal"/>
              </a:defRPr>
            </a:lvl4pPr>
            <a:lvl5pPr lvl="4" algn="l">
              <a:lnSpc>
                <a:spcPct val="100000"/>
              </a:lnSpc>
              <a:spcBef>
                <a:spcPts val="0"/>
              </a:spcBef>
              <a:spcAft>
                <a:spcPts val="0"/>
              </a:spcAft>
              <a:buSzPts val="2800"/>
              <a:buNone/>
              <a:defRPr sz="1600">
                <a:latin typeface="Arsenal"/>
                <a:ea typeface="Arsenal"/>
                <a:cs typeface="Arsenal"/>
                <a:sym typeface="Arsenal"/>
              </a:defRPr>
            </a:lvl5pPr>
            <a:lvl6pPr lvl="5" algn="l">
              <a:lnSpc>
                <a:spcPct val="100000"/>
              </a:lnSpc>
              <a:spcBef>
                <a:spcPts val="0"/>
              </a:spcBef>
              <a:spcAft>
                <a:spcPts val="0"/>
              </a:spcAft>
              <a:buSzPts val="2800"/>
              <a:buNone/>
              <a:defRPr sz="1600">
                <a:latin typeface="Arsenal"/>
                <a:ea typeface="Arsenal"/>
                <a:cs typeface="Arsenal"/>
                <a:sym typeface="Arsenal"/>
              </a:defRPr>
            </a:lvl6pPr>
            <a:lvl7pPr lvl="6" algn="l">
              <a:lnSpc>
                <a:spcPct val="100000"/>
              </a:lnSpc>
              <a:spcBef>
                <a:spcPts val="0"/>
              </a:spcBef>
              <a:spcAft>
                <a:spcPts val="0"/>
              </a:spcAft>
              <a:buSzPts val="2800"/>
              <a:buNone/>
              <a:defRPr sz="1600">
                <a:latin typeface="Arsenal"/>
                <a:ea typeface="Arsenal"/>
                <a:cs typeface="Arsenal"/>
                <a:sym typeface="Arsenal"/>
              </a:defRPr>
            </a:lvl7pPr>
            <a:lvl8pPr lvl="7" algn="l">
              <a:lnSpc>
                <a:spcPct val="100000"/>
              </a:lnSpc>
              <a:spcBef>
                <a:spcPts val="0"/>
              </a:spcBef>
              <a:spcAft>
                <a:spcPts val="0"/>
              </a:spcAft>
              <a:buSzPts val="2800"/>
              <a:buNone/>
              <a:defRPr sz="1600">
                <a:latin typeface="Arsenal"/>
                <a:ea typeface="Arsenal"/>
                <a:cs typeface="Arsenal"/>
                <a:sym typeface="Arsenal"/>
              </a:defRPr>
            </a:lvl8pPr>
            <a:lvl9pPr lvl="8" algn="l">
              <a:lnSpc>
                <a:spcPct val="100000"/>
              </a:lnSpc>
              <a:spcBef>
                <a:spcPts val="0"/>
              </a:spcBef>
              <a:spcAft>
                <a:spcPts val="0"/>
              </a:spcAft>
              <a:buSzPts val="2800"/>
              <a:buNone/>
              <a:defRPr sz="1600">
                <a:latin typeface="Arsenal"/>
                <a:ea typeface="Arsenal"/>
                <a:cs typeface="Arsenal"/>
                <a:sym typeface="Arsenal"/>
              </a:defRPr>
            </a:lvl9pPr>
          </a:lstStyle>
          <a:p>
            <a:endParaRPr/>
          </a:p>
        </p:txBody>
      </p:sp>
      <p:sp>
        <p:nvSpPr>
          <p:cNvPr id="61" name="Google Shape;61;p10"/>
          <p:cNvSpPr txBox="1">
            <a:spLocks noGrp="1"/>
          </p:cNvSpPr>
          <p:nvPr>
            <p:ph type="title" idx="2"/>
          </p:nvPr>
        </p:nvSpPr>
        <p:spPr>
          <a:xfrm>
            <a:off x="5789975" y="4764025"/>
            <a:ext cx="2766900" cy="321300"/>
          </a:xfrm>
          <a:prstGeom prst="rect">
            <a:avLst/>
          </a:prstGeom>
          <a:solidFill>
            <a:srgbClr val="6D9EEB"/>
          </a:solid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1600">
                <a:latin typeface="Arsenal"/>
                <a:ea typeface="Arsenal"/>
                <a:cs typeface="Arsenal"/>
                <a:sym typeface="Arsenal"/>
              </a:defRPr>
            </a:lvl1pPr>
            <a:lvl2pPr lvl="1" algn="l">
              <a:lnSpc>
                <a:spcPct val="100000"/>
              </a:lnSpc>
              <a:spcBef>
                <a:spcPts val="0"/>
              </a:spcBef>
              <a:spcAft>
                <a:spcPts val="0"/>
              </a:spcAft>
              <a:buSzPts val="2800"/>
              <a:buNone/>
              <a:defRPr sz="1600">
                <a:latin typeface="Arsenal"/>
                <a:ea typeface="Arsenal"/>
                <a:cs typeface="Arsenal"/>
                <a:sym typeface="Arsenal"/>
              </a:defRPr>
            </a:lvl2pPr>
            <a:lvl3pPr lvl="2" algn="l">
              <a:lnSpc>
                <a:spcPct val="100000"/>
              </a:lnSpc>
              <a:spcBef>
                <a:spcPts val="0"/>
              </a:spcBef>
              <a:spcAft>
                <a:spcPts val="0"/>
              </a:spcAft>
              <a:buSzPts val="2800"/>
              <a:buNone/>
              <a:defRPr sz="1600">
                <a:latin typeface="Arsenal"/>
                <a:ea typeface="Arsenal"/>
                <a:cs typeface="Arsenal"/>
                <a:sym typeface="Arsenal"/>
              </a:defRPr>
            </a:lvl3pPr>
            <a:lvl4pPr lvl="3" algn="l">
              <a:lnSpc>
                <a:spcPct val="100000"/>
              </a:lnSpc>
              <a:spcBef>
                <a:spcPts val="0"/>
              </a:spcBef>
              <a:spcAft>
                <a:spcPts val="0"/>
              </a:spcAft>
              <a:buSzPts val="2800"/>
              <a:buNone/>
              <a:defRPr sz="1600">
                <a:latin typeface="Arsenal"/>
                <a:ea typeface="Arsenal"/>
                <a:cs typeface="Arsenal"/>
                <a:sym typeface="Arsenal"/>
              </a:defRPr>
            </a:lvl4pPr>
            <a:lvl5pPr lvl="4" algn="l">
              <a:lnSpc>
                <a:spcPct val="100000"/>
              </a:lnSpc>
              <a:spcBef>
                <a:spcPts val="0"/>
              </a:spcBef>
              <a:spcAft>
                <a:spcPts val="0"/>
              </a:spcAft>
              <a:buSzPts val="2800"/>
              <a:buNone/>
              <a:defRPr sz="1600">
                <a:latin typeface="Arsenal"/>
                <a:ea typeface="Arsenal"/>
                <a:cs typeface="Arsenal"/>
                <a:sym typeface="Arsenal"/>
              </a:defRPr>
            </a:lvl5pPr>
            <a:lvl6pPr lvl="5" algn="l">
              <a:lnSpc>
                <a:spcPct val="100000"/>
              </a:lnSpc>
              <a:spcBef>
                <a:spcPts val="0"/>
              </a:spcBef>
              <a:spcAft>
                <a:spcPts val="0"/>
              </a:spcAft>
              <a:buSzPts val="2800"/>
              <a:buNone/>
              <a:defRPr sz="1600">
                <a:latin typeface="Arsenal"/>
                <a:ea typeface="Arsenal"/>
                <a:cs typeface="Arsenal"/>
                <a:sym typeface="Arsenal"/>
              </a:defRPr>
            </a:lvl6pPr>
            <a:lvl7pPr lvl="6" algn="l">
              <a:lnSpc>
                <a:spcPct val="100000"/>
              </a:lnSpc>
              <a:spcBef>
                <a:spcPts val="0"/>
              </a:spcBef>
              <a:spcAft>
                <a:spcPts val="0"/>
              </a:spcAft>
              <a:buSzPts val="2800"/>
              <a:buNone/>
              <a:defRPr sz="1600">
                <a:latin typeface="Arsenal"/>
                <a:ea typeface="Arsenal"/>
                <a:cs typeface="Arsenal"/>
                <a:sym typeface="Arsenal"/>
              </a:defRPr>
            </a:lvl7pPr>
            <a:lvl8pPr lvl="7" algn="l">
              <a:lnSpc>
                <a:spcPct val="100000"/>
              </a:lnSpc>
              <a:spcBef>
                <a:spcPts val="0"/>
              </a:spcBef>
              <a:spcAft>
                <a:spcPts val="0"/>
              </a:spcAft>
              <a:buSzPts val="2800"/>
              <a:buNone/>
              <a:defRPr sz="1600">
                <a:latin typeface="Arsenal"/>
                <a:ea typeface="Arsenal"/>
                <a:cs typeface="Arsenal"/>
                <a:sym typeface="Arsenal"/>
              </a:defRPr>
            </a:lvl8pPr>
            <a:lvl9pPr lvl="8" algn="l">
              <a:lnSpc>
                <a:spcPct val="100000"/>
              </a:lnSpc>
              <a:spcBef>
                <a:spcPts val="0"/>
              </a:spcBef>
              <a:spcAft>
                <a:spcPts val="0"/>
              </a:spcAft>
              <a:buSzPts val="2800"/>
              <a:buNone/>
              <a:defRPr sz="1600">
                <a:latin typeface="Arsenal"/>
                <a:ea typeface="Arsenal"/>
                <a:cs typeface="Arsenal"/>
                <a:sym typeface="Arsenal"/>
              </a:defRPr>
            </a:lvl9pPr>
          </a:lstStyle>
          <a:p>
            <a:endParaRPr/>
          </a:p>
        </p:txBody>
      </p:sp>
      <p:sp>
        <p:nvSpPr>
          <p:cNvPr id="62" name="Google Shape;62;p10"/>
          <p:cNvSpPr txBox="1"/>
          <p:nvPr/>
        </p:nvSpPr>
        <p:spPr>
          <a:xfrm>
            <a:off x="3073825" y="28109"/>
            <a:ext cx="2061300" cy="321300"/>
          </a:xfrm>
          <a:prstGeom prst="rect">
            <a:avLst/>
          </a:prstGeom>
          <a:solidFill>
            <a:srgbClr val="6D9EEB"/>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Arsenal"/>
                <a:ea typeface="Arsenal"/>
                <a:cs typeface="Arsenal"/>
                <a:sym typeface="Arsenal"/>
              </a:rPr>
              <a:t>Similarities </a:t>
            </a:r>
            <a:endParaRPr sz="1600" b="0" i="0" u="none" strike="noStrike" cap="none">
              <a:solidFill>
                <a:srgbClr val="000000"/>
              </a:solidFill>
              <a:latin typeface="Arsenal"/>
              <a:ea typeface="Arsenal"/>
              <a:cs typeface="Arsenal"/>
              <a:sym typeface="Arsenal"/>
            </a:endParaRPr>
          </a:p>
        </p:txBody>
      </p:sp>
      <p:cxnSp>
        <p:nvCxnSpPr>
          <p:cNvPr id="63" name="Google Shape;63;p10"/>
          <p:cNvCxnSpPr/>
          <p:nvPr/>
        </p:nvCxnSpPr>
        <p:spPr>
          <a:xfrm>
            <a:off x="1232950" y="475950"/>
            <a:ext cx="2791800" cy="1986300"/>
          </a:xfrm>
          <a:prstGeom prst="straightConnector1">
            <a:avLst/>
          </a:prstGeom>
          <a:noFill/>
          <a:ln w="76200" cap="flat" cmpd="sng">
            <a:solidFill>
              <a:srgbClr val="000000"/>
            </a:solidFill>
            <a:prstDash val="solid"/>
            <a:round/>
            <a:headEnd type="none" w="sm" len="sm"/>
            <a:tailEnd type="none" w="sm" len="sm"/>
          </a:ln>
        </p:spPr>
      </p:cxnSp>
      <p:cxnSp>
        <p:nvCxnSpPr>
          <p:cNvPr id="64" name="Google Shape;64;p10"/>
          <p:cNvCxnSpPr/>
          <p:nvPr/>
        </p:nvCxnSpPr>
        <p:spPr>
          <a:xfrm rot="10800000" flipH="1">
            <a:off x="4034231" y="532081"/>
            <a:ext cx="2862600" cy="1948800"/>
          </a:xfrm>
          <a:prstGeom prst="straightConnector1">
            <a:avLst/>
          </a:prstGeom>
          <a:noFill/>
          <a:ln w="76200" cap="flat" cmpd="sng">
            <a:solidFill>
              <a:srgbClr val="000000"/>
            </a:solidFill>
            <a:prstDash val="solid"/>
            <a:round/>
            <a:headEnd type="none" w="sm" len="sm"/>
            <a:tailEnd type="none" w="sm" len="sm"/>
          </a:ln>
        </p:spPr>
      </p:cxnSp>
      <p:cxnSp>
        <p:nvCxnSpPr>
          <p:cNvPr id="65" name="Google Shape;65;p10"/>
          <p:cNvCxnSpPr/>
          <p:nvPr/>
        </p:nvCxnSpPr>
        <p:spPr>
          <a:xfrm>
            <a:off x="4043600" y="2424650"/>
            <a:ext cx="0" cy="2276700"/>
          </a:xfrm>
          <a:prstGeom prst="straightConnector1">
            <a:avLst/>
          </a:prstGeom>
          <a:noFill/>
          <a:ln w="76200" cap="flat" cmpd="sng">
            <a:solidFill>
              <a:srgbClr val="000000"/>
            </a:solidFill>
            <a:prstDash val="solid"/>
            <a:round/>
            <a:headEnd type="none" w="sm" len="sm"/>
            <a:tailEnd type="none" w="sm" len="sm"/>
          </a:ln>
        </p:spPr>
      </p:cxnSp>
      <p:sp>
        <p:nvSpPr>
          <p:cNvPr id="66" name="Google Shape;66;p10"/>
          <p:cNvSpPr txBox="1">
            <a:spLocks noGrp="1"/>
          </p:cNvSpPr>
          <p:nvPr>
            <p:ph type="subTitle" idx="1"/>
          </p:nvPr>
        </p:nvSpPr>
        <p:spPr>
          <a:xfrm>
            <a:off x="249200" y="1834425"/>
            <a:ext cx="2567100" cy="3213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400">
                <a:solidFill>
                  <a:srgbClr val="000000"/>
                </a:solidFill>
                <a:latin typeface="Arsenal"/>
                <a:ea typeface="Arsenal"/>
                <a:cs typeface="Arsenal"/>
                <a:sym typeface="Arsenal"/>
              </a:defRPr>
            </a:lvl1pPr>
            <a:lvl2pPr lvl="1" algn="l">
              <a:lnSpc>
                <a:spcPct val="115000"/>
              </a:lnSpc>
              <a:spcBef>
                <a:spcPts val="1600"/>
              </a:spcBef>
              <a:spcAft>
                <a:spcPts val="0"/>
              </a:spcAft>
              <a:buSzPts val="1400"/>
              <a:buNone/>
              <a:defRPr sz="1400">
                <a:solidFill>
                  <a:srgbClr val="000000"/>
                </a:solidFill>
                <a:latin typeface="Arsenal"/>
                <a:ea typeface="Arsenal"/>
                <a:cs typeface="Arsenal"/>
                <a:sym typeface="Arsenal"/>
              </a:defRPr>
            </a:lvl2pPr>
            <a:lvl3pPr lvl="2" algn="l">
              <a:lnSpc>
                <a:spcPct val="115000"/>
              </a:lnSpc>
              <a:spcBef>
                <a:spcPts val="1600"/>
              </a:spcBef>
              <a:spcAft>
                <a:spcPts val="0"/>
              </a:spcAft>
              <a:buSzPts val="1400"/>
              <a:buNone/>
              <a:defRPr sz="1400">
                <a:solidFill>
                  <a:srgbClr val="000000"/>
                </a:solidFill>
                <a:latin typeface="Arsenal"/>
                <a:ea typeface="Arsenal"/>
                <a:cs typeface="Arsenal"/>
                <a:sym typeface="Arsenal"/>
              </a:defRPr>
            </a:lvl3pPr>
            <a:lvl4pPr lvl="3" algn="l">
              <a:lnSpc>
                <a:spcPct val="115000"/>
              </a:lnSpc>
              <a:spcBef>
                <a:spcPts val="1600"/>
              </a:spcBef>
              <a:spcAft>
                <a:spcPts val="0"/>
              </a:spcAft>
              <a:buSzPts val="1400"/>
              <a:buNone/>
              <a:defRPr sz="1400">
                <a:solidFill>
                  <a:srgbClr val="000000"/>
                </a:solidFill>
                <a:latin typeface="Arsenal"/>
                <a:ea typeface="Arsenal"/>
                <a:cs typeface="Arsenal"/>
                <a:sym typeface="Arsenal"/>
              </a:defRPr>
            </a:lvl4pPr>
            <a:lvl5pPr lvl="4" algn="l">
              <a:lnSpc>
                <a:spcPct val="115000"/>
              </a:lnSpc>
              <a:spcBef>
                <a:spcPts val="1600"/>
              </a:spcBef>
              <a:spcAft>
                <a:spcPts val="0"/>
              </a:spcAft>
              <a:buSzPts val="1400"/>
              <a:buNone/>
              <a:defRPr sz="1400">
                <a:solidFill>
                  <a:srgbClr val="000000"/>
                </a:solidFill>
                <a:latin typeface="Arsenal"/>
                <a:ea typeface="Arsenal"/>
                <a:cs typeface="Arsenal"/>
                <a:sym typeface="Arsenal"/>
              </a:defRPr>
            </a:lvl5pPr>
            <a:lvl6pPr lvl="5" algn="l">
              <a:lnSpc>
                <a:spcPct val="115000"/>
              </a:lnSpc>
              <a:spcBef>
                <a:spcPts val="1600"/>
              </a:spcBef>
              <a:spcAft>
                <a:spcPts val="0"/>
              </a:spcAft>
              <a:buSzPts val="1400"/>
              <a:buNone/>
              <a:defRPr sz="1400">
                <a:solidFill>
                  <a:srgbClr val="000000"/>
                </a:solidFill>
                <a:latin typeface="Arsenal"/>
                <a:ea typeface="Arsenal"/>
                <a:cs typeface="Arsenal"/>
                <a:sym typeface="Arsenal"/>
              </a:defRPr>
            </a:lvl6pPr>
            <a:lvl7pPr lvl="6" algn="l">
              <a:lnSpc>
                <a:spcPct val="115000"/>
              </a:lnSpc>
              <a:spcBef>
                <a:spcPts val="1600"/>
              </a:spcBef>
              <a:spcAft>
                <a:spcPts val="0"/>
              </a:spcAft>
              <a:buSzPts val="1400"/>
              <a:buNone/>
              <a:defRPr sz="1400">
                <a:solidFill>
                  <a:srgbClr val="000000"/>
                </a:solidFill>
                <a:latin typeface="Arsenal"/>
                <a:ea typeface="Arsenal"/>
                <a:cs typeface="Arsenal"/>
                <a:sym typeface="Arsenal"/>
              </a:defRPr>
            </a:lvl7pPr>
            <a:lvl8pPr lvl="7" algn="l">
              <a:lnSpc>
                <a:spcPct val="115000"/>
              </a:lnSpc>
              <a:spcBef>
                <a:spcPts val="1600"/>
              </a:spcBef>
              <a:spcAft>
                <a:spcPts val="0"/>
              </a:spcAft>
              <a:buSzPts val="1400"/>
              <a:buNone/>
              <a:defRPr sz="1400">
                <a:solidFill>
                  <a:srgbClr val="000000"/>
                </a:solidFill>
                <a:latin typeface="Arsenal"/>
                <a:ea typeface="Arsenal"/>
                <a:cs typeface="Arsenal"/>
                <a:sym typeface="Arsenal"/>
              </a:defRPr>
            </a:lvl8pPr>
            <a:lvl9pPr lvl="8" algn="l">
              <a:lnSpc>
                <a:spcPct val="115000"/>
              </a:lnSpc>
              <a:spcBef>
                <a:spcPts val="1600"/>
              </a:spcBef>
              <a:spcAft>
                <a:spcPts val="1600"/>
              </a:spcAft>
              <a:buSzPts val="1400"/>
              <a:buNone/>
              <a:defRPr sz="1400">
                <a:solidFill>
                  <a:srgbClr val="000000"/>
                </a:solidFill>
                <a:latin typeface="Arsenal"/>
                <a:ea typeface="Arsenal"/>
                <a:cs typeface="Arsenal"/>
                <a:sym typeface="Arsenal"/>
              </a:defRPr>
            </a:lvl9pPr>
          </a:lstStyle>
          <a:p>
            <a:endParaRPr/>
          </a:p>
        </p:txBody>
      </p:sp>
      <p:sp>
        <p:nvSpPr>
          <p:cNvPr id="67" name="Google Shape;67;p10"/>
          <p:cNvSpPr txBox="1">
            <a:spLocks noGrp="1"/>
          </p:cNvSpPr>
          <p:nvPr>
            <p:ph type="subTitle" idx="3"/>
          </p:nvPr>
        </p:nvSpPr>
        <p:spPr>
          <a:xfrm>
            <a:off x="2820925" y="400975"/>
            <a:ext cx="2567100" cy="3213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400">
                <a:solidFill>
                  <a:srgbClr val="000000"/>
                </a:solidFill>
                <a:latin typeface="Arsenal"/>
                <a:ea typeface="Arsenal"/>
                <a:cs typeface="Arsenal"/>
                <a:sym typeface="Arsenal"/>
              </a:defRPr>
            </a:lvl1pPr>
            <a:lvl2pPr lvl="1" algn="l">
              <a:lnSpc>
                <a:spcPct val="115000"/>
              </a:lnSpc>
              <a:spcBef>
                <a:spcPts val="1600"/>
              </a:spcBef>
              <a:spcAft>
                <a:spcPts val="0"/>
              </a:spcAft>
              <a:buSzPts val="1400"/>
              <a:buNone/>
              <a:defRPr sz="1400">
                <a:solidFill>
                  <a:srgbClr val="000000"/>
                </a:solidFill>
                <a:latin typeface="Arsenal"/>
                <a:ea typeface="Arsenal"/>
                <a:cs typeface="Arsenal"/>
                <a:sym typeface="Arsenal"/>
              </a:defRPr>
            </a:lvl2pPr>
            <a:lvl3pPr lvl="2" algn="l">
              <a:lnSpc>
                <a:spcPct val="115000"/>
              </a:lnSpc>
              <a:spcBef>
                <a:spcPts val="1600"/>
              </a:spcBef>
              <a:spcAft>
                <a:spcPts val="0"/>
              </a:spcAft>
              <a:buSzPts val="1400"/>
              <a:buNone/>
              <a:defRPr sz="1400">
                <a:solidFill>
                  <a:srgbClr val="000000"/>
                </a:solidFill>
                <a:latin typeface="Arsenal"/>
                <a:ea typeface="Arsenal"/>
                <a:cs typeface="Arsenal"/>
                <a:sym typeface="Arsenal"/>
              </a:defRPr>
            </a:lvl3pPr>
            <a:lvl4pPr lvl="3" algn="l">
              <a:lnSpc>
                <a:spcPct val="115000"/>
              </a:lnSpc>
              <a:spcBef>
                <a:spcPts val="1600"/>
              </a:spcBef>
              <a:spcAft>
                <a:spcPts val="0"/>
              </a:spcAft>
              <a:buSzPts val="1400"/>
              <a:buNone/>
              <a:defRPr sz="1400">
                <a:solidFill>
                  <a:srgbClr val="000000"/>
                </a:solidFill>
                <a:latin typeface="Arsenal"/>
                <a:ea typeface="Arsenal"/>
                <a:cs typeface="Arsenal"/>
                <a:sym typeface="Arsenal"/>
              </a:defRPr>
            </a:lvl4pPr>
            <a:lvl5pPr lvl="4" algn="l">
              <a:lnSpc>
                <a:spcPct val="115000"/>
              </a:lnSpc>
              <a:spcBef>
                <a:spcPts val="1600"/>
              </a:spcBef>
              <a:spcAft>
                <a:spcPts val="0"/>
              </a:spcAft>
              <a:buSzPts val="1400"/>
              <a:buNone/>
              <a:defRPr sz="1400">
                <a:solidFill>
                  <a:srgbClr val="000000"/>
                </a:solidFill>
                <a:latin typeface="Arsenal"/>
                <a:ea typeface="Arsenal"/>
                <a:cs typeface="Arsenal"/>
                <a:sym typeface="Arsenal"/>
              </a:defRPr>
            </a:lvl5pPr>
            <a:lvl6pPr lvl="5" algn="l">
              <a:lnSpc>
                <a:spcPct val="115000"/>
              </a:lnSpc>
              <a:spcBef>
                <a:spcPts val="1600"/>
              </a:spcBef>
              <a:spcAft>
                <a:spcPts val="0"/>
              </a:spcAft>
              <a:buSzPts val="1400"/>
              <a:buNone/>
              <a:defRPr sz="1400">
                <a:solidFill>
                  <a:srgbClr val="000000"/>
                </a:solidFill>
                <a:latin typeface="Arsenal"/>
                <a:ea typeface="Arsenal"/>
                <a:cs typeface="Arsenal"/>
                <a:sym typeface="Arsenal"/>
              </a:defRPr>
            </a:lvl6pPr>
            <a:lvl7pPr lvl="6" algn="l">
              <a:lnSpc>
                <a:spcPct val="115000"/>
              </a:lnSpc>
              <a:spcBef>
                <a:spcPts val="1600"/>
              </a:spcBef>
              <a:spcAft>
                <a:spcPts val="0"/>
              </a:spcAft>
              <a:buSzPts val="1400"/>
              <a:buNone/>
              <a:defRPr sz="1400">
                <a:solidFill>
                  <a:srgbClr val="000000"/>
                </a:solidFill>
                <a:latin typeface="Arsenal"/>
                <a:ea typeface="Arsenal"/>
                <a:cs typeface="Arsenal"/>
                <a:sym typeface="Arsenal"/>
              </a:defRPr>
            </a:lvl7pPr>
            <a:lvl8pPr lvl="7" algn="l">
              <a:lnSpc>
                <a:spcPct val="115000"/>
              </a:lnSpc>
              <a:spcBef>
                <a:spcPts val="1600"/>
              </a:spcBef>
              <a:spcAft>
                <a:spcPts val="0"/>
              </a:spcAft>
              <a:buSzPts val="1400"/>
              <a:buNone/>
              <a:defRPr sz="1400">
                <a:solidFill>
                  <a:srgbClr val="000000"/>
                </a:solidFill>
                <a:latin typeface="Arsenal"/>
                <a:ea typeface="Arsenal"/>
                <a:cs typeface="Arsenal"/>
                <a:sym typeface="Arsenal"/>
              </a:defRPr>
            </a:lvl8pPr>
            <a:lvl9pPr lvl="8" algn="l">
              <a:lnSpc>
                <a:spcPct val="115000"/>
              </a:lnSpc>
              <a:spcBef>
                <a:spcPts val="1600"/>
              </a:spcBef>
              <a:spcAft>
                <a:spcPts val="1600"/>
              </a:spcAft>
              <a:buSzPts val="1400"/>
              <a:buNone/>
              <a:defRPr sz="1400">
                <a:solidFill>
                  <a:srgbClr val="000000"/>
                </a:solidFill>
                <a:latin typeface="Arsenal"/>
                <a:ea typeface="Arsenal"/>
                <a:cs typeface="Arsenal"/>
                <a:sym typeface="Arsenal"/>
              </a:defRPr>
            </a:lvl9pPr>
          </a:lstStyle>
          <a:p>
            <a:endParaRPr/>
          </a:p>
        </p:txBody>
      </p:sp>
      <p:sp>
        <p:nvSpPr>
          <p:cNvPr id="68" name="Google Shape;68;p10"/>
          <p:cNvSpPr txBox="1">
            <a:spLocks noGrp="1"/>
          </p:cNvSpPr>
          <p:nvPr>
            <p:ph type="subTitle" idx="4"/>
          </p:nvPr>
        </p:nvSpPr>
        <p:spPr>
          <a:xfrm>
            <a:off x="2820925" y="813225"/>
            <a:ext cx="2567100" cy="3213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400">
                <a:solidFill>
                  <a:srgbClr val="000000"/>
                </a:solidFill>
                <a:latin typeface="Arsenal"/>
                <a:ea typeface="Arsenal"/>
                <a:cs typeface="Arsenal"/>
                <a:sym typeface="Arsenal"/>
              </a:defRPr>
            </a:lvl1pPr>
            <a:lvl2pPr lvl="1" algn="l">
              <a:lnSpc>
                <a:spcPct val="115000"/>
              </a:lnSpc>
              <a:spcBef>
                <a:spcPts val="1600"/>
              </a:spcBef>
              <a:spcAft>
                <a:spcPts val="0"/>
              </a:spcAft>
              <a:buSzPts val="1400"/>
              <a:buNone/>
              <a:defRPr sz="1400">
                <a:solidFill>
                  <a:srgbClr val="000000"/>
                </a:solidFill>
                <a:latin typeface="Arsenal"/>
                <a:ea typeface="Arsenal"/>
                <a:cs typeface="Arsenal"/>
                <a:sym typeface="Arsenal"/>
              </a:defRPr>
            </a:lvl2pPr>
            <a:lvl3pPr lvl="2" algn="l">
              <a:lnSpc>
                <a:spcPct val="115000"/>
              </a:lnSpc>
              <a:spcBef>
                <a:spcPts val="1600"/>
              </a:spcBef>
              <a:spcAft>
                <a:spcPts val="0"/>
              </a:spcAft>
              <a:buSzPts val="1400"/>
              <a:buNone/>
              <a:defRPr sz="1400">
                <a:solidFill>
                  <a:srgbClr val="000000"/>
                </a:solidFill>
                <a:latin typeface="Arsenal"/>
                <a:ea typeface="Arsenal"/>
                <a:cs typeface="Arsenal"/>
                <a:sym typeface="Arsenal"/>
              </a:defRPr>
            </a:lvl3pPr>
            <a:lvl4pPr lvl="3" algn="l">
              <a:lnSpc>
                <a:spcPct val="115000"/>
              </a:lnSpc>
              <a:spcBef>
                <a:spcPts val="1600"/>
              </a:spcBef>
              <a:spcAft>
                <a:spcPts val="0"/>
              </a:spcAft>
              <a:buSzPts val="1400"/>
              <a:buNone/>
              <a:defRPr sz="1400">
                <a:solidFill>
                  <a:srgbClr val="000000"/>
                </a:solidFill>
                <a:latin typeface="Arsenal"/>
                <a:ea typeface="Arsenal"/>
                <a:cs typeface="Arsenal"/>
                <a:sym typeface="Arsenal"/>
              </a:defRPr>
            </a:lvl4pPr>
            <a:lvl5pPr lvl="4" algn="l">
              <a:lnSpc>
                <a:spcPct val="115000"/>
              </a:lnSpc>
              <a:spcBef>
                <a:spcPts val="1600"/>
              </a:spcBef>
              <a:spcAft>
                <a:spcPts val="0"/>
              </a:spcAft>
              <a:buSzPts val="1400"/>
              <a:buNone/>
              <a:defRPr sz="1400">
                <a:solidFill>
                  <a:srgbClr val="000000"/>
                </a:solidFill>
                <a:latin typeface="Arsenal"/>
                <a:ea typeface="Arsenal"/>
                <a:cs typeface="Arsenal"/>
                <a:sym typeface="Arsenal"/>
              </a:defRPr>
            </a:lvl5pPr>
            <a:lvl6pPr lvl="5" algn="l">
              <a:lnSpc>
                <a:spcPct val="115000"/>
              </a:lnSpc>
              <a:spcBef>
                <a:spcPts val="1600"/>
              </a:spcBef>
              <a:spcAft>
                <a:spcPts val="0"/>
              </a:spcAft>
              <a:buSzPts val="1400"/>
              <a:buNone/>
              <a:defRPr sz="1400">
                <a:solidFill>
                  <a:srgbClr val="000000"/>
                </a:solidFill>
                <a:latin typeface="Arsenal"/>
                <a:ea typeface="Arsenal"/>
                <a:cs typeface="Arsenal"/>
                <a:sym typeface="Arsenal"/>
              </a:defRPr>
            </a:lvl6pPr>
            <a:lvl7pPr lvl="6" algn="l">
              <a:lnSpc>
                <a:spcPct val="115000"/>
              </a:lnSpc>
              <a:spcBef>
                <a:spcPts val="1600"/>
              </a:spcBef>
              <a:spcAft>
                <a:spcPts val="0"/>
              </a:spcAft>
              <a:buSzPts val="1400"/>
              <a:buNone/>
              <a:defRPr sz="1400">
                <a:solidFill>
                  <a:srgbClr val="000000"/>
                </a:solidFill>
                <a:latin typeface="Arsenal"/>
                <a:ea typeface="Arsenal"/>
                <a:cs typeface="Arsenal"/>
                <a:sym typeface="Arsenal"/>
              </a:defRPr>
            </a:lvl7pPr>
            <a:lvl8pPr lvl="7" algn="l">
              <a:lnSpc>
                <a:spcPct val="115000"/>
              </a:lnSpc>
              <a:spcBef>
                <a:spcPts val="1600"/>
              </a:spcBef>
              <a:spcAft>
                <a:spcPts val="0"/>
              </a:spcAft>
              <a:buSzPts val="1400"/>
              <a:buNone/>
              <a:defRPr sz="1400">
                <a:solidFill>
                  <a:srgbClr val="000000"/>
                </a:solidFill>
                <a:latin typeface="Arsenal"/>
                <a:ea typeface="Arsenal"/>
                <a:cs typeface="Arsenal"/>
                <a:sym typeface="Arsenal"/>
              </a:defRPr>
            </a:lvl8pPr>
            <a:lvl9pPr lvl="8" algn="l">
              <a:lnSpc>
                <a:spcPct val="115000"/>
              </a:lnSpc>
              <a:spcBef>
                <a:spcPts val="1600"/>
              </a:spcBef>
              <a:spcAft>
                <a:spcPts val="1600"/>
              </a:spcAft>
              <a:buSzPts val="1400"/>
              <a:buNone/>
              <a:defRPr sz="1400">
                <a:solidFill>
                  <a:srgbClr val="000000"/>
                </a:solidFill>
                <a:latin typeface="Arsenal"/>
                <a:ea typeface="Arsenal"/>
                <a:cs typeface="Arsenal"/>
                <a:sym typeface="Arsenal"/>
              </a:defRPr>
            </a:lvl9pPr>
          </a:lstStyle>
          <a:p>
            <a:endParaRPr/>
          </a:p>
        </p:txBody>
      </p:sp>
      <p:sp>
        <p:nvSpPr>
          <p:cNvPr id="69" name="Google Shape;69;p10"/>
          <p:cNvSpPr txBox="1">
            <a:spLocks noGrp="1"/>
          </p:cNvSpPr>
          <p:nvPr>
            <p:ph type="subTitle" idx="5"/>
          </p:nvPr>
        </p:nvSpPr>
        <p:spPr>
          <a:xfrm>
            <a:off x="2820925" y="1226375"/>
            <a:ext cx="2567100" cy="3213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400">
                <a:solidFill>
                  <a:srgbClr val="000000"/>
                </a:solidFill>
                <a:latin typeface="Arsenal"/>
                <a:ea typeface="Arsenal"/>
                <a:cs typeface="Arsenal"/>
                <a:sym typeface="Arsenal"/>
              </a:defRPr>
            </a:lvl1pPr>
            <a:lvl2pPr lvl="1" algn="l">
              <a:lnSpc>
                <a:spcPct val="115000"/>
              </a:lnSpc>
              <a:spcBef>
                <a:spcPts val="1600"/>
              </a:spcBef>
              <a:spcAft>
                <a:spcPts val="0"/>
              </a:spcAft>
              <a:buSzPts val="1400"/>
              <a:buNone/>
              <a:defRPr sz="1400">
                <a:solidFill>
                  <a:srgbClr val="000000"/>
                </a:solidFill>
                <a:latin typeface="Arsenal"/>
                <a:ea typeface="Arsenal"/>
                <a:cs typeface="Arsenal"/>
                <a:sym typeface="Arsenal"/>
              </a:defRPr>
            </a:lvl2pPr>
            <a:lvl3pPr lvl="2" algn="l">
              <a:lnSpc>
                <a:spcPct val="115000"/>
              </a:lnSpc>
              <a:spcBef>
                <a:spcPts val="1600"/>
              </a:spcBef>
              <a:spcAft>
                <a:spcPts val="0"/>
              </a:spcAft>
              <a:buSzPts val="1400"/>
              <a:buNone/>
              <a:defRPr sz="1400">
                <a:solidFill>
                  <a:srgbClr val="000000"/>
                </a:solidFill>
                <a:latin typeface="Arsenal"/>
                <a:ea typeface="Arsenal"/>
                <a:cs typeface="Arsenal"/>
                <a:sym typeface="Arsenal"/>
              </a:defRPr>
            </a:lvl3pPr>
            <a:lvl4pPr lvl="3" algn="l">
              <a:lnSpc>
                <a:spcPct val="115000"/>
              </a:lnSpc>
              <a:spcBef>
                <a:spcPts val="1600"/>
              </a:spcBef>
              <a:spcAft>
                <a:spcPts val="0"/>
              </a:spcAft>
              <a:buSzPts val="1400"/>
              <a:buNone/>
              <a:defRPr sz="1400">
                <a:solidFill>
                  <a:srgbClr val="000000"/>
                </a:solidFill>
                <a:latin typeface="Arsenal"/>
                <a:ea typeface="Arsenal"/>
                <a:cs typeface="Arsenal"/>
                <a:sym typeface="Arsenal"/>
              </a:defRPr>
            </a:lvl4pPr>
            <a:lvl5pPr lvl="4" algn="l">
              <a:lnSpc>
                <a:spcPct val="115000"/>
              </a:lnSpc>
              <a:spcBef>
                <a:spcPts val="1600"/>
              </a:spcBef>
              <a:spcAft>
                <a:spcPts val="0"/>
              </a:spcAft>
              <a:buSzPts val="1400"/>
              <a:buNone/>
              <a:defRPr sz="1400">
                <a:solidFill>
                  <a:srgbClr val="000000"/>
                </a:solidFill>
                <a:latin typeface="Arsenal"/>
                <a:ea typeface="Arsenal"/>
                <a:cs typeface="Arsenal"/>
                <a:sym typeface="Arsenal"/>
              </a:defRPr>
            </a:lvl5pPr>
            <a:lvl6pPr lvl="5" algn="l">
              <a:lnSpc>
                <a:spcPct val="115000"/>
              </a:lnSpc>
              <a:spcBef>
                <a:spcPts val="1600"/>
              </a:spcBef>
              <a:spcAft>
                <a:spcPts val="0"/>
              </a:spcAft>
              <a:buSzPts val="1400"/>
              <a:buNone/>
              <a:defRPr sz="1400">
                <a:solidFill>
                  <a:srgbClr val="000000"/>
                </a:solidFill>
                <a:latin typeface="Arsenal"/>
                <a:ea typeface="Arsenal"/>
                <a:cs typeface="Arsenal"/>
                <a:sym typeface="Arsenal"/>
              </a:defRPr>
            </a:lvl6pPr>
            <a:lvl7pPr lvl="6" algn="l">
              <a:lnSpc>
                <a:spcPct val="115000"/>
              </a:lnSpc>
              <a:spcBef>
                <a:spcPts val="1600"/>
              </a:spcBef>
              <a:spcAft>
                <a:spcPts val="0"/>
              </a:spcAft>
              <a:buSzPts val="1400"/>
              <a:buNone/>
              <a:defRPr sz="1400">
                <a:solidFill>
                  <a:srgbClr val="000000"/>
                </a:solidFill>
                <a:latin typeface="Arsenal"/>
                <a:ea typeface="Arsenal"/>
                <a:cs typeface="Arsenal"/>
                <a:sym typeface="Arsenal"/>
              </a:defRPr>
            </a:lvl7pPr>
            <a:lvl8pPr lvl="7" algn="l">
              <a:lnSpc>
                <a:spcPct val="115000"/>
              </a:lnSpc>
              <a:spcBef>
                <a:spcPts val="1600"/>
              </a:spcBef>
              <a:spcAft>
                <a:spcPts val="0"/>
              </a:spcAft>
              <a:buSzPts val="1400"/>
              <a:buNone/>
              <a:defRPr sz="1400">
                <a:solidFill>
                  <a:srgbClr val="000000"/>
                </a:solidFill>
                <a:latin typeface="Arsenal"/>
                <a:ea typeface="Arsenal"/>
                <a:cs typeface="Arsenal"/>
                <a:sym typeface="Arsenal"/>
              </a:defRPr>
            </a:lvl8pPr>
            <a:lvl9pPr lvl="8" algn="l">
              <a:lnSpc>
                <a:spcPct val="115000"/>
              </a:lnSpc>
              <a:spcBef>
                <a:spcPts val="1600"/>
              </a:spcBef>
              <a:spcAft>
                <a:spcPts val="1600"/>
              </a:spcAft>
              <a:buSzPts val="1400"/>
              <a:buNone/>
              <a:defRPr sz="1400">
                <a:solidFill>
                  <a:srgbClr val="000000"/>
                </a:solidFill>
                <a:latin typeface="Arsenal"/>
                <a:ea typeface="Arsenal"/>
                <a:cs typeface="Arsenal"/>
                <a:sym typeface="Arsenal"/>
              </a:defRPr>
            </a:lvl9pPr>
          </a:lstStyle>
          <a:p>
            <a:endParaRPr/>
          </a:p>
        </p:txBody>
      </p:sp>
      <p:sp>
        <p:nvSpPr>
          <p:cNvPr id="70" name="Google Shape;70;p10"/>
          <p:cNvSpPr txBox="1">
            <a:spLocks noGrp="1"/>
          </p:cNvSpPr>
          <p:nvPr>
            <p:ph type="subTitle" idx="6"/>
          </p:nvPr>
        </p:nvSpPr>
        <p:spPr>
          <a:xfrm>
            <a:off x="249200" y="2516257"/>
            <a:ext cx="2567100" cy="3213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400">
                <a:solidFill>
                  <a:srgbClr val="000000"/>
                </a:solidFill>
                <a:latin typeface="Arsenal"/>
                <a:ea typeface="Arsenal"/>
                <a:cs typeface="Arsenal"/>
                <a:sym typeface="Arsenal"/>
              </a:defRPr>
            </a:lvl1pPr>
            <a:lvl2pPr lvl="1" algn="l">
              <a:lnSpc>
                <a:spcPct val="115000"/>
              </a:lnSpc>
              <a:spcBef>
                <a:spcPts val="1600"/>
              </a:spcBef>
              <a:spcAft>
                <a:spcPts val="0"/>
              </a:spcAft>
              <a:buSzPts val="1400"/>
              <a:buNone/>
              <a:defRPr sz="1400">
                <a:solidFill>
                  <a:srgbClr val="000000"/>
                </a:solidFill>
                <a:latin typeface="Arsenal"/>
                <a:ea typeface="Arsenal"/>
                <a:cs typeface="Arsenal"/>
                <a:sym typeface="Arsenal"/>
              </a:defRPr>
            </a:lvl2pPr>
            <a:lvl3pPr lvl="2" algn="l">
              <a:lnSpc>
                <a:spcPct val="115000"/>
              </a:lnSpc>
              <a:spcBef>
                <a:spcPts val="1600"/>
              </a:spcBef>
              <a:spcAft>
                <a:spcPts val="0"/>
              </a:spcAft>
              <a:buSzPts val="1400"/>
              <a:buNone/>
              <a:defRPr sz="1400">
                <a:solidFill>
                  <a:srgbClr val="000000"/>
                </a:solidFill>
                <a:latin typeface="Arsenal"/>
                <a:ea typeface="Arsenal"/>
                <a:cs typeface="Arsenal"/>
                <a:sym typeface="Arsenal"/>
              </a:defRPr>
            </a:lvl3pPr>
            <a:lvl4pPr lvl="3" algn="l">
              <a:lnSpc>
                <a:spcPct val="115000"/>
              </a:lnSpc>
              <a:spcBef>
                <a:spcPts val="1600"/>
              </a:spcBef>
              <a:spcAft>
                <a:spcPts val="0"/>
              </a:spcAft>
              <a:buSzPts val="1400"/>
              <a:buNone/>
              <a:defRPr sz="1400">
                <a:solidFill>
                  <a:srgbClr val="000000"/>
                </a:solidFill>
                <a:latin typeface="Arsenal"/>
                <a:ea typeface="Arsenal"/>
                <a:cs typeface="Arsenal"/>
                <a:sym typeface="Arsenal"/>
              </a:defRPr>
            </a:lvl4pPr>
            <a:lvl5pPr lvl="4" algn="l">
              <a:lnSpc>
                <a:spcPct val="115000"/>
              </a:lnSpc>
              <a:spcBef>
                <a:spcPts val="1600"/>
              </a:spcBef>
              <a:spcAft>
                <a:spcPts val="0"/>
              </a:spcAft>
              <a:buSzPts val="1400"/>
              <a:buNone/>
              <a:defRPr sz="1400">
                <a:solidFill>
                  <a:srgbClr val="000000"/>
                </a:solidFill>
                <a:latin typeface="Arsenal"/>
                <a:ea typeface="Arsenal"/>
                <a:cs typeface="Arsenal"/>
                <a:sym typeface="Arsenal"/>
              </a:defRPr>
            </a:lvl5pPr>
            <a:lvl6pPr lvl="5" algn="l">
              <a:lnSpc>
                <a:spcPct val="115000"/>
              </a:lnSpc>
              <a:spcBef>
                <a:spcPts val="1600"/>
              </a:spcBef>
              <a:spcAft>
                <a:spcPts val="0"/>
              </a:spcAft>
              <a:buSzPts val="1400"/>
              <a:buNone/>
              <a:defRPr sz="1400">
                <a:solidFill>
                  <a:srgbClr val="000000"/>
                </a:solidFill>
                <a:latin typeface="Arsenal"/>
                <a:ea typeface="Arsenal"/>
                <a:cs typeface="Arsenal"/>
                <a:sym typeface="Arsenal"/>
              </a:defRPr>
            </a:lvl6pPr>
            <a:lvl7pPr lvl="6" algn="l">
              <a:lnSpc>
                <a:spcPct val="115000"/>
              </a:lnSpc>
              <a:spcBef>
                <a:spcPts val="1600"/>
              </a:spcBef>
              <a:spcAft>
                <a:spcPts val="0"/>
              </a:spcAft>
              <a:buSzPts val="1400"/>
              <a:buNone/>
              <a:defRPr sz="1400">
                <a:solidFill>
                  <a:srgbClr val="000000"/>
                </a:solidFill>
                <a:latin typeface="Arsenal"/>
                <a:ea typeface="Arsenal"/>
                <a:cs typeface="Arsenal"/>
                <a:sym typeface="Arsenal"/>
              </a:defRPr>
            </a:lvl7pPr>
            <a:lvl8pPr lvl="7" algn="l">
              <a:lnSpc>
                <a:spcPct val="115000"/>
              </a:lnSpc>
              <a:spcBef>
                <a:spcPts val="1600"/>
              </a:spcBef>
              <a:spcAft>
                <a:spcPts val="0"/>
              </a:spcAft>
              <a:buSzPts val="1400"/>
              <a:buNone/>
              <a:defRPr sz="1400">
                <a:solidFill>
                  <a:srgbClr val="000000"/>
                </a:solidFill>
                <a:latin typeface="Arsenal"/>
                <a:ea typeface="Arsenal"/>
                <a:cs typeface="Arsenal"/>
                <a:sym typeface="Arsenal"/>
              </a:defRPr>
            </a:lvl8pPr>
            <a:lvl9pPr lvl="8" algn="l">
              <a:lnSpc>
                <a:spcPct val="115000"/>
              </a:lnSpc>
              <a:spcBef>
                <a:spcPts val="1600"/>
              </a:spcBef>
              <a:spcAft>
                <a:spcPts val="1600"/>
              </a:spcAft>
              <a:buSzPts val="1400"/>
              <a:buNone/>
              <a:defRPr sz="1400">
                <a:solidFill>
                  <a:srgbClr val="000000"/>
                </a:solidFill>
                <a:latin typeface="Arsenal"/>
                <a:ea typeface="Arsenal"/>
                <a:cs typeface="Arsenal"/>
                <a:sym typeface="Arsenal"/>
              </a:defRPr>
            </a:lvl9pPr>
          </a:lstStyle>
          <a:p>
            <a:endParaRPr/>
          </a:p>
        </p:txBody>
      </p:sp>
      <p:sp>
        <p:nvSpPr>
          <p:cNvPr id="71" name="Google Shape;71;p10"/>
          <p:cNvSpPr txBox="1">
            <a:spLocks noGrp="1"/>
          </p:cNvSpPr>
          <p:nvPr>
            <p:ph type="subTitle" idx="7"/>
          </p:nvPr>
        </p:nvSpPr>
        <p:spPr>
          <a:xfrm>
            <a:off x="249200" y="3198088"/>
            <a:ext cx="2567100" cy="3213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400">
                <a:solidFill>
                  <a:srgbClr val="000000"/>
                </a:solidFill>
                <a:latin typeface="Arsenal"/>
                <a:ea typeface="Arsenal"/>
                <a:cs typeface="Arsenal"/>
                <a:sym typeface="Arsenal"/>
              </a:defRPr>
            </a:lvl1pPr>
            <a:lvl2pPr lvl="1" algn="l">
              <a:lnSpc>
                <a:spcPct val="115000"/>
              </a:lnSpc>
              <a:spcBef>
                <a:spcPts val="1600"/>
              </a:spcBef>
              <a:spcAft>
                <a:spcPts val="0"/>
              </a:spcAft>
              <a:buSzPts val="1400"/>
              <a:buNone/>
              <a:defRPr sz="1400">
                <a:solidFill>
                  <a:srgbClr val="000000"/>
                </a:solidFill>
                <a:latin typeface="Arsenal"/>
                <a:ea typeface="Arsenal"/>
                <a:cs typeface="Arsenal"/>
                <a:sym typeface="Arsenal"/>
              </a:defRPr>
            </a:lvl2pPr>
            <a:lvl3pPr lvl="2" algn="l">
              <a:lnSpc>
                <a:spcPct val="115000"/>
              </a:lnSpc>
              <a:spcBef>
                <a:spcPts val="1600"/>
              </a:spcBef>
              <a:spcAft>
                <a:spcPts val="0"/>
              </a:spcAft>
              <a:buSzPts val="1400"/>
              <a:buNone/>
              <a:defRPr sz="1400">
                <a:solidFill>
                  <a:srgbClr val="000000"/>
                </a:solidFill>
                <a:latin typeface="Arsenal"/>
                <a:ea typeface="Arsenal"/>
                <a:cs typeface="Arsenal"/>
                <a:sym typeface="Arsenal"/>
              </a:defRPr>
            </a:lvl3pPr>
            <a:lvl4pPr lvl="3" algn="l">
              <a:lnSpc>
                <a:spcPct val="115000"/>
              </a:lnSpc>
              <a:spcBef>
                <a:spcPts val="1600"/>
              </a:spcBef>
              <a:spcAft>
                <a:spcPts val="0"/>
              </a:spcAft>
              <a:buSzPts val="1400"/>
              <a:buNone/>
              <a:defRPr sz="1400">
                <a:solidFill>
                  <a:srgbClr val="000000"/>
                </a:solidFill>
                <a:latin typeface="Arsenal"/>
                <a:ea typeface="Arsenal"/>
                <a:cs typeface="Arsenal"/>
                <a:sym typeface="Arsenal"/>
              </a:defRPr>
            </a:lvl4pPr>
            <a:lvl5pPr lvl="4" algn="l">
              <a:lnSpc>
                <a:spcPct val="115000"/>
              </a:lnSpc>
              <a:spcBef>
                <a:spcPts val="1600"/>
              </a:spcBef>
              <a:spcAft>
                <a:spcPts val="0"/>
              </a:spcAft>
              <a:buSzPts val="1400"/>
              <a:buNone/>
              <a:defRPr sz="1400">
                <a:solidFill>
                  <a:srgbClr val="000000"/>
                </a:solidFill>
                <a:latin typeface="Arsenal"/>
                <a:ea typeface="Arsenal"/>
                <a:cs typeface="Arsenal"/>
                <a:sym typeface="Arsenal"/>
              </a:defRPr>
            </a:lvl5pPr>
            <a:lvl6pPr lvl="5" algn="l">
              <a:lnSpc>
                <a:spcPct val="115000"/>
              </a:lnSpc>
              <a:spcBef>
                <a:spcPts val="1600"/>
              </a:spcBef>
              <a:spcAft>
                <a:spcPts val="0"/>
              </a:spcAft>
              <a:buSzPts val="1400"/>
              <a:buNone/>
              <a:defRPr sz="1400">
                <a:solidFill>
                  <a:srgbClr val="000000"/>
                </a:solidFill>
                <a:latin typeface="Arsenal"/>
                <a:ea typeface="Arsenal"/>
                <a:cs typeface="Arsenal"/>
                <a:sym typeface="Arsenal"/>
              </a:defRPr>
            </a:lvl6pPr>
            <a:lvl7pPr lvl="6" algn="l">
              <a:lnSpc>
                <a:spcPct val="115000"/>
              </a:lnSpc>
              <a:spcBef>
                <a:spcPts val="1600"/>
              </a:spcBef>
              <a:spcAft>
                <a:spcPts val="0"/>
              </a:spcAft>
              <a:buSzPts val="1400"/>
              <a:buNone/>
              <a:defRPr sz="1400">
                <a:solidFill>
                  <a:srgbClr val="000000"/>
                </a:solidFill>
                <a:latin typeface="Arsenal"/>
                <a:ea typeface="Arsenal"/>
                <a:cs typeface="Arsenal"/>
                <a:sym typeface="Arsenal"/>
              </a:defRPr>
            </a:lvl7pPr>
            <a:lvl8pPr lvl="7" algn="l">
              <a:lnSpc>
                <a:spcPct val="115000"/>
              </a:lnSpc>
              <a:spcBef>
                <a:spcPts val="1600"/>
              </a:spcBef>
              <a:spcAft>
                <a:spcPts val="0"/>
              </a:spcAft>
              <a:buSzPts val="1400"/>
              <a:buNone/>
              <a:defRPr sz="1400">
                <a:solidFill>
                  <a:srgbClr val="000000"/>
                </a:solidFill>
                <a:latin typeface="Arsenal"/>
                <a:ea typeface="Arsenal"/>
                <a:cs typeface="Arsenal"/>
                <a:sym typeface="Arsenal"/>
              </a:defRPr>
            </a:lvl8pPr>
            <a:lvl9pPr lvl="8" algn="l">
              <a:lnSpc>
                <a:spcPct val="115000"/>
              </a:lnSpc>
              <a:spcBef>
                <a:spcPts val="1600"/>
              </a:spcBef>
              <a:spcAft>
                <a:spcPts val="1600"/>
              </a:spcAft>
              <a:buSzPts val="1400"/>
              <a:buNone/>
              <a:defRPr sz="1400">
                <a:solidFill>
                  <a:srgbClr val="000000"/>
                </a:solidFill>
                <a:latin typeface="Arsenal"/>
                <a:ea typeface="Arsenal"/>
                <a:cs typeface="Arsenal"/>
                <a:sym typeface="Arsenal"/>
              </a:defRPr>
            </a:lvl9pPr>
          </a:lstStyle>
          <a:p>
            <a:endParaRPr/>
          </a:p>
        </p:txBody>
      </p:sp>
      <p:sp>
        <p:nvSpPr>
          <p:cNvPr id="72" name="Google Shape;72;p10"/>
          <p:cNvSpPr txBox="1">
            <a:spLocks noGrp="1"/>
          </p:cNvSpPr>
          <p:nvPr>
            <p:ph type="subTitle" idx="8"/>
          </p:nvPr>
        </p:nvSpPr>
        <p:spPr>
          <a:xfrm>
            <a:off x="5735600" y="1834425"/>
            <a:ext cx="2567100" cy="3213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400">
                <a:solidFill>
                  <a:srgbClr val="000000"/>
                </a:solidFill>
                <a:latin typeface="Arsenal"/>
                <a:ea typeface="Arsenal"/>
                <a:cs typeface="Arsenal"/>
                <a:sym typeface="Arsenal"/>
              </a:defRPr>
            </a:lvl1pPr>
            <a:lvl2pPr lvl="1" algn="l">
              <a:lnSpc>
                <a:spcPct val="115000"/>
              </a:lnSpc>
              <a:spcBef>
                <a:spcPts val="1600"/>
              </a:spcBef>
              <a:spcAft>
                <a:spcPts val="0"/>
              </a:spcAft>
              <a:buSzPts val="1400"/>
              <a:buNone/>
              <a:defRPr sz="1400">
                <a:solidFill>
                  <a:srgbClr val="000000"/>
                </a:solidFill>
                <a:latin typeface="Arsenal"/>
                <a:ea typeface="Arsenal"/>
                <a:cs typeface="Arsenal"/>
                <a:sym typeface="Arsenal"/>
              </a:defRPr>
            </a:lvl2pPr>
            <a:lvl3pPr lvl="2" algn="l">
              <a:lnSpc>
                <a:spcPct val="115000"/>
              </a:lnSpc>
              <a:spcBef>
                <a:spcPts val="1600"/>
              </a:spcBef>
              <a:spcAft>
                <a:spcPts val="0"/>
              </a:spcAft>
              <a:buSzPts val="1400"/>
              <a:buNone/>
              <a:defRPr sz="1400">
                <a:solidFill>
                  <a:srgbClr val="000000"/>
                </a:solidFill>
                <a:latin typeface="Arsenal"/>
                <a:ea typeface="Arsenal"/>
                <a:cs typeface="Arsenal"/>
                <a:sym typeface="Arsenal"/>
              </a:defRPr>
            </a:lvl3pPr>
            <a:lvl4pPr lvl="3" algn="l">
              <a:lnSpc>
                <a:spcPct val="115000"/>
              </a:lnSpc>
              <a:spcBef>
                <a:spcPts val="1600"/>
              </a:spcBef>
              <a:spcAft>
                <a:spcPts val="0"/>
              </a:spcAft>
              <a:buSzPts val="1400"/>
              <a:buNone/>
              <a:defRPr sz="1400">
                <a:solidFill>
                  <a:srgbClr val="000000"/>
                </a:solidFill>
                <a:latin typeface="Arsenal"/>
                <a:ea typeface="Arsenal"/>
                <a:cs typeface="Arsenal"/>
                <a:sym typeface="Arsenal"/>
              </a:defRPr>
            </a:lvl4pPr>
            <a:lvl5pPr lvl="4" algn="l">
              <a:lnSpc>
                <a:spcPct val="115000"/>
              </a:lnSpc>
              <a:spcBef>
                <a:spcPts val="1600"/>
              </a:spcBef>
              <a:spcAft>
                <a:spcPts val="0"/>
              </a:spcAft>
              <a:buSzPts val="1400"/>
              <a:buNone/>
              <a:defRPr sz="1400">
                <a:solidFill>
                  <a:srgbClr val="000000"/>
                </a:solidFill>
                <a:latin typeface="Arsenal"/>
                <a:ea typeface="Arsenal"/>
                <a:cs typeface="Arsenal"/>
                <a:sym typeface="Arsenal"/>
              </a:defRPr>
            </a:lvl5pPr>
            <a:lvl6pPr lvl="5" algn="l">
              <a:lnSpc>
                <a:spcPct val="115000"/>
              </a:lnSpc>
              <a:spcBef>
                <a:spcPts val="1600"/>
              </a:spcBef>
              <a:spcAft>
                <a:spcPts val="0"/>
              </a:spcAft>
              <a:buSzPts val="1400"/>
              <a:buNone/>
              <a:defRPr sz="1400">
                <a:solidFill>
                  <a:srgbClr val="000000"/>
                </a:solidFill>
                <a:latin typeface="Arsenal"/>
                <a:ea typeface="Arsenal"/>
                <a:cs typeface="Arsenal"/>
                <a:sym typeface="Arsenal"/>
              </a:defRPr>
            </a:lvl6pPr>
            <a:lvl7pPr lvl="6" algn="l">
              <a:lnSpc>
                <a:spcPct val="115000"/>
              </a:lnSpc>
              <a:spcBef>
                <a:spcPts val="1600"/>
              </a:spcBef>
              <a:spcAft>
                <a:spcPts val="0"/>
              </a:spcAft>
              <a:buSzPts val="1400"/>
              <a:buNone/>
              <a:defRPr sz="1400">
                <a:solidFill>
                  <a:srgbClr val="000000"/>
                </a:solidFill>
                <a:latin typeface="Arsenal"/>
                <a:ea typeface="Arsenal"/>
                <a:cs typeface="Arsenal"/>
                <a:sym typeface="Arsenal"/>
              </a:defRPr>
            </a:lvl7pPr>
            <a:lvl8pPr lvl="7" algn="l">
              <a:lnSpc>
                <a:spcPct val="115000"/>
              </a:lnSpc>
              <a:spcBef>
                <a:spcPts val="1600"/>
              </a:spcBef>
              <a:spcAft>
                <a:spcPts val="0"/>
              </a:spcAft>
              <a:buSzPts val="1400"/>
              <a:buNone/>
              <a:defRPr sz="1400">
                <a:solidFill>
                  <a:srgbClr val="000000"/>
                </a:solidFill>
                <a:latin typeface="Arsenal"/>
                <a:ea typeface="Arsenal"/>
                <a:cs typeface="Arsenal"/>
                <a:sym typeface="Arsenal"/>
              </a:defRPr>
            </a:lvl8pPr>
            <a:lvl9pPr lvl="8" algn="l">
              <a:lnSpc>
                <a:spcPct val="115000"/>
              </a:lnSpc>
              <a:spcBef>
                <a:spcPts val="1600"/>
              </a:spcBef>
              <a:spcAft>
                <a:spcPts val="1600"/>
              </a:spcAft>
              <a:buSzPts val="1400"/>
              <a:buNone/>
              <a:defRPr sz="1400">
                <a:solidFill>
                  <a:srgbClr val="000000"/>
                </a:solidFill>
                <a:latin typeface="Arsenal"/>
                <a:ea typeface="Arsenal"/>
                <a:cs typeface="Arsenal"/>
                <a:sym typeface="Arsenal"/>
              </a:defRPr>
            </a:lvl9pPr>
          </a:lstStyle>
          <a:p>
            <a:endParaRPr/>
          </a:p>
        </p:txBody>
      </p:sp>
      <p:sp>
        <p:nvSpPr>
          <p:cNvPr id="73" name="Google Shape;73;p10"/>
          <p:cNvSpPr txBox="1">
            <a:spLocks noGrp="1"/>
          </p:cNvSpPr>
          <p:nvPr>
            <p:ph type="subTitle" idx="9"/>
          </p:nvPr>
        </p:nvSpPr>
        <p:spPr>
          <a:xfrm>
            <a:off x="5735600" y="2516257"/>
            <a:ext cx="2567100" cy="3213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400">
                <a:solidFill>
                  <a:srgbClr val="000000"/>
                </a:solidFill>
                <a:latin typeface="Arsenal"/>
                <a:ea typeface="Arsenal"/>
                <a:cs typeface="Arsenal"/>
                <a:sym typeface="Arsenal"/>
              </a:defRPr>
            </a:lvl1pPr>
            <a:lvl2pPr lvl="1" algn="l">
              <a:lnSpc>
                <a:spcPct val="115000"/>
              </a:lnSpc>
              <a:spcBef>
                <a:spcPts val="1600"/>
              </a:spcBef>
              <a:spcAft>
                <a:spcPts val="0"/>
              </a:spcAft>
              <a:buSzPts val="1400"/>
              <a:buNone/>
              <a:defRPr sz="1400">
                <a:solidFill>
                  <a:srgbClr val="000000"/>
                </a:solidFill>
                <a:latin typeface="Arsenal"/>
                <a:ea typeface="Arsenal"/>
                <a:cs typeface="Arsenal"/>
                <a:sym typeface="Arsenal"/>
              </a:defRPr>
            </a:lvl2pPr>
            <a:lvl3pPr lvl="2" algn="l">
              <a:lnSpc>
                <a:spcPct val="115000"/>
              </a:lnSpc>
              <a:spcBef>
                <a:spcPts val="1600"/>
              </a:spcBef>
              <a:spcAft>
                <a:spcPts val="0"/>
              </a:spcAft>
              <a:buSzPts val="1400"/>
              <a:buNone/>
              <a:defRPr sz="1400">
                <a:solidFill>
                  <a:srgbClr val="000000"/>
                </a:solidFill>
                <a:latin typeface="Arsenal"/>
                <a:ea typeface="Arsenal"/>
                <a:cs typeface="Arsenal"/>
                <a:sym typeface="Arsenal"/>
              </a:defRPr>
            </a:lvl3pPr>
            <a:lvl4pPr lvl="3" algn="l">
              <a:lnSpc>
                <a:spcPct val="115000"/>
              </a:lnSpc>
              <a:spcBef>
                <a:spcPts val="1600"/>
              </a:spcBef>
              <a:spcAft>
                <a:spcPts val="0"/>
              </a:spcAft>
              <a:buSzPts val="1400"/>
              <a:buNone/>
              <a:defRPr sz="1400">
                <a:solidFill>
                  <a:srgbClr val="000000"/>
                </a:solidFill>
                <a:latin typeface="Arsenal"/>
                <a:ea typeface="Arsenal"/>
                <a:cs typeface="Arsenal"/>
                <a:sym typeface="Arsenal"/>
              </a:defRPr>
            </a:lvl4pPr>
            <a:lvl5pPr lvl="4" algn="l">
              <a:lnSpc>
                <a:spcPct val="115000"/>
              </a:lnSpc>
              <a:spcBef>
                <a:spcPts val="1600"/>
              </a:spcBef>
              <a:spcAft>
                <a:spcPts val="0"/>
              </a:spcAft>
              <a:buSzPts val="1400"/>
              <a:buNone/>
              <a:defRPr sz="1400">
                <a:solidFill>
                  <a:srgbClr val="000000"/>
                </a:solidFill>
                <a:latin typeface="Arsenal"/>
                <a:ea typeface="Arsenal"/>
                <a:cs typeface="Arsenal"/>
                <a:sym typeface="Arsenal"/>
              </a:defRPr>
            </a:lvl5pPr>
            <a:lvl6pPr lvl="5" algn="l">
              <a:lnSpc>
                <a:spcPct val="115000"/>
              </a:lnSpc>
              <a:spcBef>
                <a:spcPts val="1600"/>
              </a:spcBef>
              <a:spcAft>
                <a:spcPts val="0"/>
              </a:spcAft>
              <a:buSzPts val="1400"/>
              <a:buNone/>
              <a:defRPr sz="1400">
                <a:solidFill>
                  <a:srgbClr val="000000"/>
                </a:solidFill>
                <a:latin typeface="Arsenal"/>
                <a:ea typeface="Arsenal"/>
                <a:cs typeface="Arsenal"/>
                <a:sym typeface="Arsenal"/>
              </a:defRPr>
            </a:lvl6pPr>
            <a:lvl7pPr lvl="6" algn="l">
              <a:lnSpc>
                <a:spcPct val="115000"/>
              </a:lnSpc>
              <a:spcBef>
                <a:spcPts val="1600"/>
              </a:spcBef>
              <a:spcAft>
                <a:spcPts val="0"/>
              </a:spcAft>
              <a:buSzPts val="1400"/>
              <a:buNone/>
              <a:defRPr sz="1400">
                <a:solidFill>
                  <a:srgbClr val="000000"/>
                </a:solidFill>
                <a:latin typeface="Arsenal"/>
                <a:ea typeface="Arsenal"/>
                <a:cs typeface="Arsenal"/>
                <a:sym typeface="Arsenal"/>
              </a:defRPr>
            </a:lvl7pPr>
            <a:lvl8pPr lvl="7" algn="l">
              <a:lnSpc>
                <a:spcPct val="115000"/>
              </a:lnSpc>
              <a:spcBef>
                <a:spcPts val="1600"/>
              </a:spcBef>
              <a:spcAft>
                <a:spcPts val="0"/>
              </a:spcAft>
              <a:buSzPts val="1400"/>
              <a:buNone/>
              <a:defRPr sz="1400">
                <a:solidFill>
                  <a:srgbClr val="000000"/>
                </a:solidFill>
                <a:latin typeface="Arsenal"/>
                <a:ea typeface="Arsenal"/>
                <a:cs typeface="Arsenal"/>
                <a:sym typeface="Arsenal"/>
              </a:defRPr>
            </a:lvl8pPr>
            <a:lvl9pPr lvl="8" algn="l">
              <a:lnSpc>
                <a:spcPct val="115000"/>
              </a:lnSpc>
              <a:spcBef>
                <a:spcPts val="1600"/>
              </a:spcBef>
              <a:spcAft>
                <a:spcPts val="1600"/>
              </a:spcAft>
              <a:buSzPts val="1400"/>
              <a:buNone/>
              <a:defRPr sz="1400">
                <a:solidFill>
                  <a:srgbClr val="000000"/>
                </a:solidFill>
                <a:latin typeface="Arsenal"/>
                <a:ea typeface="Arsenal"/>
                <a:cs typeface="Arsenal"/>
                <a:sym typeface="Arsenal"/>
              </a:defRPr>
            </a:lvl9pPr>
          </a:lstStyle>
          <a:p>
            <a:endParaRPr/>
          </a:p>
        </p:txBody>
      </p:sp>
      <p:sp>
        <p:nvSpPr>
          <p:cNvPr id="74" name="Google Shape;74;p10"/>
          <p:cNvSpPr txBox="1">
            <a:spLocks noGrp="1"/>
          </p:cNvSpPr>
          <p:nvPr>
            <p:ph type="subTitle" idx="13"/>
          </p:nvPr>
        </p:nvSpPr>
        <p:spPr>
          <a:xfrm>
            <a:off x="5735600" y="3198088"/>
            <a:ext cx="2567100" cy="3213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400">
                <a:solidFill>
                  <a:srgbClr val="000000"/>
                </a:solidFill>
                <a:latin typeface="Arsenal"/>
                <a:ea typeface="Arsenal"/>
                <a:cs typeface="Arsenal"/>
                <a:sym typeface="Arsenal"/>
              </a:defRPr>
            </a:lvl1pPr>
            <a:lvl2pPr lvl="1" algn="l">
              <a:lnSpc>
                <a:spcPct val="115000"/>
              </a:lnSpc>
              <a:spcBef>
                <a:spcPts val="1600"/>
              </a:spcBef>
              <a:spcAft>
                <a:spcPts val="0"/>
              </a:spcAft>
              <a:buSzPts val="1400"/>
              <a:buNone/>
              <a:defRPr sz="1400">
                <a:solidFill>
                  <a:srgbClr val="000000"/>
                </a:solidFill>
                <a:latin typeface="Arsenal"/>
                <a:ea typeface="Arsenal"/>
                <a:cs typeface="Arsenal"/>
                <a:sym typeface="Arsenal"/>
              </a:defRPr>
            </a:lvl2pPr>
            <a:lvl3pPr lvl="2" algn="l">
              <a:lnSpc>
                <a:spcPct val="115000"/>
              </a:lnSpc>
              <a:spcBef>
                <a:spcPts val="1600"/>
              </a:spcBef>
              <a:spcAft>
                <a:spcPts val="0"/>
              </a:spcAft>
              <a:buSzPts val="1400"/>
              <a:buNone/>
              <a:defRPr sz="1400">
                <a:solidFill>
                  <a:srgbClr val="000000"/>
                </a:solidFill>
                <a:latin typeface="Arsenal"/>
                <a:ea typeface="Arsenal"/>
                <a:cs typeface="Arsenal"/>
                <a:sym typeface="Arsenal"/>
              </a:defRPr>
            </a:lvl3pPr>
            <a:lvl4pPr lvl="3" algn="l">
              <a:lnSpc>
                <a:spcPct val="115000"/>
              </a:lnSpc>
              <a:spcBef>
                <a:spcPts val="1600"/>
              </a:spcBef>
              <a:spcAft>
                <a:spcPts val="0"/>
              </a:spcAft>
              <a:buSzPts val="1400"/>
              <a:buNone/>
              <a:defRPr sz="1400">
                <a:solidFill>
                  <a:srgbClr val="000000"/>
                </a:solidFill>
                <a:latin typeface="Arsenal"/>
                <a:ea typeface="Arsenal"/>
                <a:cs typeface="Arsenal"/>
                <a:sym typeface="Arsenal"/>
              </a:defRPr>
            </a:lvl4pPr>
            <a:lvl5pPr lvl="4" algn="l">
              <a:lnSpc>
                <a:spcPct val="115000"/>
              </a:lnSpc>
              <a:spcBef>
                <a:spcPts val="1600"/>
              </a:spcBef>
              <a:spcAft>
                <a:spcPts val="0"/>
              </a:spcAft>
              <a:buSzPts val="1400"/>
              <a:buNone/>
              <a:defRPr sz="1400">
                <a:solidFill>
                  <a:srgbClr val="000000"/>
                </a:solidFill>
                <a:latin typeface="Arsenal"/>
                <a:ea typeface="Arsenal"/>
                <a:cs typeface="Arsenal"/>
                <a:sym typeface="Arsenal"/>
              </a:defRPr>
            </a:lvl5pPr>
            <a:lvl6pPr lvl="5" algn="l">
              <a:lnSpc>
                <a:spcPct val="115000"/>
              </a:lnSpc>
              <a:spcBef>
                <a:spcPts val="1600"/>
              </a:spcBef>
              <a:spcAft>
                <a:spcPts val="0"/>
              </a:spcAft>
              <a:buSzPts val="1400"/>
              <a:buNone/>
              <a:defRPr sz="1400">
                <a:solidFill>
                  <a:srgbClr val="000000"/>
                </a:solidFill>
                <a:latin typeface="Arsenal"/>
                <a:ea typeface="Arsenal"/>
                <a:cs typeface="Arsenal"/>
                <a:sym typeface="Arsenal"/>
              </a:defRPr>
            </a:lvl6pPr>
            <a:lvl7pPr lvl="6" algn="l">
              <a:lnSpc>
                <a:spcPct val="115000"/>
              </a:lnSpc>
              <a:spcBef>
                <a:spcPts val="1600"/>
              </a:spcBef>
              <a:spcAft>
                <a:spcPts val="0"/>
              </a:spcAft>
              <a:buSzPts val="1400"/>
              <a:buNone/>
              <a:defRPr sz="1400">
                <a:solidFill>
                  <a:srgbClr val="000000"/>
                </a:solidFill>
                <a:latin typeface="Arsenal"/>
                <a:ea typeface="Arsenal"/>
                <a:cs typeface="Arsenal"/>
                <a:sym typeface="Arsenal"/>
              </a:defRPr>
            </a:lvl7pPr>
            <a:lvl8pPr lvl="7" algn="l">
              <a:lnSpc>
                <a:spcPct val="115000"/>
              </a:lnSpc>
              <a:spcBef>
                <a:spcPts val="1600"/>
              </a:spcBef>
              <a:spcAft>
                <a:spcPts val="0"/>
              </a:spcAft>
              <a:buSzPts val="1400"/>
              <a:buNone/>
              <a:defRPr sz="1400">
                <a:solidFill>
                  <a:srgbClr val="000000"/>
                </a:solidFill>
                <a:latin typeface="Arsenal"/>
                <a:ea typeface="Arsenal"/>
                <a:cs typeface="Arsenal"/>
                <a:sym typeface="Arsenal"/>
              </a:defRPr>
            </a:lvl8pPr>
            <a:lvl9pPr lvl="8" algn="l">
              <a:lnSpc>
                <a:spcPct val="115000"/>
              </a:lnSpc>
              <a:spcBef>
                <a:spcPts val="1600"/>
              </a:spcBef>
              <a:spcAft>
                <a:spcPts val="1600"/>
              </a:spcAft>
              <a:buSzPts val="1400"/>
              <a:buNone/>
              <a:defRPr sz="1400">
                <a:solidFill>
                  <a:srgbClr val="000000"/>
                </a:solidFill>
                <a:latin typeface="Arsenal"/>
                <a:ea typeface="Arsenal"/>
                <a:cs typeface="Arsenal"/>
                <a:sym typeface="Arsen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Chart">
  <p:cSld name="CUSTOM_2">
    <p:bg>
      <p:bgPr>
        <a:solidFill>
          <a:srgbClr val="FFF2CC"/>
        </a:solidFill>
        <a:effectLst/>
      </p:bgPr>
    </p:bg>
    <p:spTree>
      <p:nvGrpSpPr>
        <p:cNvPr id="1" name="Shape 75"/>
        <p:cNvGrpSpPr/>
        <p:nvPr/>
      </p:nvGrpSpPr>
      <p:grpSpPr>
        <a:xfrm>
          <a:off x="0" y="0"/>
          <a:ext cx="0" cy="0"/>
          <a:chOff x="0" y="0"/>
          <a:chExt cx="0" cy="0"/>
        </a:xfrm>
      </p:grpSpPr>
      <p:sp>
        <p:nvSpPr>
          <p:cNvPr id="76" name="Google Shape;76;p11"/>
          <p:cNvSpPr/>
          <p:nvPr/>
        </p:nvSpPr>
        <p:spPr>
          <a:xfrm>
            <a:off x="0" y="1075550"/>
            <a:ext cx="4596300" cy="4068000"/>
          </a:xfrm>
          <a:prstGeom prst="rect">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1"/>
          <p:cNvSpPr/>
          <p:nvPr/>
        </p:nvSpPr>
        <p:spPr>
          <a:xfrm>
            <a:off x="4572000" y="1075581"/>
            <a:ext cx="4596300" cy="4068000"/>
          </a:xfrm>
          <a:prstGeom prst="rect">
            <a:avLst/>
          </a:prstGeom>
          <a:solidFill>
            <a:srgbClr val="EA99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1"/>
          <p:cNvSpPr txBox="1">
            <a:spLocks noGrp="1"/>
          </p:cNvSpPr>
          <p:nvPr>
            <p:ph type="title"/>
          </p:nvPr>
        </p:nvSpPr>
        <p:spPr>
          <a:xfrm>
            <a:off x="602700" y="0"/>
            <a:ext cx="7938600" cy="466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Passion One"/>
                <a:ea typeface="Passion One"/>
                <a:cs typeface="Passion One"/>
                <a:sym typeface="Passion One"/>
              </a:defRPr>
            </a:lvl1pPr>
            <a:lvl2pPr lvl="1" algn="ctr">
              <a:lnSpc>
                <a:spcPct val="100000"/>
              </a:lnSpc>
              <a:spcBef>
                <a:spcPts val="0"/>
              </a:spcBef>
              <a:spcAft>
                <a:spcPts val="0"/>
              </a:spcAft>
              <a:buSzPts val="2800"/>
              <a:buNone/>
              <a:defRPr>
                <a:latin typeface="Passion One"/>
                <a:ea typeface="Passion One"/>
                <a:cs typeface="Passion One"/>
                <a:sym typeface="Passion One"/>
              </a:defRPr>
            </a:lvl2pPr>
            <a:lvl3pPr lvl="2" algn="ctr">
              <a:lnSpc>
                <a:spcPct val="100000"/>
              </a:lnSpc>
              <a:spcBef>
                <a:spcPts val="0"/>
              </a:spcBef>
              <a:spcAft>
                <a:spcPts val="0"/>
              </a:spcAft>
              <a:buSzPts val="2800"/>
              <a:buNone/>
              <a:defRPr>
                <a:latin typeface="Passion One"/>
                <a:ea typeface="Passion One"/>
                <a:cs typeface="Passion One"/>
                <a:sym typeface="Passion One"/>
              </a:defRPr>
            </a:lvl3pPr>
            <a:lvl4pPr lvl="3" algn="ctr">
              <a:lnSpc>
                <a:spcPct val="100000"/>
              </a:lnSpc>
              <a:spcBef>
                <a:spcPts val="0"/>
              </a:spcBef>
              <a:spcAft>
                <a:spcPts val="0"/>
              </a:spcAft>
              <a:buSzPts val="2800"/>
              <a:buNone/>
              <a:defRPr>
                <a:latin typeface="Passion One"/>
                <a:ea typeface="Passion One"/>
                <a:cs typeface="Passion One"/>
                <a:sym typeface="Passion One"/>
              </a:defRPr>
            </a:lvl4pPr>
            <a:lvl5pPr lvl="4" algn="ctr">
              <a:lnSpc>
                <a:spcPct val="100000"/>
              </a:lnSpc>
              <a:spcBef>
                <a:spcPts val="0"/>
              </a:spcBef>
              <a:spcAft>
                <a:spcPts val="0"/>
              </a:spcAft>
              <a:buSzPts val="2800"/>
              <a:buNone/>
              <a:defRPr>
                <a:latin typeface="Passion One"/>
                <a:ea typeface="Passion One"/>
                <a:cs typeface="Passion One"/>
                <a:sym typeface="Passion One"/>
              </a:defRPr>
            </a:lvl5pPr>
            <a:lvl6pPr lvl="5" algn="ctr">
              <a:lnSpc>
                <a:spcPct val="100000"/>
              </a:lnSpc>
              <a:spcBef>
                <a:spcPts val="0"/>
              </a:spcBef>
              <a:spcAft>
                <a:spcPts val="0"/>
              </a:spcAft>
              <a:buSzPts val="2800"/>
              <a:buNone/>
              <a:defRPr>
                <a:latin typeface="Passion One"/>
                <a:ea typeface="Passion One"/>
                <a:cs typeface="Passion One"/>
                <a:sym typeface="Passion One"/>
              </a:defRPr>
            </a:lvl6pPr>
            <a:lvl7pPr lvl="6" algn="ctr">
              <a:lnSpc>
                <a:spcPct val="100000"/>
              </a:lnSpc>
              <a:spcBef>
                <a:spcPts val="0"/>
              </a:spcBef>
              <a:spcAft>
                <a:spcPts val="0"/>
              </a:spcAft>
              <a:buSzPts val="2800"/>
              <a:buNone/>
              <a:defRPr>
                <a:latin typeface="Passion One"/>
                <a:ea typeface="Passion One"/>
                <a:cs typeface="Passion One"/>
                <a:sym typeface="Passion One"/>
              </a:defRPr>
            </a:lvl7pPr>
            <a:lvl8pPr lvl="7" algn="ctr">
              <a:lnSpc>
                <a:spcPct val="100000"/>
              </a:lnSpc>
              <a:spcBef>
                <a:spcPts val="0"/>
              </a:spcBef>
              <a:spcAft>
                <a:spcPts val="0"/>
              </a:spcAft>
              <a:buSzPts val="2800"/>
              <a:buNone/>
              <a:defRPr>
                <a:latin typeface="Passion One"/>
                <a:ea typeface="Passion One"/>
                <a:cs typeface="Passion One"/>
                <a:sym typeface="Passion One"/>
              </a:defRPr>
            </a:lvl8pPr>
            <a:lvl9pPr lvl="8" algn="ctr">
              <a:lnSpc>
                <a:spcPct val="100000"/>
              </a:lnSpc>
              <a:spcBef>
                <a:spcPts val="0"/>
              </a:spcBef>
              <a:spcAft>
                <a:spcPts val="0"/>
              </a:spcAft>
              <a:buSzPts val="2800"/>
              <a:buNone/>
              <a:defRPr>
                <a:latin typeface="Passion One"/>
                <a:ea typeface="Passion One"/>
                <a:cs typeface="Passion One"/>
                <a:sym typeface="Passion One"/>
              </a:defRPr>
            </a:lvl9pPr>
          </a:lstStyle>
          <a:p>
            <a:endParaRPr/>
          </a:p>
        </p:txBody>
      </p:sp>
      <p:sp>
        <p:nvSpPr>
          <p:cNvPr id="79" name="Google Shape;79;p11"/>
          <p:cNvSpPr txBox="1"/>
          <p:nvPr/>
        </p:nvSpPr>
        <p:spPr>
          <a:xfrm>
            <a:off x="1158625" y="560250"/>
            <a:ext cx="1124400" cy="52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Passion One"/>
                <a:ea typeface="Passion One"/>
                <a:cs typeface="Passion One"/>
                <a:sym typeface="Passion One"/>
              </a:rPr>
              <a:t>Pros</a:t>
            </a:r>
            <a:endParaRPr sz="2400" b="0" i="0" u="none" strike="noStrike" cap="none">
              <a:solidFill>
                <a:srgbClr val="000000"/>
              </a:solidFill>
              <a:latin typeface="Passion One"/>
              <a:ea typeface="Passion One"/>
              <a:cs typeface="Passion One"/>
              <a:sym typeface="Passion One"/>
            </a:endParaRPr>
          </a:p>
        </p:txBody>
      </p:sp>
      <p:sp>
        <p:nvSpPr>
          <p:cNvPr id="80" name="Google Shape;80;p11"/>
          <p:cNvSpPr txBox="1"/>
          <p:nvPr/>
        </p:nvSpPr>
        <p:spPr>
          <a:xfrm>
            <a:off x="6487000" y="560250"/>
            <a:ext cx="1124400" cy="52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Passion One"/>
                <a:ea typeface="Passion One"/>
                <a:cs typeface="Passion One"/>
                <a:sym typeface="Passion One"/>
              </a:rPr>
              <a:t>Cons</a:t>
            </a:r>
            <a:endParaRPr sz="2400" b="0" i="0" u="none" strike="noStrike" cap="none">
              <a:solidFill>
                <a:srgbClr val="000000"/>
              </a:solidFill>
              <a:latin typeface="Passion One"/>
              <a:ea typeface="Passion One"/>
              <a:cs typeface="Passion One"/>
              <a:sym typeface="Passion One"/>
            </a:endParaRPr>
          </a:p>
        </p:txBody>
      </p:sp>
      <p:cxnSp>
        <p:nvCxnSpPr>
          <p:cNvPr id="81" name="Google Shape;81;p11"/>
          <p:cNvCxnSpPr/>
          <p:nvPr/>
        </p:nvCxnSpPr>
        <p:spPr>
          <a:xfrm>
            <a:off x="24350" y="1084950"/>
            <a:ext cx="9162900" cy="0"/>
          </a:xfrm>
          <a:prstGeom prst="straightConnector1">
            <a:avLst/>
          </a:prstGeom>
          <a:noFill/>
          <a:ln w="38100" cap="flat" cmpd="sng">
            <a:solidFill>
              <a:srgbClr val="000000"/>
            </a:solidFill>
            <a:prstDash val="solid"/>
            <a:round/>
            <a:headEnd type="none" w="sm" len="sm"/>
            <a:tailEnd type="none" w="sm" len="sm"/>
          </a:ln>
        </p:spPr>
      </p:cxnSp>
      <p:cxnSp>
        <p:nvCxnSpPr>
          <p:cNvPr id="82" name="Google Shape;82;p11"/>
          <p:cNvCxnSpPr/>
          <p:nvPr/>
        </p:nvCxnSpPr>
        <p:spPr>
          <a:xfrm>
            <a:off x="4572000" y="1077913"/>
            <a:ext cx="0" cy="4091700"/>
          </a:xfrm>
          <a:prstGeom prst="straightConnector1">
            <a:avLst/>
          </a:prstGeom>
          <a:noFill/>
          <a:ln w="38100" cap="flat" cmpd="sng">
            <a:solidFill>
              <a:srgbClr val="000000"/>
            </a:solidFill>
            <a:prstDash val="solid"/>
            <a:round/>
            <a:headEnd type="none" w="sm" len="sm"/>
            <a:tailEnd type="none" w="sm" len="sm"/>
          </a:ln>
        </p:spPr>
      </p:cxnSp>
      <p:sp>
        <p:nvSpPr>
          <p:cNvPr id="83" name="Google Shape;83;p11"/>
          <p:cNvSpPr txBox="1">
            <a:spLocks noGrp="1"/>
          </p:cNvSpPr>
          <p:nvPr>
            <p:ph type="subTitle" idx="1"/>
          </p:nvPr>
        </p:nvSpPr>
        <p:spPr>
          <a:xfrm>
            <a:off x="164900" y="1937525"/>
            <a:ext cx="3785100" cy="524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600">
                <a:solidFill>
                  <a:srgbClr val="000000"/>
                </a:solidFill>
                <a:latin typeface="Passion One"/>
                <a:ea typeface="Passion One"/>
                <a:cs typeface="Passion One"/>
                <a:sym typeface="Passion One"/>
              </a:defRPr>
            </a:lvl1pPr>
            <a:lvl2pPr lvl="1" algn="l">
              <a:lnSpc>
                <a:spcPct val="115000"/>
              </a:lnSpc>
              <a:spcBef>
                <a:spcPts val="1600"/>
              </a:spcBef>
              <a:spcAft>
                <a:spcPts val="0"/>
              </a:spcAft>
              <a:buSzPts val="1400"/>
              <a:buNone/>
              <a:defRPr>
                <a:solidFill>
                  <a:srgbClr val="000000"/>
                </a:solidFill>
              </a:defRPr>
            </a:lvl2pPr>
            <a:lvl3pPr lvl="2" algn="l">
              <a:lnSpc>
                <a:spcPct val="115000"/>
              </a:lnSpc>
              <a:spcBef>
                <a:spcPts val="1600"/>
              </a:spcBef>
              <a:spcAft>
                <a:spcPts val="0"/>
              </a:spcAft>
              <a:buSzPts val="1400"/>
              <a:buNone/>
              <a:defRPr>
                <a:solidFill>
                  <a:srgbClr val="000000"/>
                </a:solidFill>
              </a:defRPr>
            </a:lvl3pPr>
            <a:lvl4pPr lvl="3" algn="l">
              <a:lnSpc>
                <a:spcPct val="115000"/>
              </a:lnSpc>
              <a:spcBef>
                <a:spcPts val="1600"/>
              </a:spcBef>
              <a:spcAft>
                <a:spcPts val="0"/>
              </a:spcAft>
              <a:buSzPts val="1400"/>
              <a:buNone/>
              <a:defRPr>
                <a:solidFill>
                  <a:srgbClr val="000000"/>
                </a:solidFill>
              </a:defRPr>
            </a:lvl4pPr>
            <a:lvl5pPr lvl="4" algn="l">
              <a:lnSpc>
                <a:spcPct val="115000"/>
              </a:lnSpc>
              <a:spcBef>
                <a:spcPts val="1600"/>
              </a:spcBef>
              <a:spcAft>
                <a:spcPts val="0"/>
              </a:spcAft>
              <a:buSzPts val="1400"/>
              <a:buNone/>
              <a:defRPr>
                <a:solidFill>
                  <a:srgbClr val="000000"/>
                </a:solidFill>
              </a:defRPr>
            </a:lvl5pPr>
            <a:lvl6pPr lvl="5" algn="l">
              <a:lnSpc>
                <a:spcPct val="115000"/>
              </a:lnSpc>
              <a:spcBef>
                <a:spcPts val="1600"/>
              </a:spcBef>
              <a:spcAft>
                <a:spcPts val="0"/>
              </a:spcAft>
              <a:buSzPts val="1400"/>
              <a:buNone/>
              <a:defRPr>
                <a:solidFill>
                  <a:srgbClr val="000000"/>
                </a:solidFill>
              </a:defRPr>
            </a:lvl6pPr>
            <a:lvl7pPr lvl="6" algn="l">
              <a:lnSpc>
                <a:spcPct val="115000"/>
              </a:lnSpc>
              <a:spcBef>
                <a:spcPts val="1600"/>
              </a:spcBef>
              <a:spcAft>
                <a:spcPts val="0"/>
              </a:spcAft>
              <a:buSzPts val="1400"/>
              <a:buNone/>
              <a:defRPr>
                <a:solidFill>
                  <a:srgbClr val="000000"/>
                </a:solidFill>
              </a:defRPr>
            </a:lvl7pPr>
            <a:lvl8pPr lvl="7" algn="l">
              <a:lnSpc>
                <a:spcPct val="115000"/>
              </a:lnSpc>
              <a:spcBef>
                <a:spcPts val="1600"/>
              </a:spcBef>
              <a:spcAft>
                <a:spcPts val="0"/>
              </a:spcAft>
              <a:buSzPts val="1400"/>
              <a:buNone/>
              <a:defRPr>
                <a:solidFill>
                  <a:srgbClr val="000000"/>
                </a:solidFill>
              </a:defRPr>
            </a:lvl8pPr>
            <a:lvl9pPr lvl="8" algn="l">
              <a:lnSpc>
                <a:spcPct val="115000"/>
              </a:lnSpc>
              <a:spcBef>
                <a:spcPts val="1600"/>
              </a:spcBef>
              <a:spcAft>
                <a:spcPts val="1600"/>
              </a:spcAft>
              <a:buSzPts val="1400"/>
              <a:buNone/>
              <a:defRPr>
                <a:solidFill>
                  <a:srgbClr val="000000"/>
                </a:solidFill>
              </a:defRPr>
            </a:lvl9pPr>
          </a:lstStyle>
          <a:p>
            <a:endParaRPr/>
          </a:p>
        </p:txBody>
      </p:sp>
      <p:sp>
        <p:nvSpPr>
          <p:cNvPr id="84" name="Google Shape;84;p11"/>
          <p:cNvSpPr txBox="1">
            <a:spLocks noGrp="1"/>
          </p:cNvSpPr>
          <p:nvPr>
            <p:ph type="subTitle" idx="2"/>
          </p:nvPr>
        </p:nvSpPr>
        <p:spPr>
          <a:xfrm>
            <a:off x="164900" y="1272350"/>
            <a:ext cx="3785100" cy="524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600">
                <a:solidFill>
                  <a:srgbClr val="000000"/>
                </a:solidFill>
                <a:latin typeface="Passion One"/>
                <a:ea typeface="Passion One"/>
                <a:cs typeface="Passion One"/>
                <a:sym typeface="Passion One"/>
              </a:defRPr>
            </a:lvl1pPr>
            <a:lvl2pPr lvl="1" algn="l">
              <a:lnSpc>
                <a:spcPct val="115000"/>
              </a:lnSpc>
              <a:spcBef>
                <a:spcPts val="1600"/>
              </a:spcBef>
              <a:spcAft>
                <a:spcPts val="0"/>
              </a:spcAft>
              <a:buSzPts val="1400"/>
              <a:buNone/>
              <a:defRPr>
                <a:solidFill>
                  <a:srgbClr val="000000"/>
                </a:solidFill>
              </a:defRPr>
            </a:lvl2pPr>
            <a:lvl3pPr lvl="2" algn="l">
              <a:lnSpc>
                <a:spcPct val="115000"/>
              </a:lnSpc>
              <a:spcBef>
                <a:spcPts val="1600"/>
              </a:spcBef>
              <a:spcAft>
                <a:spcPts val="0"/>
              </a:spcAft>
              <a:buSzPts val="1400"/>
              <a:buNone/>
              <a:defRPr>
                <a:solidFill>
                  <a:srgbClr val="000000"/>
                </a:solidFill>
              </a:defRPr>
            </a:lvl3pPr>
            <a:lvl4pPr lvl="3" algn="l">
              <a:lnSpc>
                <a:spcPct val="115000"/>
              </a:lnSpc>
              <a:spcBef>
                <a:spcPts val="1600"/>
              </a:spcBef>
              <a:spcAft>
                <a:spcPts val="0"/>
              </a:spcAft>
              <a:buSzPts val="1400"/>
              <a:buNone/>
              <a:defRPr>
                <a:solidFill>
                  <a:srgbClr val="000000"/>
                </a:solidFill>
              </a:defRPr>
            </a:lvl4pPr>
            <a:lvl5pPr lvl="4" algn="l">
              <a:lnSpc>
                <a:spcPct val="115000"/>
              </a:lnSpc>
              <a:spcBef>
                <a:spcPts val="1600"/>
              </a:spcBef>
              <a:spcAft>
                <a:spcPts val="0"/>
              </a:spcAft>
              <a:buSzPts val="1400"/>
              <a:buNone/>
              <a:defRPr>
                <a:solidFill>
                  <a:srgbClr val="000000"/>
                </a:solidFill>
              </a:defRPr>
            </a:lvl5pPr>
            <a:lvl6pPr lvl="5" algn="l">
              <a:lnSpc>
                <a:spcPct val="115000"/>
              </a:lnSpc>
              <a:spcBef>
                <a:spcPts val="1600"/>
              </a:spcBef>
              <a:spcAft>
                <a:spcPts val="0"/>
              </a:spcAft>
              <a:buSzPts val="1400"/>
              <a:buNone/>
              <a:defRPr>
                <a:solidFill>
                  <a:srgbClr val="000000"/>
                </a:solidFill>
              </a:defRPr>
            </a:lvl6pPr>
            <a:lvl7pPr lvl="6" algn="l">
              <a:lnSpc>
                <a:spcPct val="115000"/>
              </a:lnSpc>
              <a:spcBef>
                <a:spcPts val="1600"/>
              </a:spcBef>
              <a:spcAft>
                <a:spcPts val="0"/>
              </a:spcAft>
              <a:buSzPts val="1400"/>
              <a:buNone/>
              <a:defRPr>
                <a:solidFill>
                  <a:srgbClr val="000000"/>
                </a:solidFill>
              </a:defRPr>
            </a:lvl7pPr>
            <a:lvl8pPr lvl="7" algn="l">
              <a:lnSpc>
                <a:spcPct val="115000"/>
              </a:lnSpc>
              <a:spcBef>
                <a:spcPts val="1600"/>
              </a:spcBef>
              <a:spcAft>
                <a:spcPts val="0"/>
              </a:spcAft>
              <a:buSzPts val="1400"/>
              <a:buNone/>
              <a:defRPr>
                <a:solidFill>
                  <a:srgbClr val="000000"/>
                </a:solidFill>
              </a:defRPr>
            </a:lvl8pPr>
            <a:lvl9pPr lvl="8" algn="l">
              <a:lnSpc>
                <a:spcPct val="115000"/>
              </a:lnSpc>
              <a:spcBef>
                <a:spcPts val="1600"/>
              </a:spcBef>
              <a:spcAft>
                <a:spcPts val="1600"/>
              </a:spcAft>
              <a:buSzPts val="1400"/>
              <a:buNone/>
              <a:defRPr>
                <a:solidFill>
                  <a:srgbClr val="000000"/>
                </a:solidFill>
              </a:defRPr>
            </a:lvl9pPr>
          </a:lstStyle>
          <a:p>
            <a:endParaRPr/>
          </a:p>
        </p:txBody>
      </p:sp>
      <p:sp>
        <p:nvSpPr>
          <p:cNvPr id="85" name="Google Shape;85;p11"/>
          <p:cNvSpPr txBox="1">
            <a:spLocks noGrp="1"/>
          </p:cNvSpPr>
          <p:nvPr>
            <p:ph type="subTitle" idx="3"/>
          </p:nvPr>
        </p:nvSpPr>
        <p:spPr>
          <a:xfrm>
            <a:off x="164900" y="2602700"/>
            <a:ext cx="3785100" cy="524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600">
                <a:solidFill>
                  <a:srgbClr val="000000"/>
                </a:solidFill>
                <a:latin typeface="Passion One"/>
                <a:ea typeface="Passion One"/>
                <a:cs typeface="Passion One"/>
                <a:sym typeface="Passion One"/>
              </a:defRPr>
            </a:lvl1pPr>
            <a:lvl2pPr lvl="1" algn="l">
              <a:lnSpc>
                <a:spcPct val="115000"/>
              </a:lnSpc>
              <a:spcBef>
                <a:spcPts val="1600"/>
              </a:spcBef>
              <a:spcAft>
                <a:spcPts val="0"/>
              </a:spcAft>
              <a:buSzPts val="1400"/>
              <a:buNone/>
              <a:defRPr>
                <a:solidFill>
                  <a:srgbClr val="000000"/>
                </a:solidFill>
              </a:defRPr>
            </a:lvl2pPr>
            <a:lvl3pPr lvl="2" algn="l">
              <a:lnSpc>
                <a:spcPct val="115000"/>
              </a:lnSpc>
              <a:spcBef>
                <a:spcPts val="1600"/>
              </a:spcBef>
              <a:spcAft>
                <a:spcPts val="0"/>
              </a:spcAft>
              <a:buSzPts val="1400"/>
              <a:buNone/>
              <a:defRPr>
                <a:solidFill>
                  <a:srgbClr val="000000"/>
                </a:solidFill>
              </a:defRPr>
            </a:lvl3pPr>
            <a:lvl4pPr lvl="3" algn="l">
              <a:lnSpc>
                <a:spcPct val="115000"/>
              </a:lnSpc>
              <a:spcBef>
                <a:spcPts val="1600"/>
              </a:spcBef>
              <a:spcAft>
                <a:spcPts val="0"/>
              </a:spcAft>
              <a:buSzPts val="1400"/>
              <a:buNone/>
              <a:defRPr>
                <a:solidFill>
                  <a:srgbClr val="000000"/>
                </a:solidFill>
              </a:defRPr>
            </a:lvl4pPr>
            <a:lvl5pPr lvl="4" algn="l">
              <a:lnSpc>
                <a:spcPct val="115000"/>
              </a:lnSpc>
              <a:spcBef>
                <a:spcPts val="1600"/>
              </a:spcBef>
              <a:spcAft>
                <a:spcPts val="0"/>
              </a:spcAft>
              <a:buSzPts val="1400"/>
              <a:buNone/>
              <a:defRPr>
                <a:solidFill>
                  <a:srgbClr val="000000"/>
                </a:solidFill>
              </a:defRPr>
            </a:lvl5pPr>
            <a:lvl6pPr lvl="5" algn="l">
              <a:lnSpc>
                <a:spcPct val="115000"/>
              </a:lnSpc>
              <a:spcBef>
                <a:spcPts val="1600"/>
              </a:spcBef>
              <a:spcAft>
                <a:spcPts val="0"/>
              </a:spcAft>
              <a:buSzPts val="1400"/>
              <a:buNone/>
              <a:defRPr>
                <a:solidFill>
                  <a:srgbClr val="000000"/>
                </a:solidFill>
              </a:defRPr>
            </a:lvl6pPr>
            <a:lvl7pPr lvl="6" algn="l">
              <a:lnSpc>
                <a:spcPct val="115000"/>
              </a:lnSpc>
              <a:spcBef>
                <a:spcPts val="1600"/>
              </a:spcBef>
              <a:spcAft>
                <a:spcPts val="0"/>
              </a:spcAft>
              <a:buSzPts val="1400"/>
              <a:buNone/>
              <a:defRPr>
                <a:solidFill>
                  <a:srgbClr val="000000"/>
                </a:solidFill>
              </a:defRPr>
            </a:lvl7pPr>
            <a:lvl8pPr lvl="7" algn="l">
              <a:lnSpc>
                <a:spcPct val="115000"/>
              </a:lnSpc>
              <a:spcBef>
                <a:spcPts val="1600"/>
              </a:spcBef>
              <a:spcAft>
                <a:spcPts val="0"/>
              </a:spcAft>
              <a:buSzPts val="1400"/>
              <a:buNone/>
              <a:defRPr>
                <a:solidFill>
                  <a:srgbClr val="000000"/>
                </a:solidFill>
              </a:defRPr>
            </a:lvl8pPr>
            <a:lvl9pPr lvl="8" algn="l">
              <a:lnSpc>
                <a:spcPct val="115000"/>
              </a:lnSpc>
              <a:spcBef>
                <a:spcPts val="1600"/>
              </a:spcBef>
              <a:spcAft>
                <a:spcPts val="1600"/>
              </a:spcAft>
              <a:buSzPts val="1400"/>
              <a:buNone/>
              <a:defRPr>
                <a:solidFill>
                  <a:srgbClr val="000000"/>
                </a:solidFill>
              </a:defRPr>
            </a:lvl9pPr>
          </a:lstStyle>
          <a:p>
            <a:endParaRPr/>
          </a:p>
        </p:txBody>
      </p:sp>
      <p:sp>
        <p:nvSpPr>
          <p:cNvPr id="86" name="Google Shape;86;p11"/>
          <p:cNvSpPr txBox="1">
            <a:spLocks noGrp="1"/>
          </p:cNvSpPr>
          <p:nvPr>
            <p:ph type="subTitle" idx="4"/>
          </p:nvPr>
        </p:nvSpPr>
        <p:spPr>
          <a:xfrm>
            <a:off x="4961775" y="1178700"/>
            <a:ext cx="3785100" cy="524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600">
                <a:solidFill>
                  <a:srgbClr val="000000"/>
                </a:solidFill>
                <a:latin typeface="Passion One"/>
                <a:ea typeface="Passion One"/>
                <a:cs typeface="Passion One"/>
                <a:sym typeface="Passion One"/>
              </a:defRPr>
            </a:lvl1pPr>
            <a:lvl2pPr lvl="1" algn="l">
              <a:lnSpc>
                <a:spcPct val="115000"/>
              </a:lnSpc>
              <a:spcBef>
                <a:spcPts val="1600"/>
              </a:spcBef>
              <a:spcAft>
                <a:spcPts val="0"/>
              </a:spcAft>
              <a:buSzPts val="1400"/>
              <a:buNone/>
              <a:defRPr>
                <a:solidFill>
                  <a:srgbClr val="000000"/>
                </a:solidFill>
              </a:defRPr>
            </a:lvl2pPr>
            <a:lvl3pPr lvl="2" algn="l">
              <a:lnSpc>
                <a:spcPct val="115000"/>
              </a:lnSpc>
              <a:spcBef>
                <a:spcPts val="1600"/>
              </a:spcBef>
              <a:spcAft>
                <a:spcPts val="0"/>
              </a:spcAft>
              <a:buSzPts val="1400"/>
              <a:buNone/>
              <a:defRPr>
                <a:solidFill>
                  <a:srgbClr val="000000"/>
                </a:solidFill>
              </a:defRPr>
            </a:lvl3pPr>
            <a:lvl4pPr lvl="3" algn="l">
              <a:lnSpc>
                <a:spcPct val="115000"/>
              </a:lnSpc>
              <a:spcBef>
                <a:spcPts val="1600"/>
              </a:spcBef>
              <a:spcAft>
                <a:spcPts val="0"/>
              </a:spcAft>
              <a:buSzPts val="1400"/>
              <a:buNone/>
              <a:defRPr>
                <a:solidFill>
                  <a:srgbClr val="000000"/>
                </a:solidFill>
              </a:defRPr>
            </a:lvl4pPr>
            <a:lvl5pPr lvl="4" algn="l">
              <a:lnSpc>
                <a:spcPct val="115000"/>
              </a:lnSpc>
              <a:spcBef>
                <a:spcPts val="1600"/>
              </a:spcBef>
              <a:spcAft>
                <a:spcPts val="0"/>
              </a:spcAft>
              <a:buSzPts val="1400"/>
              <a:buNone/>
              <a:defRPr>
                <a:solidFill>
                  <a:srgbClr val="000000"/>
                </a:solidFill>
              </a:defRPr>
            </a:lvl5pPr>
            <a:lvl6pPr lvl="5" algn="l">
              <a:lnSpc>
                <a:spcPct val="115000"/>
              </a:lnSpc>
              <a:spcBef>
                <a:spcPts val="1600"/>
              </a:spcBef>
              <a:spcAft>
                <a:spcPts val="0"/>
              </a:spcAft>
              <a:buSzPts val="1400"/>
              <a:buNone/>
              <a:defRPr>
                <a:solidFill>
                  <a:srgbClr val="000000"/>
                </a:solidFill>
              </a:defRPr>
            </a:lvl6pPr>
            <a:lvl7pPr lvl="6" algn="l">
              <a:lnSpc>
                <a:spcPct val="115000"/>
              </a:lnSpc>
              <a:spcBef>
                <a:spcPts val="1600"/>
              </a:spcBef>
              <a:spcAft>
                <a:spcPts val="0"/>
              </a:spcAft>
              <a:buSzPts val="1400"/>
              <a:buNone/>
              <a:defRPr>
                <a:solidFill>
                  <a:srgbClr val="000000"/>
                </a:solidFill>
              </a:defRPr>
            </a:lvl7pPr>
            <a:lvl8pPr lvl="7" algn="l">
              <a:lnSpc>
                <a:spcPct val="115000"/>
              </a:lnSpc>
              <a:spcBef>
                <a:spcPts val="1600"/>
              </a:spcBef>
              <a:spcAft>
                <a:spcPts val="0"/>
              </a:spcAft>
              <a:buSzPts val="1400"/>
              <a:buNone/>
              <a:defRPr>
                <a:solidFill>
                  <a:srgbClr val="000000"/>
                </a:solidFill>
              </a:defRPr>
            </a:lvl8pPr>
            <a:lvl9pPr lvl="8" algn="l">
              <a:lnSpc>
                <a:spcPct val="115000"/>
              </a:lnSpc>
              <a:spcBef>
                <a:spcPts val="1600"/>
              </a:spcBef>
              <a:spcAft>
                <a:spcPts val="1600"/>
              </a:spcAft>
              <a:buSzPts val="1400"/>
              <a:buNone/>
              <a:defRPr>
                <a:solidFill>
                  <a:srgbClr val="000000"/>
                </a:solidFill>
              </a:defRPr>
            </a:lvl9pPr>
          </a:lstStyle>
          <a:p>
            <a:endParaRPr/>
          </a:p>
        </p:txBody>
      </p:sp>
      <p:sp>
        <p:nvSpPr>
          <p:cNvPr id="87" name="Google Shape;87;p11"/>
          <p:cNvSpPr txBox="1">
            <a:spLocks noGrp="1"/>
          </p:cNvSpPr>
          <p:nvPr>
            <p:ph type="subTitle" idx="5"/>
          </p:nvPr>
        </p:nvSpPr>
        <p:spPr>
          <a:xfrm>
            <a:off x="4961775" y="1797150"/>
            <a:ext cx="3785100" cy="524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600">
                <a:solidFill>
                  <a:srgbClr val="000000"/>
                </a:solidFill>
                <a:latin typeface="Passion One"/>
                <a:ea typeface="Passion One"/>
                <a:cs typeface="Passion One"/>
                <a:sym typeface="Passion One"/>
              </a:defRPr>
            </a:lvl1pPr>
            <a:lvl2pPr lvl="1" algn="l">
              <a:lnSpc>
                <a:spcPct val="115000"/>
              </a:lnSpc>
              <a:spcBef>
                <a:spcPts val="1600"/>
              </a:spcBef>
              <a:spcAft>
                <a:spcPts val="0"/>
              </a:spcAft>
              <a:buSzPts val="1400"/>
              <a:buNone/>
              <a:defRPr>
                <a:solidFill>
                  <a:srgbClr val="000000"/>
                </a:solidFill>
              </a:defRPr>
            </a:lvl2pPr>
            <a:lvl3pPr lvl="2" algn="l">
              <a:lnSpc>
                <a:spcPct val="115000"/>
              </a:lnSpc>
              <a:spcBef>
                <a:spcPts val="1600"/>
              </a:spcBef>
              <a:spcAft>
                <a:spcPts val="0"/>
              </a:spcAft>
              <a:buSzPts val="1400"/>
              <a:buNone/>
              <a:defRPr>
                <a:solidFill>
                  <a:srgbClr val="000000"/>
                </a:solidFill>
              </a:defRPr>
            </a:lvl3pPr>
            <a:lvl4pPr lvl="3" algn="l">
              <a:lnSpc>
                <a:spcPct val="115000"/>
              </a:lnSpc>
              <a:spcBef>
                <a:spcPts val="1600"/>
              </a:spcBef>
              <a:spcAft>
                <a:spcPts val="0"/>
              </a:spcAft>
              <a:buSzPts val="1400"/>
              <a:buNone/>
              <a:defRPr>
                <a:solidFill>
                  <a:srgbClr val="000000"/>
                </a:solidFill>
              </a:defRPr>
            </a:lvl4pPr>
            <a:lvl5pPr lvl="4" algn="l">
              <a:lnSpc>
                <a:spcPct val="115000"/>
              </a:lnSpc>
              <a:spcBef>
                <a:spcPts val="1600"/>
              </a:spcBef>
              <a:spcAft>
                <a:spcPts val="0"/>
              </a:spcAft>
              <a:buSzPts val="1400"/>
              <a:buNone/>
              <a:defRPr>
                <a:solidFill>
                  <a:srgbClr val="000000"/>
                </a:solidFill>
              </a:defRPr>
            </a:lvl5pPr>
            <a:lvl6pPr lvl="5" algn="l">
              <a:lnSpc>
                <a:spcPct val="115000"/>
              </a:lnSpc>
              <a:spcBef>
                <a:spcPts val="1600"/>
              </a:spcBef>
              <a:spcAft>
                <a:spcPts val="0"/>
              </a:spcAft>
              <a:buSzPts val="1400"/>
              <a:buNone/>
              <a:defRPr>
                <a:solidFill>
                  <a:srgbClr val="000000"/>
                </a:solidFill>
              </a:defRPr>
            </a:lvl6pPr>
            <a:lvl7pPr lvl="6" algn="l">
              <a:lnSpc>
                <a:spcPct val="115000"/>
              </a:lnSpc>
              <a:spcBef>
                <a:spcPts val="1600"/>
              </a:spcBef>
              <a:spcAft>
                <a:spcPts val="0"/>
              </a:spcAft>
              <a:buSzPts val="1400"/>
              <a:buNone/>
              <a:defRPr>
                <a:solidFill>
                  <a:srgbClr val="000000"/>
                </a:solidFill>
              </a:defRPr>
            </a:lvl7pPr>
            <a:lvl8pPr lvl="7" algn="l">
              <a:lnSpc>
                <a:spcPct val="115000"/>
              </a:lnSpc>
              <a:spcBef>
                <a:spcPts val="1600"/>
              </a:spcBef>
              <a:spcAft>
                <a:spcPts val="0"/>
              </a:spcAft>
              <a:buSzPts val="1400"/>
              <a:buNone/>
              <a:defRPr>
                <a:solidFill>
                  <a:srgbClr val="000000"/>
                </a:solidFill>
              </a:defRPr>
            </a:lvl8pPr>
            <a:lvl9pPr lvl="8" algn="l">
              <a:lnSpc>
                <a:spcPct val="115000"/>
              </a:lnSpc>
              <a:spcBef>
                <a:spcPts val="1600"/>
              </a:spcBef>
              <a:spcAft>
                <a:spcPts val="1600"/>
              </a:spcAft>
              <a:buSzPts val="1400"/>
              <a:buNone/>
              <a:defRPr>
                <a:solidFill>
                  <a:srgbClr val="000000"/>
                </a:solidFill>
              </a:defRPr>
            </a:lvl9pPr>
          </a:lstStyle>
          <a:p>
            <a:endParaRPr/>
          </a:p>
        </p:txBody>
      </p:sp>
      <p:sp>
        <p:nvSpPr>
          <p:cNvPr id="88" name="Google Shape;88;p11"/>
          <p:cNvSpPr txBox="1">
            <a:spLocks noGrp="1"/>
          </p:cNvSpPr>
          <p:nvPr>
            <p:ph type="subTitle" idx="6"/>
          </p:nvPr>
        </p:nvSpPr>
        <p:spPr>
          <a:xfrm>
            <a:off x="5008625" y="2499825"/>
            <a:ext cx="3785100" cy="524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600">
                <a:solidFill>
                  <a:srgbClr val="000000"/>
                </a:solidFill>
                <a:latin typeface="Passion One"/>
                <a:ea typeface="Passion One"/>
                <a:cs typeface="Passion One"/>
                <a:sym typeface="Passion One"/>
              </a:defRPr>
            </a:lvl1pPr>
            <a:lvl2pPr lvl="1" algn="l">
              <a:lnSpc>
                <a:spcPct val="115000"/>
              </a:lnSpc>
              <a:spcBef>
                <a:spcPts val="1600"/>
              </a:spcBef>
              <a:spcAft>
                <a:spcPts val="0"/>
              </a:spcAft>
              <a:buSzPts val="1400"/>
              <a:buNone/>
              <a:defRPr>
                <a:solidFill>
                  <a:srgbClr val="000000"/>
                </a:solidFill>
              </a:defRPr>
            </a:lvl2pPr>
            <a:lvl3pPr lvl="2" algn="l">
              <a:lnSpc>
                <a:spcPct val="115000"/>
              </a:lnSpc>
              <a:spcBef>
                <a:spcPts val="1600"/>
              </a:spcBef>
              <a:spcAft>
                <a:spcPts val="0"/>
              </a:spcAft>
              <a:buSzPts val="1400"/>
              <a:buNone/>
              <a:defRPr>
                <a:solidFill>
                  <a:srgbClr val="000000"/>
                </a:solidFill>
              </a:defRPr>
            </a:lvl3pPr>
            <a:lvl4pPr lvl="3" algn="l">
              <a:lnSpc>
                <a:spcPct val="115000"/>
              </a:lnSpc>
              <a:spcBef>
                <a:spcPts val="1600"/>
              </a:spcBef>
              <a:spcAft>
                <a:spcPts val="0"/>
              </a:spcAft>
              <a:buSzPts val="1400"/>
              <a:buNone/>
              <a:defRPr>
                <a:solidFill>
                  <a:srgbClr val="000000"/>
                </a:solidFill>
              </a:defRPr>
            </a:lvl4pPr>
            <a:lvl5pPr lvl="4" algn="l">
              <a:lnSpc>
                <a:spcPct val="115000"/>
              </a:lnSpc>
              <a:spcBef>
                <a:spcPts val="1600"/>
              </a:spcBef>
              <a:spcAft>
                <a:spcPts val="0"/>
              </a:spcAft>
              <a:buSzPts val="1400"/>
              <a:buNone/>
              <a:defRPr>
                <a:solidFill>
                  <a:srgbClr val="000000"/>
                </a:solidFill>
              </a:defRPr>
            </a:lvl5pPr>
            <a:lvl6pPr lvl="5" algn="l">
              <a:lnSpc>
                <a:spcPct val="115000"/>
              </a:lnSpc>
              <a:spcBef>
                <a:spcPts val="1600"/>
              </a:spcBef>
              <a:spcAft>
                <a:spcPts val="0"/>
              </a:spcAft>
              <a:buSzPts val="1400"/>
              <a:buNone/>
              <a:defRPr>
                <a:solidFill>
                  <a:srgbClr val="000000"/>
                </a:solidFill>
              </a:defRPr>
            </a:lvl6pPr>
            <a:lvl7pPr lvl="6" algn="l">
              <a:lnSpc>
                <a:spcPct val="115000"/>
              </a:lnSpc>
              <a:spcBef>
                <a:spcPts val="1600"/>
              </a:spcBef>
              <a:spcAft>
                <a:spcPts val="0"/>
              </a:spcAft>
              <a:buSzPts val="1400"/>
              <a:buNone/>
              <a:defRPr>
                <a:solidFill>
                  <a:srgbClr val="000000"/>
                </a:solidFill>
              </a:defRPr>
            </a:lvl7pPr>
            <a:lvl8pPr lvl="7" algn="l">
              <a:lnSpc>
                <a:spcPct val="115000"/>
              </a:lnSpc>
              <a:spcBef>
                <a:spcPts val="1600"/>
              </a:spcBef>
              <a:spcAft>
                <a:spcPts val="0"/>
              </a:spcAft>
              <a:buSzPts val="1400"/>
              <a:buNone/>
              <a:defRPr>
                <a:solidFill>
                  <a:srgbClr val="000000"/>
                </a:solidFill>
              </a:defRPr>
            </a:lvl8pPr>
            <a:lvl9pPr lvl="8" algn="l">
              <a:lnSpc>
                <a:spcPct val="115000"/>
              </a:lnSpc>
              <a:spcBef>
                <a:spcPts val="1600"/>
              </a:spcBef>
              <a:spcAft>
                <a:spcPts val="1600"/>
              </a:spcAft>
              <a:buSzPts val="1400"/>
              <a:buNone/>
              <a:defRPr>
                <a:solidFill>
                  <a:srgbClr val="000000"/>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WL">
  <p:cSld name="CUSTOM_2_1">
    <p:bg>
      <p:bgPr>
        <a:solidFill>
          <a:srgbClr val="F9CB9C"/>
        </a:solidFill>
        <a:effectLst/>
      </p:bgPr>
    </p:bg>
    <p:spTree>
      <p:nvGrpSpPr>
        <p:cNvPr id="1" name="Shape 89"/>
        <p:cNvGrpSpPr/>
        <p:nvPr/>
      </p:nvGrpSpPr>
      <p:grpSpPr>
        <a:xfrm>
          <a:off x="0" y="0"/>
          <a:ext cx="0" cy="0"/>
          <a:chOff x="0" y="0"/>
          <a:chExt cx="0" cy="0"/>
        </a:xfrm>
      </p:grpSpPr>
      <p:sp>
        <p:nvSpPr>
          <p:cNvPr id="90" name="Google Shape;90;p12"/>
          <p:cNvSpPr txBox="1">
            <a:spLocks noGrp="1"/>
          </p:cNvSpPr>
          <p:nvPr>
            <p:ph type="title"/>
          </p:nvPr>
        </p:nvSpPr>
        <p:spPr>
          <a:xfrm>
            <a:off x="146150" y="0"/>
            <a:ext cx="8395200" cy="466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solidFill>
                  <a:srgbClr val="3D85C6"/>
                </a:solidFill>
                <a:latin typeface="Nunito"/>
                <a:ea typeface="Nunito"/>
                <a:cs typeface="Nunito"/>
                <a:sym typeface="Nunito"/>
              </a:defRPr>
            </a:lvl1pPr>
            <a:lvl2pPr lvl="1" algn="ctr">
              <a:lnSpc>
                <a:spcPct val="100000"/>
              </a:lnSpc>
              <a:spcBef>
                <a:spcPts val="0"/>
              </a:spcBef>
              <a:spcAft>
                <a:spcPts val="0"/>
              </a:spcAft>
              <a:buSzPts val="2800"/>
              <a:buNone/>
              <a:defRPr>
                <a:solidFill>
                  <a:srgbClr val="3D85C6"/>
                </a:solidFill>
                <a:latin typeface="Passion One"/>
                <a:ea typeface="Passion One"/>
                <a:cs typeface="Passion One"/>
                <a:sym typeface="Passion One"/>
              </a:defRPr>
            </a:lvl2pPr>
            <a:lvl3pPr lvl="2" algn="ctr">
              <a:lnSpc>
                <a:spcPct val="100000"/>
              </a:lnSpc>
              <a:spcBef>
                <a:spcPts val="0"/>
              </a:spcBef>
              <a:spcAft>
                <a:spcPts val="0"/>
              </a:spcAft>
              <a:buSzPts val="2800"/>
              <a:buNone/>
              <a:defRPr>
                <a:solidFill>
                  <a:srgbClr val="3D85C6"/>
                </a:solidFill>
                <a:latin typeface="Passion One"/>
                <a:ea typeface="Passion One"/>
                <a:cs typeface="Passion One"/>
                <a:sym typeface="Passion One"/>
              </a:defRPr>
            </a:lvl3pPr>
            <a:lvl4pPr lvl="3" algn="ctr">
              <a:lnSpc>
                <a:spcPct val="100000"/>
              </a:lnSpc>
              <a:spcBef>
                <a:spcPts val="0"/>
              </a:spcBef>
              <a:spcAft>
                <a:spcPts val="0"/>
              </a:spcAft>
              <a:buSzPts val="2800"/>
              <a:buNone/>
              <a:defRPr>
                <a:solidFill>
                  <a:srgbClr val="3D85C6"/>
                </a:solidFill>
                <a:latin typeface="Passion One"/>
                <a:ea typeface="Passion One"/>
                <a:cs typeface="Passion One"/>
                <a:sym typeface="Passion One"/>
              </a:defRPr>
            </a:lvl4pPr>
            <a:lvl5pPr lvl="4" algn="ctr">
              <a:lnSpc>
                <a:spcPct val="100000"/>
              </a:lnSpc>
              <a:spcBef>
                <a:spcPts val="0"/>
              </a:spcBef>
              <a:spcAft>
                <a:spcPts val="0"/>
              </a:spcAft>
              <a:buSzPts val="2800"/>
              <a:buNone/>
              <a:defRPr>
                <a:solidFill>
                  <a:srgbClr val="3D85C6"/>
                </a:solidFill>
                <a:latin typeface="Passion One"/>
                <a:ea typeface="Passion One"/>
                <a:cs typeface="Passion One"/>
                <a:sym typeface="Passion One"/>
              </a:defRPr>
            </a:lvl5pPr>
            <a:lvl6pPr lvl="5" algn="ctr">
              <a:lnSpc>
                <a:spcPct val="100000"/>
              </a:lnSpc>
              <a:spcBef>
                <a:spcPts val="0"/>
              </a:spcBef>
              <a:spcAft>
                <a:spcPts val="0"/>
              </a:spcAft>
              <a:buSzPts val="2800"/>
              <a:buNone/>
              <a:defRPr>
                <a:solidFill>
                  <a:srgbClr val="3D85C6"/>
                </a:solidFill>
                <a:latin typeface="Passion One"/>
                <a:ea typeface="Passion One"/>
                <a:cs typeface="Passion One"/>
                <a:sym typeface="Passion One"/>
              </a:defRPr>
            </a:lvl6pPr>
            <a:lvl7pPr lvl="6" algn="ctr">
              <a:lnSpc>
                <a:spcPct val="100000"/>
              </a:lnSpc>
              <a:spcBef>
                <a:spcPts val="0"/>
              </a:spcBef>
              <a:spcAft>
                <a:spcPts val="0"/>
              </a:spcAft>
              <a:buSzPts val="2800"/>
              <a:buNone/>
              <a:defRPr>
                <a:solidFill>
                  <a:srgbClr val="3D85C6"/>
                </a:solidFill>
                <a:latin typeface="Passion One"/>
                <a:ea typeface="Passion One"/>
                <a:cs typeface="Passion One"/>
                <a:sym typeface="Passion One"/>
              </a:defRPr>
            </a:lvl7pPr>
            <a:lvl8pPr lvl="7" algn="ctr">
              <a:lnSpc>
                <a:spcPct val="100000"/>
              </a:lnSpc>
              <a:spcBef>
                <a:spcPts val="0"/>
              </a:spcBef>
              <a:spcAft>
                <a:spcPts val="0"/>
              </a:spcAft>
              <a:buSzPts val="2800"/>
              <a:buNone/>
              <a:defRPr>
                <a:solidFill>
                  <a:srgbClr val="3D85C6"/>
                </a:solidFill>
                <a:latin typeface="Passion One"/>
                <a:ea typeface="Passion One"/>
                <a:cs typeface="Passion One"/>
                <a:sym typeface="Passion One"/>
              </a:defRPr>
            </a:lvl8pPr>
            <a:lvl9pPr lvl="8" algn="ctr">
              <a:lnSpc>
                <a:spcPct val="100000"/>
              </a:lnSpc>
              <a:spcBef>
                <a:spcPts val="0"/>
              </a:spcBef>
              <a:spcAft>
                <a:spcPts val="0"/>
              </a:spcAft>
              <a:buSzPts val="2800"/>
              <a:buNone/>
              <a:defRPr>
                <a:solidFill>
                  <a:srgbClr val="3D85C6"/>
                </a:solidFill>
                <a:latin typeface="Passion One"/>
                <a:ea typeface="Passion One"/>
                <a:cs typeface="Passion One"/>
                <a:sym typeface="Passion One"/>
              </a:defRPr>
            </a:lvl9pPr>
          </a:lstStyle>
          <a:p>
            <a:endParaRPr/>
          </a:p>
        </p:txBody>
      </p:sp>
      <p:sp>
        <p:nvSpPr>
          <p:cNvPr id="91" name="Google Shape;91;p12"/>
          <p:cNvSpPr txBox="1"/>
          <p:nvPr/>
        </p:nvSpPr>
        <p:spPr>
          <a:xfrm>
            <a:off x="1074305" y="405352"/>
            <a:ext cx="1124400" cy="52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3D85C6"/>
                </a:solidFill>
                <a:latin typeface="Nunito"/>
                <a:ea typeface="Nunito"/>
                <a:cs typeface="Nunito"/>
                <a:sym typeface="Nunito"/>
              </a:rPr>
              <a:t>K</a:t>
            </a:r>
            <a:endParaRPr sz="3000" b="1" i="0" u="none" strike="noStrike" cap="none">
              <a:solidFill>
                <a:srgbClr val="3D85C6"/>
              </a:solidFill>
              <a:latin typeface="Nunito"/>
              <a:ea typeface="Nunito"/>
              <a:cs typeface="Nunito"/>
              <a:sym typeface="Nunito"/>
            </a:endParaRPr>
          </a:p>
        </p:txBody>
      </p:sp>
      <p:sp>
        <p:nvSpPr>
          <p:cNvPr id="92" name="Google Shape;92;p12"/>
          <p:cNvSpPr txBox="1"/>
          <p:nvPr/>
        </p:nvSpPr>
        <p:spPr>
          <a:xfrm>
            <a:off x="7191538" y="405352"/>
            <a:ext cx="1124400" cy="52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3D85C6"/>
                </a:solidFill>
                <a:latin typeface="Nunito"/>
                <a:ea typeface="Nunito"/>
                <a:cs typeface="Nunito"/>
                <a:sym typeface="Nunito"/>
              </a:rPr>
              <a:t>L</a:t>
            </a:r>
            <a:endParaRPr sz="3000" b="1" i="0" u="none" strike="noStrike" cap="none">
              <a:solidFill>
                <a:srgbClr val="3D85C6"/>
              </a:solidFill>
              <a:latin typeface="Nunito"/>
              <a:ea typeface="Nunito"/>
              <a:cs typeface="Nunito"/>
              <a:sym typeface="Nunito"/>
            </a:endParaRPr>
          </a:p>
        </p:txBody>
      </p:sp>
      <p:cxnSp>
        <p:nvCxnSpPr>
          <p:cNvPr id="93" name="Google Shape;93;p12"/>
          <p:cNvCxnSpPr/>
          <p:nvPr/>
        </p:nvCxnSpPr>
        <p:spPr>
          <a:xfrm>
            <a:off x="183625" y="1234852"/>
            <a:ext cx="8685000" cy="0"/>
          </a:xfrm>
          <a:prstGeom prst="straightConnector1">
            <a:avLst/>
          </a:prstGeom>
          <a:noFill/>
          <a:ln w="38100" cap="flat" cmpd="sng">
            <a:solidFill>
              <a:srgbClr val="000000"/>
            </a:solidFill>
            <a:prstDash val="solid"/>
            <a:round/>
            <a:headEnd type="none" w="sm" len="sm"/>
            <a:tailEnd type="none" w="sm" len="sm"/>
          </a:ln>
        </p:spPr>
      </p:cxnSp>
      <p:cxnSp>
        <p:nvCxnSpPr>
          <p:cNvPr id="94" name="Google Shape;94;p12"/>
          <p:cNvCxnSpPr/>
          <p:nvPr/>
        </p:nvCxnSpPr>
        <p:spPr>
          <a:xfrm>
            <a:off x="2839375" y="419725"/>
            <a:ext cx="0" cy="4590600"/>
          </a:xfrm>
          <a:prstGeom prst="straightConnector1">
            <a:avLst/>
          </a:prstGeom>
          <a:noFill/>
          <a:ln w="38100" cap="flat" cmpd="sng">
            <a:solidFill>
              <a:srgbClr val="000000"/>
            </a:solidFill>
            <a:prstDash val="solid"/>
            <a:round/>
            <a:headEnd type="none" w="sm" len="sm"/>
            <a:tailEnd type="none" w="sm" len="sm"/>
          </a:ln>
        </p:spPr>
      </p:cxnSp>
      <p:cxnSp>
        <p:nvCxnSpPr>
          <p:cNvPr id="95" name="Google Shape;95;p12"/>
          <p:cNvCxnSpPr/>
          <p:nvPr/>
        </p:nvCxnSpPr>
        <p:spPr>
          <a:xfrm>
            <a:off x="6115350" y="419725"/>
            <a:ext cx="0" cy="4590600"/>
          </a:xfrm>
          <a:prstGeom prst="straightConnector1">
            <a:avLst/>
          </a:prstGeom>
          <a:noFill/>
          <a:ln w="38100" cap="flat" cmpd="sng">
            <a:solidFill>
              <a:srgbClr val="000000"/>
            </a:solidFill>
            <a:prstDash val="solid"/>
            <a:round/>
            <a:headEnd type="none" w="sm" len="sm"/>
            <a:tailEnd type="none" w="sm" len="sm"/>
          </a:ln>
        </p:spPr>
      </p:cxnSp>
      <p:sp>
        <p:nvSpPr>
          <p:cNvPr id="96" name="Google Shape;96;p12"/>
          <p:cNvSpPr txBox="1"/>
          <p:nvPr/>
        </p:nvSpPr>
        <p:spPr>
          <a:xfrm>
            <a:off x="4020493" y="405352"/>
            <a:ext cx="1124400" cy="52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3D85C6"/>
                </a:solidFill>
                <a:latin typeface="Nunito"/>
                <a:ea typeface="Nunito"/>
                <a:cs typeface="Nunito"/>
                <a:sym typeface="Nunito"/>
              </a:rPr>
              <a:t>W</a:t>
            </a:r>
            <a:endParaRPr sz="3000" b="1" i="0" u="none" strike="noStrike" cap="none">
              <a:solidFill>
                <a:srgbClr val="3D85C6"/>
              </a:solidFill>
              <a:latin typeface="Nunito"/>
              <a:ea typeface="Nunito"/>
              <a:cs typeface="Nunito"/>
              <a:sym typeface="Nunito"/>
            </a:endParaRPr>
          </a:p>
        </p:txBody>
      </p:sp>
      <p:sp>
        <p:nvSpPr>
          <p:cNvPr id="97" name="Google Shape;97;p12"/>
          <p:cNvSpPr txBox="1"/>
          <p:nvPr/>
        </p:nvSpPr>
        <p:spPr>
          <a:xfrm>
            <a:off x="146150" y="780102"/>
            <a:ext cx="2501400" cy="52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3D85C6"/>
                </a:solidFill>
                <a:latin typeface="Nunito"/>
                <a:ea typeface="Nunito"/>
                <a:cs typeface="Nunito"/>
                <a:sym typeface="Nunito"/>
              </a:rPr>
              <a:t>What do I </a:t>
            </a:r>
            <a:r>
              <a:rPr lang="en" sz="2000" b="1" i="0" u="none" strike="noStrike" cap="none">
                <a:solidFill>
                  <a:srgbClr val="E69138"/>
                </a:solidFill>
                <a:latin typeface="Nunito"/>
                <a:ea typeface="Nunito"/>
                <a:cs typeface="Nunito"/>
                <a:sym typeface="Nunito"/>
              </a:rPr>
              <a:t>KNOW</a:t>
            </a:r>
            <a:endParaRPr sz="2000" b="1" i="0" u="none" strike="noStrike" cap="none">
              <a:solidFill>
                <a:srgbClr val="E69138"/>
              </a:solidFill>
              <a:latin typeface="Nunito"/>
              <a:ea typeface="Nunito"/>
              <a:cs typeface="Nunito"/>
              <a:sym typeface="Nunito"/>
            </a:endParaRPr>
          </a:p>
        </p:txBody>
      </p:sp>
      <p:sp>
        <p:nvSpPr>
          <p:cNvPr id="98" name="Google Shape;98;p12"/>
          <p:cNvSpPr txBox="1"/>
          <p:nvPr/>
        </p:nvSpPr>
        <p:spPr>
          <a:xfrm>
            <a:off x="3194150" y="780102"/>
            <a:ext cx="2501400" cy="52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3D85C6"/>
                </a:solidFill>
                <a:latin typeface="Nunito"/>
                <a:ea typeface="Nunito"/>
                <a:cs typeface="Nunito"/>
                <a:sym typeface="Nunito"/>
              </a:rPr>
              <a:t>I </a:t>
            </a:r>
            <a:r>
              <a:rPr lang="en" sz="2000" b="1" i="0" u="none" strike="noStrike" cap="none">
                <a:solidFill>
                  <a:srgbClr val="E69138"/>
                </a:solidFill>
                <a:latin typeface="Nunito"/>
                <a:ea typeface="Nunito"/>
                <a:cs typeface="Nunito"/>
                <a:sym typeface="Nunito"/>
              </a:rPr>
              <a:t>WANT </a:t>
            </a:r>
            <a:r>
              <a:rPr lang="en" sz="2000" b="1" i="0" u="none" strike="noStrike" cap="none">
                <a:solidFill>
                  <a:srgbClr val="3D85C6"/>
                </a:solidFill>
                <a:latin typeface="Nunito"/>
                <a:ea typeface="Nunito"/>
                <a:cs typeface="Nunito"/>
                <a:sym typeface="Nunito"/>
              </a:rPr>
              <a:t>to learn</a:t>
            </a:r>
            <a:endParaRPr sz="2000" b="1" i="0" u="none" strike="noStrike" cap="none">
              <a:solidFill>
                <a:srgbClr val="E69138"/>
              </a:solidFill>
              <a:latin typeface="Nunito"/>
              <a:ea typeface="Nunito"/>
              <a:cs typeface="Nunito"/>
              <a:sym typeface="Nunito"/>
            </a:endParaRPr>
          </a:p>
        </p:txBody>
      </p:sp>
      <p:sp>
        <p:nvSpPr>
          <p:cNvPr id="99" name="Google Shape;99;p12"/>
          <p:cNvSpPr txBox="1"/>
          <p:nvPr/>
        </p:nvSpPr>
        <p:spPr>
          <a:xfrm>
            <a:off x="6165950" y="780102"/>
            <a:ext cx="2501400" cy="52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3D85C6"/>
                </a:solidFill>
                <a:latin typeface="Nunito"/>
                <a:ea typeface="Nunito"/>
                <a:cs typeface="Nunito"/>
                <a:sym typeface="Nunito"/>
              </a:rPr>
              <a:t>What I did </a:t>
            </a:r>
            <a:r>
              <a:rPr lang="en" sz="2000" b="1" i="0" u="none" strike="noStrike" cap="none">
                <a:solidFill>
                  <a:srgbClr val="E69138"/>
                </a:solidFill>
                <a:latin typeface="Nunito"/>
                <a:ea typeface="Nunito"/>
                <a:cs typeface="Nunito"/>
                <a:sym typeface="Nunito"/>
              </a:rPr>
              <a:t>LEARN</a:t>
            </a:r>
            <a:endParaRPr sz="2000" b="1" i="0" u="none" strike="noStrike" cap="none">
              <a:solidFill>
                <a:srgbClr val="E69138"/>
              </a:solidFill>
              <a:latin typeface="Nunito"/>
              <a:ea typeface="Nunito"/>
              <a:cs typeface="Nunito"/>
              <a:sym typeface="Nunito"/>
            </a:endParaRPr>
          </a:p>
        </p:txBody>
      </p:sp>
      <p:cxnSp>
        <p:nvCxnSpPr>
          <p:cNvPr id="100" name="Google Shape;100;p12"/>
          <p:cNvCxnSpPr/>
          <p:nvPr/>
        </p:nvCxnSpPr>
        <p:spPr>
          <a:xfrm>
            <a:off x="2179175" y="363500"/>
            <a:ext cx="4103700" cy="0"/>
          </a:xfrm>
          <a:prstGeom prst="straightConnector1">
            <a:avLst/>
          </a:prstGeom>
          <a:noFill/>
          <a:ln w="28575" cap="flat" cmpd="sng">
            <a:solidFill>
              <a:srgbClr val="E69138"/>
            </a:solidFill>
            <a:prstDash val="solid"/>
            <a:round/>
            <a:headEnd type="none" w="sm" len="sm"/>
            <a:tailEnd type="none" w="sm" len="sm"/>
          </a:ln>
        </p:spPr>
      </p:cxnSp>
      <p:sp>
        <p:nvSpPr>
          <p:cNvPr id="101" name="Google Shape;101;p12"/>
          <p:cNvSpPr txBox="1">
            <a:spLocks noGrp="1"/>
          </p:cNvSpPr>
          <p:nvPr>
            <p:ph type="subTitle" idx="1"/>
          </p:nvPr>
        </p:nvSpPr>
        <p:spPr>
          <a:xfrm>
            <a:off x="202375" y="1467783"/>
            <a:ext cx="2370300" cy="2090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600">
                <a:solidFill>
                  <a:srgbClr val="434343"/>
                </a:solidFill>
                <a:latin typeface="Nunito"/>
                <a:ea typeface="Nunito"/>
                <a:cs typeface="Nunito"/>
                <a:sym typeface="Nunito"/>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
        <p:nvSpPr>
          <p:cNvPr id="102" name="Google Shape;102;p12"/>
          <p:cNvSpPr txBox="1">
            <a:spLocks noGrp="1"/>
          </p:cNvSpPr>
          <p:nvPr>
            <p:ph type="subTitle" idx="2"/>
          </p:nvPr>
        </p:nvSpPr>
        <p:spPr>
          <a:xfrm>
            <a:off x="3292217" y="1467783"/>
            <a:ext cx="2370300" cy="2090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600">
                <a:solidFill>
                  <a:srgbClr val="434343"/>
                </a:solidFill>
                <a:latin typeface="Nunito"/>
                <a:ea typeface="Nunito"/>
                <a:cs typeface="Nunito"/>
                <a:sym typeface="Nunito"/>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
        <p:nvSpPr>
          <p:cNvPr id="103" name="Google Shape;103;p12"/>
          <p:cNvSpPr txBox="1">
            <a:spLocks noGrp="1"/>
          </p:cNvSpPr>
          <p:nvPr>
            <p:ph type="subTitle" idx="3"/>
          </p:nvPr>
        </p:nvSpPr>
        <p:spPr>
          <a:xfrm>
            <a:off x="6498322" y="1467783"/>
            <a:ext cx="2370300" cy="2090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sz="1600">
                <a:solidFill>
                  <a:srgbClr val="434343"/>
                </a:solidFill>
                <a:latin typeface="Nunito"/>
                <a:ea typeface="Nunito"/>
                <a:cs typeface="Nunito"/>
                <a:sym typeface="Nunito"/>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caffolded Reading">
  <p:cSld name="CUSTOM_3">
    <p:spTree>
      <p:nvGrpSpPr>
        <p:cNvPr id="1" name="Shape 104"/>
        <p:cNvGrpSpPr/>
        <p:nvPr/>
      </p:nvGrpSpPr>
      <p:grpSpPr>
        <a:xfrm>
          <a:off x="0" y="0"/>
          <a:ext cx="0" cy="0"/>
          <a:chOff x="0" y="0"/>
          <a:chExt cx="0" cy="0"/>
        </a:xfrm>
      </p:grpSpPr>
      <p:sp>
        <p:nvSpPr>
          <p:cNvPr id="105" name="Google Shape;105;p13"/>
          <p:cNvSpPr/>
          <p:nvPr/>
        </p:nvSpPr>
        <p:spPr>
          <a:xfrm>
            <a:off x="127425" y="1698875"/>
            <a:ext cx="8919300" cy="1564500"/>
          </a:xfrm>
          <a:prstGeom prst="rect">
            <a:avLst/>
          </a:prstGeom>
          <a:solidFill>
            <a:srgbClr val="3D07F9">
              <a:alpha val="27058"/>
            </a:srgb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06" name="Google Shape;106;p13"/>
          <p:cNvCxnSpPr>
            <a:stCxn id="105" idx="2"/>
          </p:cNvCxnSpPr>
          <p:nvPr/>
        </p:nvCxnSpPr>
        <p:spPr>
          <a:xfrm rot="10800000">
            <a:off x="4577475" y="1691375"/>
            <a:ext cx="9600" cy="1572000"/>
          </a:xfrm>
          <a:prstGeom prst="straightConnector1">
            <a:avLst/>
          </a:prstGeom>
          <a:noFill/>
          <a:ln w="28575" cap="flat" cmpd="sng">
            <a:solidFill>
              <a:srgbClr val="000000"/>
            </a:solidFill>
            <a:prstDash val="solid"/>
            <a:round/>
            <a:headEnd type="none" w="sm" len="sm"/>
            <a:tailEnd type="none" w="sm" len="sm"/>
          </a:ln>
        </p:spPr>
      </p:cxnSp>
      <p:sp>
        <p:nvSpPr>
          <p:cNvPr id="107" name="Google Shape;107;p13"/>
          <p:cNvSpPr/>
          <p:nvPr/>
        </p:nvSpPr>
        <p:spPr>
          <a:xfrm>
            <a:off x="127425" y="26225"/>
            <a:ext cx="8919300" cy="1564500"/>
          </a:xfrm>
          <a:prstGeom prst="rect">
            <a:avLst/>
          </a:prstGeom>
          <a:solidFill>
            <a:srgbClr val="D9D2E9"/>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3"/>
          <p:cNvSpPr/>
          <p:nvPr/>
        </p:nvSpPr>
        <p:spPr>
          <a:xfrm>
            <a:off x="127425" y="3379025"/>
            <a:ext cx="8919300" cy="1564500"/>
          </a:xfrm>
          <a:prstGeom prst="rect">
            <a:avLst/>
          </a:prstGeom>
          <a:solidFill>
            <a:srgbClr val="3D07F9">
              <a:alpha val="54901"/>
            </a:srgb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09" name="Google Shape;109;p13"/>
          <p:cNvCxnSpPr>
            <a:stCxn id="108" idx="2"/>
          </p:cNvCxnSpPr>
          <p:nvPr/>
        </p:nvCxnSpPr>
        <p:spPr>
          <a:xfrm rot="10800000">
            <a:off x="4577475" y="3371525"/>
            <a:ext cx="9600" cy="1572000"/>
          </a:xfrm>
          <a:prstGeom prst="straightConnector1">
            <a:avLst/>
          </a:prstGeom>
          <a:noFill/>
          <a:ln w="28575" cap="flat" cmpd="sng">
            <a:solidFill>
              <a:srgbClr val="000000"/>
            </a:solidFill>
            <a:prstDash val="solid"/>
            <a:round/>
            <a:headEnd type="none" w="sm" len="sm"/>
            <a:tailEnd type="none" w="sm" len="sm"/>
          </a:ln>
        </p:spPr>
      </p:cxnSp>
      <p:sp>
        <p:nvSpPr>
          <p:cNvPr id="110" name="Google Shape;110;p13"/>
          <p:cNvSpPr txBox="1"/>
          <p:nvPr/>
        </p:nvSpPr>
        <p:spPr>
          <a:xfrm>
            <a:off x="2984925" y="1711062"/>
            <a:ext cx="3185400" cy="4104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rgbClr val="FFFFFF"/>
                </a:solidFill>
                <a:latin typeface="Squada One"/>
                <a:ea typeface="Squada One"/>
                <a:cs typeface="Squada One"/>
                <a:sym typeface="Squada One"/>
              </a:rPr>
              <a:t>During Reading</a:t>
            </a:r>
            <a:endParaRPr sz="2200" b="0" i="0" u="none" strike="noStrike" cap="none">
              <a:solidFill>
                <a:srgbClr val="FFFFFF"/>
              </a:solidFill>
              <a:latin typeface="Squada One"/>
              <a:ea typeface="Squada One"/>
              <a:cs typeface="Squada One"/>
              <a:sym typeface="Squada One"/>
            </a:endParaRPr>
          </a:p>
        </p:txBody>
      </p:sp>
      <p:sp>
        <p:nvSpPr>
          <p:cNvPr id="111" name="Google Shape;111;p13"/>
          <p:cNvSpPr txBox="1"/>
          <p:nvPr/>
        </p:nvSpPr>
        <p:spPr>
          <a:xfrm>
            <a:off x="2900600" y="3383400"/>
            <a:ext cx="3185400" cy="4104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rgbClr val="FFFFFF"/>
                </a:solidFill>
                <a:latin typeface="Squada One"/>
                <a:ea typeface="Squada One"/>
                <a:cs typeface="Squada One"/>
                <a:sym typeface="Squada One"/>
              </a:rPr>
              <a:t>After Reading</a:t>
            </a:r>
            <a:endParaRPr sz="2200" b="0" i="0" u="none" strike="noStrike" cap="none">
              <a:solidFill>
                <a:srgbClr val="FFFFFF"/>
              </a:solidFill>
              <a:latin typeface="Squada One"/>
              <a:ea typeface="Squada One"/>
              <a:cs typeface="Squada One"/>
              <a:sym typeface="Squada One"/>
            </a:endParaRPr>
          </a:p>
        </p:txBody>
      </p:sp>
      <p:cxnSp>
        <p:nvCxnSpPr>
          <p:cNvPr id="112" name="Google Shape;112;p13"/>
          <p:cNvCxnSpPr>
            <a:stCxn id="107" idx="2"/>
            <a:endCxn id="113" idx="0"/>
          </p:cNvCxnSpPr>
          <p:nvPr/>
        </p:nvCxnSpPr>
        <p:spPr>
          <a:xfrm rot="10800000">
            <a:off x="4577775" y="18725"/>
            <a:ext cx="9300" cy="1572000"/>
          </a:xfrm>
          <a:prstGeom prst="straightConnector1">
            <a:avLst/>
          </a:prstGeom>
          <a:noFill/>
          <a:ln w="28575" cap="flat" cmpd="sng">
            <a:solidFill>
              <a:srgbClr val="000000"/>
            </a:solidFill>
            <a:prstDash val="solid"/>
            <a:round/>
            <a:headEnd type="none" w="sm" len="sm"/>
            <a:tailEnd type="none" w="sm" len="sm"/>
          </a:ln>
        </p:spPr>
      </p:cxnSp>
      <p:sp>
        <p:nvSpPr>
          <p:cNvPr id="113" name="Google Shape;113;p13"/>
          <p:cNvSpPr txBox="1"/>
          <p:nvPr/>
        </p:nvSpPr>
        <p:spPr>
          <a:xfrm>
            <a:off x="2984925" y="18738"/>
            <a:ext cx="3185400" cy="4104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rgbClr val="FFFFFF"/>
                </a:solidFill>
                <a:latin typeface="Squada One"/>
                <a:ea typeface="Squada One"/>
                <a:cs typeface="Squada One"/>
                <a:sym typeface="Squada One"/>
              </a:rPr>
              <a:t>Before Reading</a:t>
            </a:r>
            <a:endParaRPr sz="2200" b="0" i="0" u="none" strike="noStrike" cap="none">
              <a:solidFill>
                <a:srgbClr val="FFFFFF"/>
              </a:solidFill>
              <a:latin typeface="Squada One"/>
              <a:ea typeface="Squada One"/>
              <a:cs typeface="Squada One"/>
              <a:sym typeface="Squada One"/>
            </a:endParaRPr>
          </a:p>
        </p:txBody>
      </p:sp>
      <p:sp>
        <p:nvSpPr>
          <p:cNvPr id="114" name="Google Shape;114;p13"/>
          <p:cNvSpPr txBox="1"/>
          <p:nvPr/>
        </p:nvSpPr>
        <p:spPr>
          <a:xfrm>
            <a:off x="146162" y="73068"/>
            <a:ext cx="2417100" cy="271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Squada One"/>
                <a:ea typeface="Squada One"/>
                <a:cs typeface="Squada One"/>
                <a:sym typeface="Squada One"/>
              </a:rPr>
              <a:t>Based on my preview… </a:t>
            </a:r>
            <a:endParaRPr sz="1400" b="0" i="0" u="none" strike="noStrike" cap="none">
              <a:solidFill>
                <a:srgbClr val="000000"/>
              </a:solidFill>
              <a:latin typeface="Squada One"/>
              <a:ea typeface="Squada One"/>
              <a:cs typeface="Squada One"/>
              <a:sym typeface="Squada One"/>
            </a:endParaRPr>
          </a:p>
        </p:txBody>
      </p:sp>
      <p:sp>
        <p:nvSpPr>
          <p:cNvPr id="115" name="Google Shape;115;p13"/>
          <p:cNvSpPr txBox="1"/>
          <p:nvPr/>
        </p:nvSpPr>
        <p:spPr>
          <a:xfrm>
            <a:off x="146162" y="3368406"/>
            <a:ext cx="2417100" cy="271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Squada One"/>
                <a:ea typeface="Squada One"/>
                <a:cs typeface="Squada One"/>
                <a:sym typeface="Squada One"/>
              </a:rPr>
              <a:t>I still wonder about… </a:t>
            </a:r>
            <a:endParaRPr sz="1400" b="0" i="0" u="none" strike="noStrike" cap="none">
              <a:solidFill>
                <a:srgbClr val="000000"/>
              </a:solidFill>
              <a:latin typeface="Squada One"/>
              <a:ea typeface="Squada One"/>
              <a:cs typeface="Squada One"/>
              <a:sym typeface="Squada One"/>
            </a:endParaRPr>
          </a:p>
        </p:txBody>
      </p:sp>
      <p:sp>
        <p:nvSpPr>
          <p:cNvPr id="116" name="Google Shape;116;p13"/>
          <p:cNvSpPr txBox="1"/>
          <p:nvPr/>
        </p:nvSpPr>
        <p:spPr>
          <a:xfrm>
            <a:off x="6394562" y="3368406"/>
            <a:ext cx="2417100" cy="271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Squada One"/>
                <a:ea typeface="Squada One"/>
                <a:cs typeface="Squada One"/>
                <a:sym typeface="Squada One"/>
              </a:rPr>
              <a:t>My questions are...</a:t>
            </a:r>
            <a:endParaRPr sz="1400" b="0" i="0" u="none" strike="noStrike" cap="none">
              <a:solidFill>
                <a:srgbClr val="000000"/>
              </a:solidFill>
              <a:latin typeface="Squada One"/>
              <a:ea typeface="Squada One"/>
              <a:cs typeface="Squada One"/>
              <a:sym typeface="Squada One"/>
            </a:endParaRPr>
          </a:p>
        </p:txBody>
      </p:sp>
      <p:sp>
        <p:nvSpPr>
          <p:cNvPr id="117" name="Google Shape;117;p13"/>
          <p:cNvSpPr txBox="1"/>
          <p:nvPr/>
        </p:nvSpPr>
        <p:spPr>
          <a:xfrm>
            <a:off x="6394562" y="73068"/>
            <a:ext cx="2417100" cy="271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Squada One"/>
                <a:ea typeface="Squada One"/>
                <a:cs typeface="Squada One"/>
                <a:sym typeface="Squada One"/>
              </a:rPr>
              <a:t>My questions are...</a:t>
            </a:r>
            <a:endParaRPr sz="1400" b="0" i="0" u="none" strike="noStrike" cap="none">
              <a:solidFill>
                <a:srgbClr val="000000"/>
              </a:solidFill>
              <a:latin typeface="Squada One"/>
              <a:ea typeface="Squada One"/>
              <a:cs typeface="Squada One"/>
              <a:sym typeface="Squada One"/>
            </a:endParaRPr>
          </a:p>
        </p:txBody>
      </p:sp>
      <p:sp>
        <p:nvSpPr>
          <p:cNvPr id="118" name="Google Shape;118;p13"/>
          <p:cNvSpPr txBox="1"/>
          <p:nvPr/>
        </p:nvSpPr>
        <p:spPr>
          <a:xfrm>
            <a:off x="146162" y="1749468"/>
            <a:ext cx="2417100" cy="271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Squada One"/>
                <a:ea typeface="Squada One"/>
                <a:cs typeface="Squada One"/>
                <a:sym typeface="Squada One"/>
              </a:rPr>
              <a:t>While I was reading I noticed… </a:t>
            </a:r>
            <a:endParaRPr sz="1400" b="0" i="0" u="none" strike="noStrike" cap="none">
              <a:solidFill>
                <a:srgbClr val="000000"/>
              </a:solidFill>
              <a:latin typeface="Squada One"/>
              <a:ea typeface="Squada One"/>
              <a:cs typeface="Squada One"/>
              <a:sym typeface="Squada One"/>
            </a:endParaRPr>
          </a:p>
        </p:txBody>
      </p:sp>
      <p:sp>
        <p:nvSpPr>
          <p:cNvPr id="119" name="Google Shape;119;p13"/>
          <p:cNvSpPr txBox="1"/>
          <p:nvPr/>
        </p:nvSpPr>
        <p:spPr>
          <a:xfrm>
            <a:off x="6394562" y="1749468"/>
            <a:ext cx="2417100" cy="271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Squada One"/>
                <a:ea typeface="Squada One"/>
                <a:cs typeface="Squada One"/>
                <a:sym typeface="Squada One"/>
              </a:rPr>
              <a:t>My questions are...</a:t>
            </a:r>
            <a:endParaRPr sz="1400" b="0" i="0" u="none" strike="noStrike" cap="none">
              <a:solidFill>
                <a:srgbClr val="000000"/>
              </a:solidFill>
              <a:latin typeface="Squada One"/>
              <a:ea typeface="Squada One"/>
              <a:cs typeface="Squada One"/>
              <a:sym typeface="Squada One"/>
            </a:endParaRPr>
          </a:p>
        </p:txBody>
      </p:sp>
      <p:sp>
        <p:nvSpPr>
          <p:cNvPr id="120" name="Google Shape;120;p13"/>
          <p:cNvSpPr txBox="1">
            <a:spLocks noGrp="1"/>
          </p:cNvSpPr>
          <p:nvPr>
            <p:ph type="subTitle" idx="1"/>
          </p:nvPr>
        </p:nvSpPr>
        <p:spPr>
          <a:xfrm>
            <a:off x="127425" y="438450"/>
            <a:ext cx="4246500" cy="946200"/>
          </a:xfrm>
          <a:prstGeom prst="rect">
            <a:avLst/>
          </a:prstGeom>
          <a:noFill/>
          <a:ln>
            <a:noFill/>
          </a:ln>
        </p:spPr>
        <p:txBody>
          <a:bodyPr spcFirstLastPara="1" wrap="square" lIns="91425" tIns="91425" rIns="91425" bIns="91425" anchor="ctr" anchorCtr="0">
            <a:noAutofit/>
          </a:bodyPr>
          <a:lstStyle>
            <a:lvl1pPr lvl="0" algn="l">
              <a:lnSpc>
                <a:spcPct val="115000"/>
              </a:lnSpc>
              <a:spcBef>
                <a:spcPts val="0"/>
              </a:spcBef>
              <a:spcAft>
                <a:spcPts val="0"/>
              </a:spcAft>
              <a:buSzPts val="1800"/>
              <a:buNone/>
              <a:defRPr sz="1400">
                <a:solidFill>
                  <a:srgbClr val="000000"/>
                </a:solidFill>
                <a:latin typeface="Squada One"/>
                <a:ea typeface="Squada One"/>
                <a:cs typeface="Squada One"/>
                <a:sym typeface="Squada One"/>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
        <p:nvSpPr>
          <p:cNvPr id="121" name="Google Shape;121;p13"/>
          <p:cNvSpPr txBox="1">
            <a:spLocks noGrp="1"/>
          </p:cNvSpPr>
          <p:nvPr>
            <p:ph type="subTitle" idx="2"/>
          </p:nvPr>
        </p:nvSpPr>
        <p:spPr>
          <a:xfrm>
            <a:off x="4618700" y="438450"/>
            <a:ext cx="4246500" cy="946200"/>
          </a:xfrm>
          <a:prstGeom prst="rect">
            <a:avLst/>
          </a:prstGeom>
          <a:noFill/>
          <a:ln>
            <a:noFill/>
          </a:ln>
        </p:spPr>
        <p:txBody>
          <a:bodyPr spcFirstLastPara="1" wrap="square" lIns="91425" tIns="91425" rIns="91425" bIns="91425" anchor="ctr" anchorCtr="0">
            <a:noAutofit/>
          </a:bodyPr>
          <a:lstStyle>
            <a:lvl1pPr lvl="0" algn="l">
              <a:lnSpc>
                <a:spcPct val="115000"/>
              </a:lnSpc>
              <a:spcBef>
                <a:spcPts val="0"/>
              </a:spcBef>
              <a:spcAft>
                <a:spcPts val="0"/>
              </a:spcAft>
              <a:buSzPts val="1800"/>
              <a:buNone/>
              <a:defRPr sz="1400">
                <a:solidFill>
                  <a:srgbClr val="000000"/>
                </a:solidFill>
                <a:latin typeface="Squada One"/>
                <a:ea typeface="Squada One"/>
                <a:cs typeface="Squada One"/>
                <a:sym typeface="Squada One"/>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
        <p:nvSpPr>
          <p:cNvPr id="122" name="Google Shape;122;p13"/>
          <p:cNvSpPr txBox="1">
            <a:spLocks noGrp="1"/>
          </p:cNvSpPr>
          <p:nvPr>
            <p:ph type="subTitle" idx="3"/>
          </p:nvPr>
        </p:nvSpPr>
        <p:spPr>
          <a:xfrm>
            <a:off x="127425" y="2098650"/>
            <a:ext cx="4246500" cy="946200"/>
          </a:xfrm>
          <a:prstGeom prst="rect">
            <a:avLst/>
          </a:prstGeom>
          <a:noFill/>
          <a:ln>
            <a:noFill/>
          </a:ln>
        </p:spPr>
        <p:txBody>
          <a:bodyPr spcFirstLastPara="1" wrap="square" lIns="91425" tIns="91425" rIns="91425" bIns="91425" anchor="ctr" anchorCtr="0">
            <a:noAutofit/>
          </a:bodyPr>
          <a:lstStyle>
            <a:lvl1pPr lvl="0" algn="l">
              <a:lnSpc>
                <a:spcPct val="115000"/>
              </a:lnSpc>
              <a:spcBef>
                <a:spcPts val="0"/>
              </a:spcBef>
              <a:spcAft>
                <a:spcPts val="0"/>
              </a:spcAft>
              <a:buSzPts val="1800"/>
              <a:buNone/>
              <a:defRPr sz="1400">
                <a:solidFill>
                  <a:srgbClr val="000000"/>
                </a:solidFill>
                <a:latin typeface="Squada One"/>
                <a:ea typeface="Squada One"/>
                <a:cs typeface="Squada One"/>
                <a:sym typeface="Squada One"/>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
        <p:nvSpPr>
          <p:cNvPr id="123" name="Google Shape;123;p13"/>
          <p:cNvSpPr txBox="1">
            <a:spLocks noGrp="1"/>
          </p:cNvSpPr>
          <p:nvPr>
            <p:ph type="subTitle" idx="4"/>
          </p:nvPr>
        </p:nvSpPr>
        <p:spPr>
          <a:xfrm>
            <a:off x="4618700" y="2098650"/>
            <a:ext cx="4246500" cy="946200"/>
          </a:xfrm>
          <a:prstGeom prst="rect">
            <a:avLst/>
          </a:prstGeom>
          <a:noFill/>
          <a:ln>
            <a:noFill/>
          </a:ln>
        </p:spPr>
        <p:txBody>
          <a:bodyPr spcFirstLastPara="1" wrap="square" lIns="91425" tIns="91425" rIns="91425" bIns="91425" anchor="ctr" anchorCtr="0">
            <a:noAutofit/>
          </a:bodyPr>
          <a:lstStyle>
            <a:lvl1pPr lvl="0" algn="l">
              <a:lnSpc>
                <a:spcPct val="115000"/>
              </a:lnSpc>
              <a:spcBef>
                <a:spcPts val="0"/>
              </a:spcBef>
              <a:spcAft>
                <a:spcPts val="0"/>
              </a:spcAft>
              <a:buSzPts val="1800"/>
              <a:buNone/>
              <a:defRPr sz="1400">
                <a:solidFill>
                  <a:srgbClr val="000000"/>
                </a:solidFill>
                <a:latin typeface="Squada One"/>
                <a:ea typeface="Squada One"/>
                <a:cs typeface="Squada One"/>
                <a:sym typeface="Squada One"/>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
        <p:nvSpPr>
          <p:cNvPr id="124" name="Google Shape;124;p13"/>
          <p:cNvSpPr txBox="1">
            <a:spLocks noGrp="1"/>
          </p:cNvSpPr>
          <p:nvPr>
            <p:ph type="subTitle" idx="5"/>
          </p:nvPr>
        </p:nvSpPr>
        <p:spPr>
          <a:xfrm>
            <a:off x="127425" y="3793800"/>
            <a:ext cx="4246500" cy="946200"/>
          </a:xfrm>
          <a:prstGeom prst="rect">
            <a:avLst/>
          </a:prstGeom>
          <a:noFill/>
          <a:ln>
            <a:noFill/>
          </a:ln>
        </p:spPr>
        <p:txBody>
          <a:bodyPr spcFirstLastPara="1" wrap="square" lIns="91425" tIns="91425" rIns="91425" bIns="91425" anchor="ctr" anchorCtr="0">
            <a:noAutofit/>
          </a:bodyPr>
          <a:lstStyle>
            <a:lvl1pPr lvl="0" algn="l">
              <a:lnSpc>
                <a:spcPct val="115000"/>
              </a:lnSpc>
              <a:spcBef>
                <a:spcPts val="0"/>
              </a:spcBef>
              <a:spcAft>
                <a:spcPts val="0"/>
              </a:spcAft>
              <a:buSzPts val="1800"/>
              <a:buNone/>
              <a:defRPr sz="1400">
                <a:solidFill>
                  <a:srgbClr val="000000"/>
                </a:solidFill>
                <a:latin typeface="Squada One"/>
                <a:ea typeface="Squada One"/>
                <a:cs typeface="Squada One"/>
                <a:sym typeface="Squada One"/>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
        <p:nvSpPr>
          <p:cNvPr id="125" name="Google Shape;125;p13"/>
          <p:cNvSpPr txBox="1">
            <a:spLocks noGrp="1"/>
          </p:cNvSpPr>
          <p:nvPr>
            <p:ph type="subTitle" idx="6"/>
          </p:nvPr>
        </p:nvSpPr>
        <p:spPr>
          <a:xfrm>
            <a:off x="4618700" y="3793800"/>
            <a:ext cx="4246500" cy="946200"/>
          </a:xfrm>
          <a:prstGeom prst="rect">
            <a:avLst/>
          </a:prstGeom>
          <a:noFill/>
          <a:ln>
            <a:noFill/>
          </a:ln>
        </p:spPr>
        <p:txBody>
          <a:bodyPr spcFirstLastPara="1" wrap="square" lIns="91425" tIns="91425" rIns="91425" bIns="91425" anchor="ctr" anchorCtr="0">
            <a:noAutofit/>
          </a:bodyPr>
          <a:lstStyle>
            <a:lvl1pPr lvl="0" algn="l">
              <a:lnSpc>
                <a:spcPct val="115000"/>
              </a:lnSpc>
              <a:spcBef>
                <a:spcPts val="0"/>
              </a:spcBef>
              <a:spcAft>
                <a:spcPts val="0"/>
              </a:spcAft>
              <a:buSzPts val="1800"/>
              <a:buNone/>
              <a:defRPr sz="1400">
                <a:solidFill>
                  <a:srgbClr val="000000"/>
                </a:solidFill>
                <a:latin typeface="Squada One"/>
                <a:ea typeface="Squada One"/>
                <a:cs typeface="Squada One"/>
                <a:sym typeface="Squada One"/>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Bangers"/>
              <a:buNone/>
              <a:defRPr sz="2800" b="0" i="0" u="none" strike="noStrike" cap="none">
                <a:solidFill>
                  <a:schemeClr val="dk1"/>
                </a:solidFill>
                <a:latin typeface="Bangers"/>
                <a:ea typeface="Bangers"/>
                <a:cs typeface="Bangers"/>
                <a:sym typeface="Bangers"/>
              </a:defRPr>
            </a:lvl1pPr>
            <a:lvl2pPr marR="0" lvl="1" algn="l" rtl="0">
              <a:lnSpc>
                <a:spcPct val="100000"/>
              </a:lnSpc>
              <a:spcBef>
                <a:spcPts val="0"/>
              </a:spcBef>
              <a:spcAft>
                <a:spcPts val="0"/>
              </a:spcAft>
              <a:buClr>
                <a:schemeClr val="dk1"/>
              </a:buClr>
              <a:buSzPts val="2800"/>
              <a:buFont typeface="Bangers"/>
              <a:buNone/>
              <a:defRPr sz="2800" b="0" i="0" u="none" strike="noStrike" cap="none">
                <a:solidFill>
                  <a:schemeClr val="dk1"/>
                </a:solidFill>
                <a:latin typeface="Bangers"/>
                <a:ea typeface="Bangers"/>
                <a:cs typeface="Bangers"/>
                <a:sym typeface="Bangers"/>
              </a:defRPr>
            </a:lvl2pPr>
            <a:lvl3pPr marR="0" lvl="2" algn="l" rtl="0">
              <a:lnSpc>
                <a:spcPct val="100000"/>
              </a:lnSpc>
              <a:spcBef>
                <a:spcPts val="0"/>
              </a:spcBef>
              <a:spcAft>
                <a:spcPts val="0"/>
              </a:spcAft>
              <a:buClr>
                <a:schemeClr val="dk1"/>
              </a:buClr>
              <a:buSzPts val="2800"/>
              <a:buFont typeface="Bangers"/>
              <a:buNone/>
              <a:defRPr sz="2800" b="0" i="0" u="none" strike="noStrike" cap="none">
                <a:solidFill>
                  <a:schemeClr val="dk1"/>
                </a:solidFill>
                <a:latin typeface="Bangers"/>
                <a:ea typeface="Bangers"/>
                <a:cs typeface="Bangers"/>
                <a:sym typeface="Bangers"/>
              </a:defRPr>
            </a:lvl3pPr>
            <a:lvl4pPr marR="0" lvl="3" algn="l" rtl="0">
              <a:lnSpc>
                <a:spcPct val="100000"/>
              </a:lnSpc>
              <a:spcBef>
                <a:spcPts val="0"/>
              </a:spcBef>
              <a:spcAft>
                <a:spcPts val="0"/>
              </a:spcAft>
              <a:buClr>
                <a:schemeClr val="dk1"/>
              </a:buClr>
              <a:buSzPts val="2800"/>
              <a:buFont typeface="Bangers"/>
              <a:buNone/>
              <a:defRPr sz="2800" b="0" i="0" u="none" strike="noStrike" cap="none">
                <a:solidFill>
                  <a:schemeClr val="dk1"/>
                </a:solidFill>
                <a:latin typeface="Bangers"/>
                <a:ea typeface="Bangers"/>
                <a:cs typeface="Bangers"/>
                <a:sym typeface="Bangers"/>
              </a:defRPr>
            </a:lvl4pPr>
            <a:lvl5pPr marR="0" lvl="4" algn="l" rtl="0">
              <a:lnSpc>
                <a:spcPct val="100000"/>
              </a:lnSpc>
              <a:spcBef>
                <a:spcPts val="0"/>
              </a:spcBef>
              <a:spcAft>
                <a:spcPts val="0"/>
              </a:spcAft>
              <a:buClr>
                <a:schemeClr val="dk1"/>
              </a:buClr>
              <a:buSzPts val="2800"/>
              <a:buFont typeface="Bangers"/>
              <a:buNone/>
              <a:defRPr sz="2800" b="0" i="0" u="none" strike="noStrike" cap="none">
                <a:solidFill>
                  <a:schemeClr val="dk1"/>
                </a:solidFill>
                <a:latin typeface="Bangers"/>
                <a:ea typeface="Bangers"/>
                <a:cs typeface="Bangers"/>
                <a:sym typeface="Bangers"/>
              </a:defRPr>
            </a:lvl5pPr>
            <a:lvl6pPr marR="0" lvl="5" algn="l" rtl="0">
              <a:lnSpc>
                <a:spcPct val="100000"/>
              </a:lnSpc>
              <a:spcBef>
                <a:spcPts val="0"/>
              </a:spcBef>
              <a:spcAft>
                <a:spcPts val="0"/>
              </a:spcAft>
              <a:buClr>
                <a:schemeClr val="dk1"/>
              </a:buClr>
              <a:buSzPts val="2800"/>
              <a:buFont typeface="Bangers"/>
              <a:buNone/>
              <a:defRPr sz="2800" b="0" i="0" u="none" strike="noStrike" cap="none">
                <a:solidFill>
                  <a:schemeClr val="dk1"/>
                </a:solidFill>
                <a:latin typeface="Bangers"/>
                <a:ea typeface="Bangers"/>
                <a:cs typeface="Bangers"/>
                <a:sym typeface="Bangers"/>
              </a:defRPr>
            </a:lvl6pPr>
            <a:lvl7pPr marR="0" lvl="6" algn="l" rtl="0">
              <a:lnSpc>
                <a:spcPct val="100000"/>
              </a:lnSpc>
              <a:spcBef>
                <a:spcPts val="0"/>
              </a:spcBef>
              <a:spcAft>
                <a:spcPts val="0"/>
              </a:spcAft>
              <a:buClr>
                <a:schemeClr val="dk1"/>
              </a:buClr>
              <a:buSzPts val="2800"/>
              <a:buFont typeface="Bangers"/>
              <a:buNone/>
              <a:defRPr sz="2800" b="0" i="0" u="none" strike="noStrike" cap="none">
                <a:solidFill>
                  <a:schemeClr val="dk1"/>
                </a:solidFill>
                <a:latin typeface="Bangers"/>
                <a:ea typeface="Bangers"/>
                <a:cs typeface="Bangers"/>
                <a:sym typeface="Bangers"/>
              </a:defRPr>
            </a:lvl7pPr>
            <a:lvl8pPr marR="0" lvl="7" algn="l" rtl="0">
              <a:lnSpc>
                <a:spcPct val="100000"/>
              </a:lnSpc>
              <a:spcBef>
                <a:spcPts val="0"/>
              </a:spcBef>
              <a:spcAft>
                <a:spcPts val="0"/>
              </a:spcAft>
              <a:buClr>
                <a:schemeClr val="dk1"/>
              </a:buClr>
              <a:buSzPts val="2800"/>
              <a:buFont typeface="Bangers"/>
              <a:buNone/>
              <a:defRPr sz="2800" b="0" i="0" u="none" strike="noStrike" cap="none">
                <a:solidFill>
                  <a:schemeClr val="dk1"/>
                </a:solidFill>
                <a:latin typeface="Bangers"/>
                <a:ea typeface="Bangers"/>
                <a:cs typeface="Bangers"/>
                <a:sym typeface="Bangers"/>
              </a:defRPr>
            </a:lvl8pPr>
            <a:lvl9pPr marR="0" lvl="8" algn="l" rtl="0">
              <a:lnSpc>
                <a:spcPct val="100000"/>
              </a:lnSpc>
              <a:spcBef>
                <a:spcPts val="0"/>
              </a:spcBef>
              <a:spcAft>
                <a:spcPts val="0"/>
              </a:spcAft>
              <a:buClr>
                <a:schemeClr val="dk1"/>
              </a:buClr>
              <a:buSzPts val="2800"/>
              <a:buFont typeface="Bangers"/>
              <a:buNone/>
              <a:defRPr sz="2800" b="0" i="0" u="none" strike="noStrike" cap="none">
                <a:solidFill>
                  <a:schemeClr val="dk1"/>
                </a:solidFill>
                <a:latin typeface="Bangers"/>
                <a:ea typeface="Bangers"/>
                <a:cs typeface="Bangers"/>
                <a:sym typeface="Bangers"/>
              </a:defRPr>
            </a:lvl9pPr>
          </a:lstStyle>
          <a:p>
            <a:endParaRPr/>
          </a:p>
        </p:txBody>
      </p:sp>
      <p:sp>
        <p:nvSpPr>
          <p:cNvPr id="7" name="Google Shape;7;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Bree Serif"/>
              <a:buChar char="●"/>
              <a:defRPr sz="1800" b="0" i="0" u="none" strike="noStrike" cap="none">
                <a:solidFill>
                  <a:srgbClr val="FFFFFF"/>
                </a:solidFill>
                <a:latin typeface="Bree Serif"/>
                <a:ea typeface="Bree Serif"/>
                <a:cs typeface="Bree Serif"/>
                <a:sym typeface="Bree Serif"/>
              </a:defRPr>
            </a:lvl1pPr>
            <a:lvl2pPr marL="914400" marR="0" lvl="1" indent="-317500" algn="l" rtl="0">
              <a:lnSpc>
                <a:spcPct val="115000"/>
              </a:lnSpc>
              <a:spcBef>
                <a:spcPts val="1600"/>
              </a:spcBef>
              <a:spcAft>
                <a:spcPts val="0"/>
              </a:spcAft>
              <a:buClr>
                <a:srgbClr val="FFFFFF"/>
              </a:buClr>
              <a:buSzPts val="1400"/>
              <a:buFont typeface="Bree Serif"/>
              <a:buChar char="○"/>
              <a:defRPr sz="1400" b="0" i="0" u="none" strike="noStrike" cap="none">
                <a:solidFill>
                  <a:srgbClr val="FFFFFF"/>
                </a:solidFill>
                <a:latin typeface="Bree Serif"/>
                <a:ea typeface="Bree Serif"/>
                <a:cs typeface="Bree Serif"/>
                <a:sym typeface="Bree Serif"/>
              </a:defRPr>
            </a:lvl2pPr>
            <a:lvl3pPr marL="1371600" marR="0" lvl="2" indent="-317500" algn="l" rtl="0">
              <a:lnSpc>
                <a:spcPct val="115000"/>
              </a:lnSpc>
              <a:spcBef>
                <a:spcPts val="1600"/>
              </a:spcBef>
              <a:spcAft>
                <a:spcPts val="0"/>
              </a:spcAft>
              <a:buClr>
                <a:srgbClr val="FFFFFF"/>
              </a:buClr>
              <a:buSzPts val="1400"/>
              <a:buFont typeface="Bree Serif"/>
              <a:buChar char="■"/>
              <a:defRPr sz="1400" b="0" i="0" u="none" strike="noStrike" cap="none">
                <a:solidFill>
                  <a:srgbClr val="FFFFFF"/>
                </a:solidFill>
                <a:latin typeface="Bree Serif"/>
                <a:ea typeface="Bree Serif"/>
                <a:cs typeface="Bree Serif"/>
                <a:sym typeface="Bree Serif"/>
              </a:defRPr>
            </a:lvl3pPr>
            <a:lvl4pPr marL="1828800" marR="0" lvl="3" indent="-317500" algn="l" rtl="0">
              <a:lnSpc>
                <a:spcPct val="115000"/>
              </a:lnSpc>
              <a:spcBef>
                <a:spcPts val="1600"/>
              </a:spcBef>
              <a:spcAft>
                <a:spcPts val="0"/>
              </a:spcAft>
              <a:buClr>
                <a:srgbClr val="FFFFFF"/>
              </a:buClr>
              <a:buSzPts val="1400"/>
              <a:buFont typeface="Bree Serif"/>
              <a:buChar char="●"/>
              <a:defRPr sz="1400" b="0" i="0" u="none" strike="noStrike" cap="none">
                <a:solidFill>
                  <a:srgbClr val="FFFFFF"/>
                </a:solidFill>
                <a:latin typeface="Bree Serif"/>
                <a:ea typeface="Bree Serif"/>
                <a:cs typeface="Bree Serif"/>
                <a:sym typeface="Bree Serif"/>
              </a:defRPr>
            </a:lvl4pPr>
            <a:lvl5pPr marL="2286000" marR="0" lvl="4" indent="-317500" algn="l" rtl="0">
              <a:lnSpc>
                <a:spcPct val="115000"/>
              </a:lnSpc>
              <a:spcBef>
                <a:spcPts val="1600"/>
              </a:spcBef>
              <a:spcAft>
                <a:spcPts val="0"/>
              </a:spcAft>
              <a:buClr>
                <a:srgbClr val="FFFFFF"/>
              </a:buClr>
              <a:buSzPts val="1400"/>
              <a:buFont typeface="Bree Serif"/>
              <a:buChar char="○"/>
              <a:defRPr sz="1400" b="0" i="0" u="none" strike="noStrike" cap="none">
                <a:solidFill>
                  <a:srgbClr val="FFFFFF"/>
                </a:solidFill>
                <a:latin typeface="Bree Serif"/>
                <a:ea typeface="Bree Serif"/>
                <a:cs typeface="Bree Serif"/>
                <a:sym typeface="Bree Serif"/>
              </a:defRPr>
            </a:lvl5pPr>
            <a:lvl6pPr marL="2743200" marR="0" lvl="5" indent="-317500" algn="l" rtl="0">
              <a:lnSpc>
                <a:spcPct val="115000"/>
              </a:lnSpc>
              <a:spcBef>
                <a:spcPts val="1600"/>
              </a:spcBef>
              <a:spcAft>
                <a:spcPts val="0"/>
              </a:spcAft>
              <a:buClr>
                <a:srgbClr val="FFFFFF"/>
              </a:buClr>
              <a:buSzPts val="1400"/>
              <a:buFont typeface="Bree Serif"/>
              <a:buChar char="■"/>
              <a:defRPr sz="1400" b="0" i="0" u="none" strike="noStrike" cap="none">
                <a:solidFill>
                  <a:srgbClr val="FFFFFF"/>
                </a:solidFill>
                <a:latin typeface="Bree Serif"/>
                <a:ea typeface="Bree Serif"/>
                <a:cs typeface="Bree Serif"/>
                <a:sym typeface="Bree Serif"/>
              </a:defRPr>
            </a:lvl6pPr>
            <a:lvl7pPr marL="3200400" marR="0" lvl="6" indent="-317500" algn="l" rtl="0">
              <a:lnSpc>
                <a:spcPct val="115000"/>
              </a:lnSpc>
              <a:spcBef>
                <a:spcPts val="1600"/>
              </a:spcBef>
              <a:spcAft>
                <a:spcPts val="0"/>
              </a:spcAft>
              <a:buClr>
                <a:srgbClr val="FFFFFF"/>
              </a:buClr>
              <a:buSzPts val="1400"/>
              <a:buFont typeface="Bree Serif"/>
              <a:buChar char="●"/>
              <a:defRPr sz="1400" b="0" i="0" u="none" strike="noStrike" cap="none">
                <a:solidFill>
                  <a:srgbClr val="FFFFFF"/>
                </a:solidFill>
                <a:latin typeface="Bree Serif"/>
                <a:ea typeface="Bree Serif"/>
                <a:cs typeface="Bree Serif"/>
                <a:sym typeface="Bree Serif"/>
              </a:defRPr>
            </a:lvl7pPr>
            <a:lvl8pPr marL="3657600" marR="0" lvl="7" indent="-317500" algn="l" rtl="0">
              <a:lnSpc>
                <a:spcPct val="115000"/>
              </a:lnSpc>
              <a:spcBef>
                <a:spcPts val="1600"/>
              </a:spcBef>
              <a:spcAft>
                <a:spcPts val="0"/>
              </a:spcAft>
              <a:buClr>
                <a:srgbClr val="FFFFFF"/>
              </a:buClr>
              <a:buSzPts val="1400"/>
              <a:buFont typeface="Bree Serif"/>
              <a:buChar char="○"/>
              <a:defRPr sz="1400" b="0" i="0" u="none" strike="noStrike" cap="none">
                <a:solidFill>
                  <a:srgbClr val="FFFFFF"/>
                </a:solidFill>
                <a:latin typeface="Bree Serif"/>
                <a:ea typeface="Bree Serif"/>
                <a:cs typeface="Bree Serif"/>
                <a:sym typeface="Bree Serif"/>
              </a:defRPr>
            </a:lvl8pPr>
            <a:lvl9pPr marL="4114800" marR="0" lvl="8" indent="-317500" algn="l" rtl="0">
              <a:lnSpc>
                <a:spcPct val="115000"/>
              </a:lnSpc>
              <a:spcBef>
                <a:spcPts val="1600"/>
              </a:spcBef>
              <a:spcAft>
                <a:spcPts val="1600"/>
              </a:spcAft>
              <a:buClr>
                <a:srgbClr val="FFFFFF"/>
              </a:buClr>
              <a:buSzPts val="1400"/>
              <a:buFont typeface="Bree Serif"/>
              <a:buChar char="■"/>
              <a:defRPr sz="1400" b="0" i="0" u="none" strike="noStrike" cap="none">
                <a:solidFill>
                  <a:srgbClr val="FFFFFF"/>
                </a:solidFill>
                <a:latin typeface="Bree Serif"/>
                <a:ea typeface="Bree Serif"/>
                <a:cs typeface="Bree Serif"/>
                <a:sym typeface="Bree Serif"/>
              </a:defRPr>
            </a:lvl9pPr>
          </a:lstStyle>
          <a:p>
            <a:endParaRPr/>
          </a:p>
        </p:txBody>
      </p:sp>
      <p:sp>
        <p:nvSpPr>
          <p:cNvPr id="8" name="Google Shape;8;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
          <p:cNvSpPr txBox="1">
            <a:spLocks noGrp="1"/>
          </p:cNvSpPr>
          <p:nvPr>
            <p:ph type="ctrTitle"/>
          </p:nvPr>
        </p:nvSpPr>
        <p:spPr>
          <a:xfrm>
            <a:off x="2778800" y="432000"/>
            <a:ext cx="5693700" cy="556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000"/>
              <a:buNone/>
            </a:pPr>
            <a:r>
              <a:rPr lang="en"/>
              <a:t>Pick a pic</a:t>
            </a:r>
            <a:endParaRPr/>
          </a:p>
        </p:txBody>
      </p:sp>
      <p:sp>
        <p:nvSpPr>
          <p:cNvPr id="131" name="Google Shape;131;p1"/>
          <p:cNvSpPr txBox="1">
            <a:spLocks noGrp="1"/>
          </p:cNvSpPr>
          <p:nvPr>
            <p:ph type="subTitle" idx="1"/>
          </p:nvPr>
        </p:nvSpPr>
        <p:spPr>
          <a:xfrm rot="-151112">
            <a:off x="672754" y="530954"/>
            <a:ext cx="1699942" cy="132067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
              <a:t>Buckle Up</a:t>
            </a:r>
            <a:endParaRPr/>
          </a:p>
        </p:txBody>
      </p:sp>
      <p:sp>
        <p:nvSpPr>
          <p:cNvPr id="132" name="Google Shape;132;p1"/>
          <p:cNvSpPr/>
          <p:nvPr/>
        </p:nvSpPr>
        <p:spPr>
          <a:xfrm>
            <a:off x="5225775" y="2557175"/>
            <a:ext cx="1293600" cy="1376400"/>
          </a:xfrm>
          <a:prstGeom prst="snip1Rect">
            <a:avLst>
              <a:gd name="adj" fmla="val 9596"/>
            </a:avLst>
          </a:prstGeom>
          <a:solidFill>
            <a:srgbClr val="EA9999"/>
          </a:solidFill>
          <a:ln w="9525" cap="flat" cmpd="sng">
            <a:solidFill>
              <a:srgbClr val="666666"/>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Bree Serif"/>
                <a:ea typeface="Bree Serif"/>
                <a:cs typeface="Bree Serif"/>
                <a:sym typeface="Bree Serif"/>
              </a:rPr>
              <a:t>Type here</a:t>
            </a:r>
            <a:endParaRPr sz="1200" b="0" i="0" u="none" strike="noStrike" cap="none">
              <a:solidFill>
                <a:srgbClr val="000000"/>
              </a:solidFill>
              <a:latin typeface="Bree Serif"/>
              <a:ea typeface="Bree Serif"/>
              <a:cs typeface="Bree Serif"/>
              <a:sym typeface="Bree Serif"/>
            </a:endParaRPr>
          </a:p>
        </p:txBody>
      </p:sp>
      <p:sp>
        <p:nvSpPr>
          <p:cNvPr id="133" name="Google Shape;133;p1"/>
          <p:cNvSpPr/>
          <p:nvPr/>
        </p:nvSpPr>
        <p:spPr>
          <a:xfrm>
            <a:off x="-1448875" y="1978350"/>
            <a:ext cx="1293600" cy="1376400"/>
          </a:xfrm>
          <a:prstGeom prst="snip1Rect">
            <a:avLst>
              <a:gd name="adj" fmla="val 9596"/>
            </a:avLst>
          </a:prstGeom>
          <a:solidFill>
            <a:srgbClr val="93C47D"/>
          </a:solidFill>
          <a:ln w="9525" cap="flat" cmpd="sng">
            <a:solidFill>
              <a:srgbClr val="666666"/>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Bree Serif"/>
                <a:ea typeface="Bree Serif"/>
                <a:cs typeface="Bree Serif"/>
                <a:sym typeface="Bree Serif"/>
              </a:rPr>
              <a:t>Type here</a:t>
            </a:r>
            <a:endParaRPr sz="1200" b="0" i="0" u="none" strike="noStrike" cap="none">
              <a:solidFill>
                <a:srgbClr val="000000"/>
              </a:solidFill>
              <a:latin typeface="Bree Serif"/>
              <a:ea typeface="Bree Serif"/>
              <a:cs typeface="Bree Serif"/>
              <a:sym typeface="Bree Serif"/>
            </a:endParaRPr>
          </a:p>
        </p:txBody>
      </p:sp>
      <p:sp>
        <p:nvSpPr>
          <p:cNvPr id="134" name="Google Shape;134;p1"/>
          <p:cNvSpPr/>
          <p:nvPr/>
        </p:nvSpPr>
        <p:spPr>
          <a:xfrm>
            <a:off x="-1448875" y="3517125"/>
            <a:ext cx="1293600" cy="1376400"/>
          </a:xfrm>
          <a:prstGeom prst="snip1Rect">
            <a:avLst>
              <a:gd name="adj" fmla="val 9596"/>
            </a:avLst>
          </a:prstGeom>
          <a:solidFill>
            <a:srgbClr val="6FA8DC"/>
          </a:solidFill>
          <a:ln w="9525" cap="flat" cmpd="sng">
            <a:solidFill>
              <a:srgbClr val="666666"/>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Bree Serif"/>
                <a:ea typeface="Bree Serif"/>
                <a:cs typeface="Bree Serif"/>
                <a:sym typeface="Bree Serif"/>
              </a:rPr>
              <a:t>Type here</a:t>
            </a:r>
            <a:endParaRPr sz="1200" b="0" i="0" u="none" strike="noStrike" cap="none">
              <a:solidFill>
                <a:srgbClr val="000000"/>
              </a:solidFill>
              <a:latin typeface="Bree Serif"/>
              <a:ea typeface="Bree Serif"/>
              <a:cs typeface="Bree Serif"/>
              <a:sym typeface="Bree Serif"/>
            </a:endParaRPr>
          </a:p>
        </p:txBody>
      </p:sp>
      <p:sp>
        <p:nvSpPr>
          <p:cNvPr id="135" name="Google Shape;135;p1"/>
          <p:cNvSpPr/>
          <p:nvPr/>
        </p:nvSpPr>
        <p:spPr>
          <a:xfrm>
            <a:off x="1848800" y="2093025"/>
            <a:ext cx="1293600" cy="1376400"/>
          </a:xfrm>
          <a:prstGeom prst="snip1Rect">
            <a:avLst>
              <a:gd name="adj" fmla="val 9596"/>
            </a:avLst>
          </a:prstGeom>
          <a:solidFill>
            <a:srgbClr val="EA9999"/>
          </a:solidFill>
          <a:ln w="9525" cap="flat" cmpd="sng">
            <a:solidFill>
              <a:srgbClr val="666666"/>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Bree Serif"/>
                <a:ea typeface="Bree Serif"/>
                <a:cs typeface="Bree Serif"/>
                <a:sym typeface="Bree Serif"/>
              </a:rPr>
              <a:t>Type here</a:t>
            </a:r>
            <a:endParaRPr sz="1200" b="0" i="0" u="none" strike="noStrike" cap="none">
              <a:solidFill>
                <a:srgbClr val="000000"/>
              </a:solidFill>
              <a:latin typeface="Bree Serif"/>
              <a:ea typeface="Bree Serif"/>
              <a:cs typeface="Bree Serif"/>
              <a:sym typeface="Bree Serif"/>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90</Words>
  <Application>Microsoft Office PowerPoint</Application>
  <PresentationFormat>On-screen Show (16:9)</PresentationFormat>
  <Paragraphs>8</Paragraphs>
  <Slides>1</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vt:i4>
      </vt:variant>
    </vt:vector>
  </HeadingPairs>
  <TitlesOfParts>
    <vt:vector size="14" baseType="lpstr">
      <vt:lpstr>Cabin Condensed</vt:lpstr>
      <vt:lpstr>Archivo Narrow</vt:lpstr>
      <vt:lpstr>Cabin Condensed Medium</vt:lpstr>
      <vt:lpstr>Squada One</vt:lpstr>
      <vt:lpstr>Bangers</vt:lpstr>
      <vt:lpstr>Arial</vt:lpstr>
      <vt:lpstr>Impact</vt:lpstr>
      <vt:lpstr>Passion One</vt:lpstr>
      <vt:lpstr>Arsenal</vt:lpstr>
      <vt:lpstr>Nunito</vt:lpstr>
      <vt:lpstr>Bree Serif</vt:lpstr>
      <vt:lpstr>Caveat Brush</vt:lpstr>
      <vt:lpstr>Simple Light</vt:lpstr>
      <vt:lpstr>Pick a pic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Buckle Up</dc:title>
  <cp:lastModifiedBy>Daniella Peters</cp:lastModifiedBy>
  <cp:revision>1</cp:revision>
  <dcterms:modified xsi:type="dcterms:W3CDTF">2022-03-24T19:33:36Z</dcterms:modified>
</cp:coreProperties>
</file>